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DM Sans"/>
      <p:bold r:id="rId40"/>
      <p:boldItalic r:id="rId41"/>
    </p:embeddedFont>
    <p:embeddedFont>
      <p:font typeface="DM Serif Display"/>
      <p:regular r:id="rId42"/>
      <p: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OxxnoOaCfq1NGmtvq2DMn5Mmh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schemas.openxmlformats.org/officeDocument/2006/relationships/font" Target="fonts/DMSerifDisplay-regular.fntdata"/><Relationship Id="rId41" Type="http://schemas.openxmlformats.org/officeDocument/2006/relationships/font" Target="fonts/DMSans-boldItalic.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DMSerifDisplay-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0e65b49a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0e65b49a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0e65b49a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0e65b49ab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d0e65b49ab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d0e65b49ab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0e65b49ab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d0e65b49ab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2d0e65b49ab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0e65b49ab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d0e65b49ab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d0e65b49ab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0e65b49ab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d0e65b49ab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d0e65b49ab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0e65b49ab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d0e65b49ab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d0e65b49ab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0e65b49ab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d0e65b49ab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d0e65b49ab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d0e65b49ab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d0e65b49ab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d0e65b49ab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d0e65b49ab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d0e65b49ab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d0e65b49ab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0e65b49ab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d0e65b49ab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d0e65b49ab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d0e65b49ab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d0e65b49ab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d0e65b49ab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d0e65b49ab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d0e65b49ab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d0e65b49ab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d0e65b49ab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d0e65b49ab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d0e65b49ab_0_4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d0e65b49ab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d0e65b49ab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2d0e65b49ab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0e65b49ab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d0e65b49ab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2d0e65b49ab_0_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d0e65b49ab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d0e65b49ab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d0e65b49ab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d0e65b49ab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2d0e65b49ab_0_5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d0e65b49ab_0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d0e65b49ab_0_6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d0e65b49ab_0_6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2d0e65b49ab_0_6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d0e65b49a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d0e65b49ab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d0e65b49ab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0e65b49ab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d0e65b49ab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d0e65b49ab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d0e65b49ab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d0e65b49ab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d0e65b49ab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d0e65b49ab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d0e65b49ab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d0e65b49ab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0e65b49ab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d0e65b49ab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d0e65b49ab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d0e65b49ab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d0e65b49ab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d0e65b49ab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0e65b49ab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d0e65b49ab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2d0e65b49ab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8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58.png"/><Relationship Id="rId5" Type="http://schemas.openxmlformats.org/officeDocument/2006/relationships/image" Target="../media/image11.png"/><Relationship Id="rId6" Type="http://schemas.openxmlformats.org/officeDocument/2006/relationships/image" Target="../media/image52.png"/><Relationship Id="rId7" Type="http://schemas.openxmlformats.org/officeDocument/2006/relationships/image" Target="../media/image57.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0.png"/><Relationship Id="rId11" Type="http://schemas.openxmlformats.org/officeDocument/2006/relationships/image" Target="../media/image63.png"/><Relationship Id="rId10" Type="http://schemas.openxmlformats.org/officeDocument/2006/relationships/image" Target="../media/image71.png"/><Relationship Id="rId12" Type="http://schemas.openxmlformats.org/officeDocument/2006/relationships/image" Target="../media/image69.png"/><Relationship Id="rId9"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62.png"/><Relationship Id="rId7" Type="http://schemas.openxmlformats.org/officeDocument/2006/relationships/image" Target="../media/image74.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100.png"/><Relationship Id="rId22" Type="http://schemas.openxmlformats.org/officeDocument/2006/relationships/image" Target="../media/image133.png"/><Relationship Id="rId21" Type="http://schemas.openxmlformats.org/officeDocument/2006/relationships/image" Target="../media/image105.png"/><Relationship Id="rId24" Type="http://schemas.openxmlformats.org/officeDocument/2006/relationships/image" Target="../media/image103.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86.png"/><Relationship Id="rId26" Type="http://schemas.openxmlformats.org/officeDocument/2006/relationships/image" Target="../media/image108.png"/><Relationship Id="rId25" Type="http://schemas.openxmlformats.org/officeDocument/2006/relationships/image" Target="../media/image104.png"/><Relationship Id="rId28" Type="http://schemas.openxmlformats.org/officeDocument/2006/relationships/image" Target="../media/image101.png"/><Relationship Id="rId27" Type="http://schemas.openxmlformats.org/officeDocument/2006/relationships/image" Target="../media/image109.png"/><Relationship Id="rId5" Type="http://schemas.openxmlformats.org/officeDocument/2006/relationships/image" Target="../media/image11.png"/><Relationship Id="rId6" Type="http://schemas.openxmlformats.org/officeDocument/2006/relationships/image" Target="../media/image91.png"/><Relationship Id="rId29" Type="http://schemas.openxmlformats.org/officeDocument/2006/relationships/image" Target="../media/image107.png"/><Relationship Id="rId7" Type="http://schemas.openxmlformats.org/officeDocument/2006/relationships/image" Target="../media/image85.png"/><Relationship Id="rId8" Type="http://schemas.openxmlformats.org/officeDocument/2006/relationships/image" Target="../media/image117.png"/><Relationship Id="rId11" Type="http://schemas.openxmlformats.org/officeDocument/2006/relationships/image" Target="../media/image90.png"/><Relationship Id="rId10" Type="http://schemas.openxmlformats.org/officeDocument/2006/relationships/image" Target="../media/image88.png"/><Relationship Id="rId13" Type="http://schemas.openxmlformats.org/officeDocument/2006/relationships/image" Target="../media/image89.png"/><Relationship Id="rId12" Type="http://schemas.openxmlformats.org/officeDocument/2006/relationships/image" Target="../media/image87.png"/><Relationship Id="rId15" Type="http://schemas.openxmlformats.org/officeDocument/2006/relationships/image" Target="../media/image96.png"/><Relationship Id="rId14" Type="http://schemas.openxmlformats.org/officeDocument/2006/relationships/image" Target="../media/image95.png"/><Relationship Id="rId17" Type="http://schemas.openxmlformats.org/officeDocument/2006/relationships/image" Target="../media/image97.png"/><Relationship Id="rId16" Type="http://schemas.openxmlformats.org/officeDocument/2006/relationships/image" Target="../media/image114.png"/><Relationship Id="rId19" Type="http://schemas.openxmlformats.org/officeDocument/2006/relationships/image" Target="../media/image98.png"/><Relationship Id="rId18"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11.png"/><Relationship Id="rId6" Type="http://schemas.openxmlformats.org/officeDocument/2006/relationships/image" Target="../media/image110.png"/><Relationship Id="rId7" Type="http://schemas.openxmlformats.org/officeDocument/2006/relationships/image" Target="../media/image1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19.png"/><Relationship Id="rId7"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63.png"/><Relationship Id="rId7" Type="http://schemas.openxmlformats.org/officeDocument/2006/relationships/image" Target="../media/image1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6.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11.png"/><Relationship Id="rId6" Type="http://schemas.openxmlformats.org/officeDocument/2006/relationships/image" Target="../media/image135.png"/><Relationship Id="rId7" Type="http://schemas.openxmlformats.org/officeDocument/2006/relationships/image" Target="../media/image1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137.png"/><Relationship Id="rId5" Type="http://schemas.openxmlformats.org/officeDocument/2006/relationships/image" Target="../media/image11.png"/><Relationship Id="rId6" Type="http://schemas.openxmlformats.org/officeDocument/2006/relationships/image" Target="../media/image136.png"/><Relationship Id="rId7" Type="http://schemas.openxmlformats.org/officeDocument/2006/relationships/image" Target="../media/image134.png"/><Relationship Id="rId8" Type="http://schemas.openxmlformats.org/officeDocument/2006/relationships/image" Target="../media/image139.png"/><Relationship Id="rId10" Type="http://schemas.openxmlformats.org/officeDocument/2006/relationships/image" Target="../media/image1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11.png"/><Relationship Id="rId6" Type="http://schemas.openxmlformats.org/officeDocument/2006/relationships/image" Target="../media/image147.png"/><Relationship Id="rId7" Type="http://schemas.openxmlformats.org/officeDocument/2006/relationships/image" Target="../media/image152.png"/><Relationship Id="rId8" Type="http://schemas.openxmlformats.org/officeDocument/2006/relationships/image" Target="../media/image151.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172.png"/><Relationship Id="rId5" Type="http://schemas.openxmlformats.org/officeDocument/2006/relationships/image" Target="../media/image11.png"/><Relationship Id="rId6" Type="http://schemas.openxmlformats.org/officeDocument/2006/relationships/image" Target="../media/image174.png"/><Relationship Id="rId7" Type="http://schemas.openxmlformats.org/officeDocument/2006/relationships/image" Target="../media/image155.png"/><Relationship Id="rId8" Type="http://schemas.openxmlformats.org/officeDocument/2006/relationships/image" Target="../media/image149.png"/><Relationship Id="rId11" Type="http://schemas.openxmlformats.org/officeDocument/2006/relationships/image" Target="../media/image175.png"/><Relationship Id="rId10" Type="http://schemas.openxmlformats.org/officeDocument/2006/relationships/image" Target="../media/image169.png"/><Relationship Id="rId13" Type="http://schemas.openxmlformats.org/officeDocument/2006/relationships/image" Target="../media/image170.png"/><Relationship Id="rId12" Type="http://schemas.openxmlformats.org/officeDocument/2006/relationships/image" Target="../media/image162.png"/><Relationship Id="rId15" Type="http://schemas.openxmlformats.org/officeDocument/2006/relationships/image" Target="../media/image158.png"/><Relationship Id="rId14" Type="http://schemas.openxmlformats.org/officeDocument/2006/relationships/image" Target="../media/image168.png"/><Relationship Id="rId17" Type="http://schemas.openxmlformats.org/officeDocument/2006/relationships/image" Target="../media/image160.png"/><Relationship Id="rId16" Type="http://schemas.openxmlformats.org/officeDocument/2006/relationships/image" Target="../media/image173.png"/><Relationship Id="rId19" Type="http://schemas.openxmlformats.org/officeDocument/2006/relationships/image" Target="../media/image176.png"/><Relationship Id="rId18" Type="http://schemas.openxmlformats.org/officeDocument/2006/relationships/image" Target="../media/image1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hyperlink" Target="https://unsplash.com/" TargetMode="External"/><Relationship Id="rId7" Type="http://schemas.openxmlformats.org/officeDocument/2006/relationships/image" Target="../media/image1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8.png"/><Relationship Id="rId10" Type="http://schemas.openxmlformats.org/officeDocument/2006/relationships/image" Target="../media/image25.png"/><Relationship Id="rId9" Type="http://schemas.openxmlformats.org/officeDocument/2006/relationships/image" Target="../media/image29.png"/><Relationship Id="rId5" Type="http://schemas.openxmlformats.org/officeDocument/2006/relationships/image" Target="../media/image11.png"/><Relationship Id="rId6" Type="http://schemas.openxmlformats.org/officeDocument/2006/relationships/image" Target="../media/image53.png"/><Relationship Id="rId7" Type="http://schemas.openxmlformats.org/officeDocument/2006/relationships/image" Target="../media/image4.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34.png"/><Relationship Id="rId7"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image" Target="../media/image1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5" name="Shape 15"/>
        <p:cNvGrpSpPr/>
        <p:nvPr/>
      </p:nvGrpSpPr>
      <p:grpSpPr>
        <a:xfrm>
          <a:off x="0" y="0"/>
          <a:ext cx="0" cy="0"/>
          <a:chOff x="0" y="0"/>
          <a:chExt cx="0" cy="0"/>
        </a:xfrm>
      </p:grpSpPr>
      <p:pic>
        <p:nvPicPr>
          <p:cNvPr descr=" " id="16" name="Google Shape;16;g2d0e65b49ab_0_0"/>
          <p:cNvPicPr preferRelativeResize="0"/>
          <p:nvPr/>
        </p:nvPicPr>
        <p:blipFill rotWithShape="1">
          <a:blip r:embed="rId3">
            <a:alphaModFix/>
          </a:blip>
          <a:srcRect b="0" l="0" r="0" t="0"/>
          <a:stretch/>
        </p:blipFill>
        <p:spPr>
          <a:xfrm>
            <a:off x="15952146" y="-2418597"/>
            <a:ext cx="8115758" cy="10106986"/>
          </a:xfrm>
          <a:prstGeom prst="rect">
            <a:avLst/>
          </a:prstGeom>
          <a:noFill/>
          <a:ln>
            <a:noFill/>
          </a:ln>
        </p:spPr>
      </p:pic>
      <p:pic>
        <p:nvPicPr>
          <p:cNvPr descr=" " id="17" name="Google Shape;17;g2d0e65b49ab_0_0"/>
          <p:cNvPicPr preferRelativeResize="0"/>
          <p:nvPr/>
        </p:nvPicPr>
        <p:blipFill rotWithShape="1">
          <a:blip r:embed="rId4">
            <a:alphaModFix/>
          </a:blip>
          <a:srcRect b="0" l="0" r="0" t="0"/>
          <a:stretch/>
        </p:blipFill>
        <p:spPr>
          <a:xfrm>
            <a:off x="-1672802" y="2688832"/>
            <a:ext cx="10944743" cy="13181816"/>
          </a:xfrm>
          <a:prstGeom prst="rect">
            <a:avLst/>
          </a:prstGeom>
          <a:noFill/>
          <a:ln>
            <a:noFill/>
          </a:ln>
        </p:spPr>
      </p:pic>
      <p:sp>
        <p:nvSpPr>
          <p:cNvPr id="18" name="Google Shape;18;g2d0e65b49ab_0_0"/>
          <p:cNvSpPr/>
          <p:nvPr/>
        </p:nvSpPr>
        <p:spPr>
          <a:xfrm>
            <a:off x="12193524" y="3708400"/>
            <a:ext cx="10478700" cy="51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24000"/>
              <a:buFont typeface="DM Serif Display"/>
              <a:buNone/>
            </a:pPr>
            <a:r>
              <a:rPr b="0" i="0" lang="en-US" sz="24000" u="none" cap="none" strike="noStrike">
                <a:solidFill>
                  <a:srgbClr val="8C5B4A"/>
                </a:solidFill>
                <a:latin typeface="DM Serif Display"/>
                <a:ea typeface="DM Serif Display"/>
                <a:cs typeface="DM Serif Display"/>
                <a:sym typeface="DM Serif Display"/>
              </a:rPr>
              <a:t>Mozart </a:t>
            </a:r>
            <a:endParaRPr b="0" i="0" sz="24000" u="none" cap="none" strike="noStrike">
              <a:solidFill>
                <a:schemeClr val="dk1"/>
              </a:solidFill>
              <a:latin typeface="Calibri"/>
              <a:ea typeface="Calibri"/>
              <a:cs typeface="Calibri"/>
              <a:sym typeface="Calibri"/>
            </a:endParaRPr>
          </a:p>
        </p:txBody>
      </p:sp>
      <p:sp>
        <p:nvSpPr>
          <p:cNvPr id="19" name="Google Shape;19;g2d0e65b49ab_0_0"/>
          <p:cNvSpPr/>
          <p:nvPr/>
        </p:nvSpPr>
        <p:spPr>
          <a:xfrm>
            <a:off x="12193524" y="7886700"/>
            <a:ext cx="100257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F7766"/>
              </a:buClr>
              <a:buSzPts val="6400"/>
              <a:buFont typeface="DM Sans"/>
              <a:buNone/>
            </a:pPr>
            <a:r>
              <a:rPr b="1" i="0" lang="en-US" sz="6400" u="none" cap="none" strike="noStrike">
                <a:solidFill>
                  <a:srgbClr val="AF7766"/>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d0e65b49a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d0e65b49ab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d0e65b49ab_0_0"/>
          <p:cNvPicPr preferRelativeResize="0"/>
          <p:nvPr/>
        </p:nvPicPr>
        <p:blipFill rotWithShape="1">
          <a:blip r:embed="rId6">
            <a:alphaModFix/>
          </a:blip>
          <a:srcRect b="0" l="0" r="0" t="0"/>
          <a:stretch/>
        </p:blipFill>
        <p:spPr>
          <a:xfrm>
            <a:off x="876410" y="1625600"/>
            <a:ext cx="9894537" cy="1046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222" name="Shape 222"/>
        <p:cNvGrpSpPr/>
        <p:nvPr/>
      </p:nvGrpSpPr>
      <p:grpSpPr>
        <a:xfrm>
          <a:off x="0" y="0"/>
          <a:ext cx="0" cy="0"/>
          <a:chOff x="0" y="0"/>
          <a:chExt cx="0" cy="0"/>
        </a:xfrm>
      </p:grpSpPr>
      <p:pic>
        <p:nvPicPr>
          <p:cNvPr descr=" " id="223" name="Google Shape;223;g2d0e65b49ab_0_198"/>
          <p:cNvPicPr preferRelativeResize="0"/>
          <p:nvPr/>
        </p:nvPicPr>
        <p:blipFill rotWithShape="1">
          <a:blip r:embed="rId3">
            <a:alphaModFix/>
          </a:blip>
          <a:srcRect b="0" l="0" r="0" t="0"/>
          <a:stretch/>
        </p:blipFill>
        <p:spPr>
          <a:xfrm>
            <a:off x="15258415" y="148828"/>
            <a:ext cx="10944743" cy="13181819"/>
          </a:xfrm>
          <a:prstGeom prst="rect">
            <a:avLst/>
          </a:prstGeom>
          <a:noFill/>
          <a:ln>
            <a:noFill/>
          </a:ln>
        </p:spPr>
      </p:pic>
      <p:pic>
        <p:nvPicPr>
          <p:cNvPr descr=" " id="224" name="Google Shape;224;g2d0e65b49ab_0_198"/>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225" name="Google Shape;225;g2d0e65b49ab_0_1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d0e65b49ab_0_1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7" name="Google Shape;227;g2d0e65b49ab_0_198"/>
          <p:cNvSpPr/>
          <p:nvPr/>
        </p:nvSpPr>
        <p:spPr>
          <a:xfrm>
            <a:off x="9107038" y="469900"/>
            <a:ext cx="5736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28" name="Google Shape;228;g2d0e65b49ab_0_198"/>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d0e65b49ab_0_198"/>
          <p:cNvSpPr/>
          <p:nvPr/>
        </p:nvSpPr>
        <p:spPr>
          <a:xfrm>
            <a:off x="1778222" y="2489200"/>
            <a:ext cx="6439800" cy="9804300"/>
          </a:xfrm>
          <a:prstGeom prst="roundRect">
            <a:avLst>
              <a:gd fmla="val 3124" name="adj"/>
            </a:avLst>
          </a:prstGeom>
          <a:noFill/>
          <a:ln cap="flat" cmpd="sng" w="127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d0e65b49ab_0_198"/>
          <p:cNvSpPr/>
          <p:nvPr/>
        </p:nvSpPr>
        <p:spPr>
          <a:xfrm>
            <a:off x="4185173" y="2946400"/>
            <a:ext cx="1625700" cy="1625700"/>
          </a:xfrm>
          <a:prstGeom prst="roundRect">
            <a:avLst>
              <a:gd fmla="val 78188" name="adj"/>
            </a:avLst>
          </a:prstGeom>
          <a:solidFill>
            <a:srgbClr val="8C5B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d0e65b49ab_0_198"/>
          <p:cNvPicPr preferRelativeResize="0"/>
          <p:nvPr/>
        </p:nvPicPr>
        <p:blipFill rotWithShape="1">
          <a:blip r:embed="rId6">
            <a:alphaModFix/>
          </a:blip>
          <a:srcRect b="0" l="0" r="0" t="0"/>
          <a:stretch/>
        </p:blipFill>
        <p:spPr>
          <a:xfrm>
            <a:off x="4490011" y="3251200"/>
            <a:ext cx="1016127" cy="1016000"/>
          </a:xfrm>
          <a:prstGeom prst="rect">
            <a:avLst/>
          </a:prstGeom>
          <a:noFill/>
          <a:ln>
            <a:noFill/>
          </a:ln>
        </p:spPr>
      </p:pic>
      <p:pic>
        <p:nvPicPr>
          <p:cNvPr descr=" " id="232" name="Google Shape;232;g2d0e65b49ab_0_198"/>
          <p:cNvPicPr preferRelativeResize="0"/>
          <p:nvPr/>
        </p:nvPicPr>
        <p:blipFill rotWithShape="1">
          <a:blip r:embed="rId7">
            <a:alphaModFix/>
          </a:blip>
          <a:srcRect b="0" l="0" r="0" t="0"/>
          <a:stretch/>
        </p:blipFill>
        <p:spPr>
          <a:xfrm>
            <a:off x="4574689" y="3378200"/>
            <a:ext cx="804433" cy="762000"/>
          </a:xfrm>
          <a:prstGeom prst="rect">
            <a:avLst/>
          </a:prstGeom>
          <a:noFill/>
          <a:ln>
            <a:noFill/>
          </a:ln>
        </p:spPr>
      </p:pic>
      <p:sp>
        <p:nvSpPr>
          <p:cNvPr id="233" name="Google Shape;233;g2d0e65b49ab_0_198"/>
          <p:cNvSpPr/>
          <p:nvPr/>
        </p:nvSpPr>
        <p:spPr>
          <a:xfrm>
            <a:off x="4185173" y="4876800"/>
            <a:ext cx="162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34" name="Google Shape;234;g2d0e65b49ab_0_198"/>
          <p:cNvSpPr/>
          <p:nvPr/>
        </p:nvSpPr>
        <p:spPr>
          <a:xfrm>
            <a:off x="2235479"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d0e65b49ab_0_198"/>
          <p:cNvSpPr/>
          <p:nvPr/>
        </p:nvSpPr>
        <p:spPr>
          <a:xfrm>
            <a:off x="3480235" y="10998200"/>
            <a:ext cx="303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36" name="Google Shape;236;g2d0e65b49ab_0_198"/>
          <p:cNvSpPr/>
          <p:nvPr/>
        </p:nvSpPr>
        <p:spPr>
          <a:xfrm>
            <a:off x="8980022" y="2489200"/>
            <a:ext cx="6439800" cy="9804300"/>
          </a:xfrm>
          <a:prstGeom prst="roundRect">
            <a:avLst>
              <a:gd fmla="val 3124" name="adj"/>
            </a:avLst>
          </a:prstGeom>
          <a:noFill/>
          <a:ln cap="flat" cmpd="sng" w="127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d0e65b49ab_0_198"/>
          <p:cNvSpPr/>
          <p:nvPr/>
        </p:nvSpPr>
        <p:spPr>
          <a:xfrm>
            <a:off x="11386973" y="2946400"/>
            <a:ext cx="1625700" cy="1625700"/>
          </a:xfrm>
          <a:prstGeom prst="roundRect">
            <a:avLst>
              <a:gd fmla="val 78188" name="adj"/>
            </a:avLst>
          </a:prstGeom>
          <a:solidFill>
            <a:srgbClr val="8C5B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d0e65b49ab_0_198"/>
          <p:cNvPicPr preferRelativeResize="0"/>
          <p:nvPr/>
        </p:nvPicPr>
        <p:blipFill rotWithShape="1">
          <a:blip r:embed="rId6">
            <a:alphaModFix/>
          </a:blip>
          <a:srcRect b="0" l="0" r="0" t="0"/>
          <a:stretch/>
        </p:blipFill>
        <p:spPr>
          <a:xfrm>
            <a:off x="11691811" y="3251200"/>
            <a:ext cx="1016127" cy="1016000"/>
          </a:xfrm>
          <a:prstGeom prst="rect">
            <a:avLst/>
          </a:prstGeom>
          <a:noFill/>
          <a:ln>
            <a:noFill/>
          </a:ln>
        </p:spPr>
      </p:pic>
      <p:pic>
        <p:nvPicPr>
          <p:cNvPr descr=" " id="239" name="Google Shape;239;g2d0e65b49ab_0_198"/>
          <p:cNvPicPr preferRelativeResize="0"/>
          <p:nvPr/>
        </p:nvPicPr>
        <p:blipFill rotWithShape="1">
          <a:blip r:embed="rId8">
            <a:alphaModFix/>
          </a:blip>
          <a:srcRect b="0" l="0" r="0" t="0"/>
          <a:stretch/>
        </p:blipFill>
        <p:spPr>
          <a:xfrm>
            <a:off x="11871779" y="3346450"/>
            <a:ext cx="698559" cy="825537"/>
          </a:xfrm>
          <a:prstGeom prst="rect">
            <a:avLst/>
          </a:prstGeom>
          <a:noFill/>
          <a:ln>
            <a:noFill/>
          </a:ln>
        </p:spPr>
      </p:pic>
      <p:sp>
        <p:nvSpPr>
          <p:cNvPr id="240" name="Google Shape;240;g2d0e65b49ab_0_198"/>
          <p:cNvSpPr/>
          <p:nvPr/>
        </p:nvSpPr>
        <p:spPr>
          <a:xfrm>
            <a:off x="11488586" y="4876800"/>
            <a:ext cx="1422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41" name="Google Shape;241;g2d0e65b49ab_0_198"/>
          <p:cNvSpPr/>
          <p:nvPr/>
        </p:nvSpPr>
        <p:spPr>
          <a:xfrm>
            <a:off x="94372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2" name="Google Shape;242;g2d0e65b49ab_0_198"/>
          <p:cNvSpPr/>
          <p:nvPr/>
        </p:nvSpPr>
        <p:spPr>
          <a:xfrm>
            <a:off x="10631229" y="10998200"/>
            <a:ext cx="3137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43" name="Google Shape;243;g2d0e65b49ab_0_198"/>
          <p:cNvSpPr/>
          <p:nvPr/>
        </p:nvSpPr>
        <p:spPr>
          <a:xfrm>
            <a:off x="16181822" y="2489200"/>
            <a:ext cx="6439800" cy="9804300"/>
          </a:xfrm>
          <a:prstGeom prst="roundRect">
            <a:avLst>
              <a:gd fmla="val 3124" name="adj"/>
            </a:avLst>
          </a:prstGeom>
          <a:noFill/>
          <a:ln cap="flat" cmpd="sng" w="127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d0e65b49ab_0_198"/>
          <p:cNvSpPr/>
          <p:nvPr/>
        </p:nvSpPr>
        <p:spPr>
          <a:xfrm>
            <a:off x="18588773" y="2946400"/>
            <a:ext cx="1625700" cy="1625700"/>
          </a:xfrm>
          <a:prstGeom prst="roundRect">
            <a:avLst>
              <a:gd fmla="val 78188" name="adj"/>
            </a:avLst>
          </a:prstGeom>
          <a:solidFill>
            <a:srgbClr val="8C5B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d0e65b49ab_0_198"/>
          <p:cNvPicPr preferRelativeResize="0"/>
          <p:nvPr/>
        </p:nvPicPr>
        <p:blipFill rotWithShape="1">
          <a:blip r:embed="rId6">
            <a:alphaModFix/>
          </a:blip>
          <a:srcRect b="0" l="0" r="0" t="0"/>
          <a:stretch/>
        </p:blipFill>
        <p:spPr>
          <a:xfrm>
            <a:off x="18893611" y="3251200"/>
            <a:ext cx="1016127" cy="1016000"/>
          </a:xfrm>
          <a:prstGeom prst="rect">
            <a:avLst/>
          </a:prstGeom>
          <a:noFill/>
          <a:ln>
            <a:noFill/>
          </a:ln>
        </p:spPr>
      </p:pic>
      <p:pic>
        <p:nvPicPr>
          <p:cNvPr descr=" " id="246" name="Google Shape;246;g2d0e65b49ab_0_198"/>
          <p:cNvPicPr preferRelativeResize="0"/>
          <p:nvPr/>
        </p:nvPicPr>
        <p:blipFill rotWithShape="1">
          <a:blip r:embed="rId9">
            <a:alphaModFix/>
          </a:blip>
          <a:srcRect b="0" l="0" r="0" t="0"/>
          <a:stretch/>
        </p:blipFill>
        <p:spPr>
          <a:xfrm>
            <a:off x="19084073" y="3378200"/>
            <a:ext cx="635185" cy="762000"/>
          </a:xfrm>
          <a:prstGeom prst="rect">
            <a:avLst/>
          </a:prstGeom>
          <a:noFill/>
          <a:ln>
            <a:noFill/>
          </a:ln>
        </p:spPr>
      </p:pic>
      <p:sp>
        <p:nvSpPr>
          <p:cNvPr id="247" name="Google Shape;247;g2d0e65b49ab_0_198"/>
          <p:cNvSpPr/>
          <p:nvPr/>
        </p:nvSpPr>
        <p:spPr>
          <a:xfrm>
            <a:off x="17858432" y="4876800"/>
            <a:ext cx="3086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48" name="Google Shape;248;g2d0e65b49ab_0_198"/>
          <p:cNvSpPr/>
          <p:nvPr/>
        </p:nvSpPr>
        <p:spPr>
          <a:xfrm>
            <a:off x="166390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9" name="Google Shape;249;g2d0e65b49ab_0_198"/>
          <p:cNvSpPr/>
          <p:nvPr/>
        </p:nvSpPr>
        <p:spPr>
          <a:xfrm>
            <a:off x="17731416" y="10998200"/>
            <a:ext cx="3340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254" name="Shape 254"/>
        <p:cNvGrpSpPr/>
        <p:nvPr/>
      </p:nvGrpSpPr>
      <p:grpSpPr>
        <a:xfrm>
          <a:off x="0" y="0"/>
          <a:ext cx="0" cy="0"/>
          <a:chOff x="0" y="0"/>
          <a:chExt cx="0" cy="0"/>
        </a:xfrm>
      </p:grpSpPr>
      <p:pic>
        <p:nvPicPr>
          <p:cNvPr descr=" " id="255" name="Google Shape;255;g2d0e65b49ab_0_229"/>
          <p:cNvPicPr preferRelativeResize="0"/>
          <p:nvPr/>
        </p:nvPicPr>
        <p:blipFill rotWithShape="1">
          <a:blip r:embed="rId3">
            <a:alphaModFix/>
          </a:blip>
          <a:srcRect b="0" l="0" r="0" t="0"/>
          <a:stretch/>
        </p:blipFill>
        <p:spPr>
          <a:xfrm>
            <a:off x="564856" y="2289200"/>
            <a:ext cx="9331801" cy="8567465"/>
          </a:xfrm>
          <a:prstGeom prst="rect">
            <a:avLst/>
          </a:prstGeom>
          <a:noFill/>
          <a:ln>
            <a:noFill/>
          </a:ln>
        </p:spPr>
      </p:pic>
      <p:pic>
        <p:nvPicPr>
          <p:cNvPr descr=" " id="256" name="Google Shape;256;g2d0e65b49ab_0_229"/>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257" name="Google Shape;257;g2d0e65b49ab_0_2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d0e65b49ab_0_2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59" name="Google Shape;259;g2d0e65b49ab_0_229"/>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60" name="Google Shape;260;g2d0e65b49ab_0_22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g2d0e65b49ab_0_229"/>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62" name="Google Shape;262;g2d0e65b49ab_0_229"/>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63" name="Google Shape;263;g2d0e65b49ab_0_229"/>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64" name="Google Shape;264;g2d0e65b49ab_0_229"/>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65" name="Google Shape;265;g2d0e65b49ab_0_229"/>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66" name="Google Shape;266;g2d0e65b49ab_0_229"/>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67" name="Google Shape;267;g2d0e65b49ab_0_229"/>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68" name="Google Shape;268;g2d0e65b49ab_0_229"/>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69" name="Google Shape;269;g2d0e65b49ab_0_229"/>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70" name="Google Shape;270;g2d0e65b49ab_0_229"/>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71" name="Google Shape;271;g2d0e65b49ab_0_229"/>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72" name="Google Shape;272;g2d0e65b49ab_0_22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0e65b49ab_0_229"/>
          <p:cNvSpPr/>
          <p:nvPr/>
        </p:nvSpPr>
        <p:spPr>
          <a:xfrm>
            <a:off x="990724" y="3835400"/>
            <a:ext cx="1117800" cy="1117500"/>
          </a:xfrm>
          <a:prstGeom prst="roundRect">
            <a:avLst>
              <a:gd fmla="val 378818" name="adj"/>
            </a:avLst>
          </a:prstGeom>
          <a:solidFill>
            <a:srgbClr val="3828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0e65b49ab_0_229"/>
          <p:cNvSpPr/>
          <p:nvPr/>
        </p:nvSpPr>
        <p:spPr>
          <a:xfrm>
            <a:off x="1282860" y="3695700"/>
            <a:ext cx="872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75" name="Google Shape;275;g2d0e65b49ab_0_229"/>
          <p:cNvSpPr/>
          <p:nvPr/>
        </p:nvSpPr>
        <p:spPr>
          <a:xfrm>
            <a:off x="6427003" y="3835400"/>
            <a:ext cx="1117800" cy="1117500"/>
          </a:xfrm>
          <a:prstGeom prst="roundRect">
            <a:avLst>
              <a:gd fmla="val 378818" name="adj"/>
            </a:avLst>
          </a:prstGeom>
          <a:solidFill>
            <a:srgbClr val="3828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d0e65b49ab_0_229"/>
          <p:cNvSpPr/>
          <p:nvPr/>
        </p:nvSpPr>
        <p:spPr>
          <a:xfrm>
            <a:off x="6515914" y="3695700"/>
            <a:ext cx="12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77" name="Google Shape;277;g2d0e65b49ab_0_229"/>
          <p:cNvSpPr/>
          <p:nvPr/>
        </p:nvSpPr>
        <p:spPr>
          <a:xfrm>
            <a:off x="11863283" y="3835400"/>
            <a:ext cx="1117800" cy="1117500"/>
          </a:xfrm>
          <a:prstGeom prst="roundRect">
            <a:avLst>
              <a:gd fmla="val 378818" name="adj"/>
            </a:avLst>
          </a:prstGeom>
          <a:solidFill>
            <a:srgbClr val="3828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0e65b49ab_0_229"/>
          <p:cNvSpPr/>
          <p:nvPr/>
        </p:nvSpPr>
        <p:spPr>
          <a:xfrm>
            <a:off x="12079210" y="3695700"/>
            <a:ext cx="102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79" name="Google Shape;279;g2d0e65b49ab_0_229"/>
          <p:cNvSpPr/>
          <p:nvPr/>
        </p:nvSpPr>
        <p:spPr>
          <a:xfrm>
            <a:off x="17299562" y="3835400"/>
            <a:ext cx="1117800" cy="1117500"/>
          </a:xfrm>
          <a:prstGeom prst="roundRect">
            <a:avLst>
              <a:gd fmla="val 378818" name="adj"/>
            </a:avLst>
          </a:prstGeom>
          <a:solidFill>
            <a:srgbClr val="3828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d0e65b49ab_0_229"/>
          <p:cNvSpPr/>
          <p:nvPr/>
        </p:nvSpPr>
        <p:spPr>
          <a:xfrm>
            <a:off x="17534542" y="3695700"/>
            <a:ext cx="98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81" name="Google Shape;281;g2d0e65b49ab_0_229"/>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0e65b49ab_0_229"/>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0e65b49ab_0_229"/>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d0e65b49ab_0_229"/>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5" name="Google Shape;285;g2d0e65b49ab_0_22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d0e65b49ab_0_229"/>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0e65b49ab_0_229"/>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0e65b49ab_0_229"/>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9" name="Google Shape;289;g2d0e65b49ab_0_229"/>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0" name="Google Shape;290;g2d0e65b49ab_0_229"/>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d0e65b49ab_0_229"/>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d0e65b49ab_0_229"/>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d0e65b49ab_0_229"/>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94" name="Google Shape;294;g2d0e65b49ab_0_22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5" name="Google Shape;295;g2d0e65b49ab_0_229"/>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0e65b49ab_0_229"/>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d0e65b49ab_0_229"/>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8" name="Google Shape;298;g2d0e65b49ab_0_229"/>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9" name="Google Shape;299;g2d0e65b49ab_0_229"/>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d0e65b49ab_0_229"/>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d0e65b49ab_0_229"/>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d0e65b49ab_0_229"/>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03" name="Google Shape;303;g2d0e65b49ab_0_22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4" name="Google Shape;304;g2d0e65b49ab_0_229"/>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d0e65b49ab_0_229"/>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d0e65b49ab_0_229"/>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07" name="Google Shape;307;g2d0e65b49ab_0_229"/>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8" name="Google Shape;308;g2d0e65b49ab_0_229"/>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d0e65b49ab_0_229"/>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d0e65b49ab_0_229"/>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d0e65b49ab_0_229"/>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12" name="Google Shape;312;g2d0e65b49ab_0_22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3" name="Google Shape;313;g2d0e65b49ab_0_229"/>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d0e65b49ab_0_229"/>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d0e65b49ab_0_229"/>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16" name="Google Shape;316;g2d0e65b49ab_0_229"/>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321" name="Shape 321"/>
        <p:cNvGrpSpPr/>
        <p:nvPr/>
      </p:nvGrpSpPr>
      <p:grpSpPr>
        <a:xfrm>
          <a:off x="0" y="0"/>
          <a:ext cx="0" cy="0"/>
          <a:chOff x="0" y="0"/>
          <a:chExt cx="0" cy="0"/>
        </a:xfrm>
      </p:grpSpPr>
      <p:pic>
        <p:nvPicPr>
          <p:cNvPr descr=" " id="322" name="Google Shape;322;g2d0e65b49ab_0_295"/>
          <p:cNvPicPr preferRelativeResize="0"/>
          <p:nvPr/>
        </p:nvPicPr>
        <p:blipFill rotWithShape="1">
          <a:blip r:embed="rId3">
            <a:alphaModFix/>
          </a:blip>
          <a:srcRect b="0" l="0" r="0" t="0"/>
          <a:stretch/>
        </p:blipFill>
        <p:spPr>
          <a:xfrm>
            <a:off x="15258415" y="148828"/>
            <a:ext cx="10944743" cy="13181819"/>
          </a:xfrm>
          <a:prstGeom prst="rect">
            <a:avLst/>
          </a:prstGeom>
          <a:noFill/>
          <a:ln>
            <a:noFill/>
          </a:ln>
        </p:spPr>
      </p:pic>
      <p:pic>
        <p:nvPicPr>
          <p:cNvPr descr=" " id="323" name="Google Shape;323;g2d0e65b49ab_0_295"/>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324" name="Google Shape;324;g2d0e65b49ab_0_2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d0e65b49ab_0_2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6" name="Google Shape;326;g2d0e65b49ab_0_295"/>
          <p:cNvSpPr/>
          <p:nvPr/>
        </p:nvSpPr>
        <p:spPr>
          <a:xfrm>
            <a:off x="13400175"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27" name="Google Shape;327;g2d0e65b49ab_0_295"/>
          <p:cNvSpPr/>
          <p:nvPr/>
        </p:nvSpPr>
        <p:spPr>
          <a:xfrm>
            <a:off x="13400175" y="3543300"/>
            <a:ext cx="78750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d0e65b49ab_0_295"/>
          <p:cNvSpPr/>
          <p:nvPr/>
        </p:nvSpPr>
        <p:spPr>
          <a:xfrm>
            <a:off x="13400175" y="35433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d0e65b49ab_0_295"/>
          <p:cNvSpPr/>
          <p:nvPr/>
        </p:nvSpPr>
        <p:spPr>
          <a:xfrm>
            <a:off x="13400175" y="3543300"/>
            <a:ext cx="3086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d0e65b49ab_0_295"/>
          <p:cNvSpPr/>
          <p:nvPr/>
        </p:nvSpPr>
        <p:spPr>
          <a:xfrm>
            <a:off x="13400175" y="3543300"/>
            <a:ext cx="36285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31" name="Google Shape;331;g2d0e65b49ab_0_295"/>
          <p:cNvSpPr/>
          <p:nvPr/>
        </p:nvSpPr>
        <p:spPr>
          <a:xfrm>
            <a:off x="13400175" y="6070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d0e65b49ab_0_295"/>
          <p:cNvSpPr/>
          <p:nvPr/>
        </p:nvSpPr>
        <p:spPr>
          <a:xfrm>
            <a:off x="13400175" y="6070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33" name="Google Shape;333;g2d0e65b49ab_0_295"/>
          <p:cNvSpPr/>
          <p:nvPr/>
        </p:nvSpPr>
        <p:spPr>
          <a:xfrm>
            <a:off x="13400175" y="679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4" name="Google Shape;334;g2d0e65b49ab_0_295"/>
          <p:cNvSpPr/>
          <p:nvPr/>
        </p:nvSpPr>
        <p:spPr>
          <a:xfrm>
            <a:off x="13400175" y="79375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d0e65b49ab_0_295"/>
          <p:cNvSpPr/>
          <p:nvPr/>
        </p:nvSpPr>
        <p:spPr>
          <a:xfrm>
            <a:off x="13400175" y="79375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d0e65b49ab_0_295"/>
          <p:cNvSpPr/>
          <p:nvPr/>
        </p:nvSpPr>
        <p:spPr>
          <a:xfrm>
            <a:off x="13400175" y="79375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37" name="Google Shape;337;g2d0e65b49ab_0_295"/>
          <p:cNvSpPr/>
          <p:nvPr/>
        </p:nvSpPr>
        <p:spPr>
          <a:xfrm>
            <a:off x="13400175" y="10464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d0e65b49ab_0_295"/>
          <p:cNvSpPr/>
          <p:nvPr/>
        </p:nvSpPr>
        <p:spPr>
          <a:xfrm>
            <a:off x="13400175" y="10464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39" name="Google Shape;339;g2d0e65b49ab_0_295"/>
          <p:cNvSpPr/>
          <p:nvPr/>
        </p:nvSpPr>
        <p:spPr>
          <a:xfrm>
            <a:off x="13400175" y="11188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pic>
        <p:nvPicPr>
          <p:cNvPr descr=" " id="340" name="Google Shape;340;g2d0e65b49ab_0_295"/>
          <p:cNvPicPr preferRelativeResize="0"/>
          <p:nvPr/>
        </p:nvPicPr>
        <p:blipFill rotWithShape="1">
          <a:blip r:embed="rId6">
            <a:alphaModFix/>
          </a:blip>
          <a:srcRect b="0" l="0" r="0" t="0"/>
          <a:stretch/>
        </p:blipFill>
        <p:spPr>
          <a:xfrm>
            <a:off x="2883260" y="1028700"/>
            <a:ext cx="8421153" cy="11518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345" name="Shape 345"/>
        <p:cNvGrpSpPr/>
        <p:nvPr/>
      </p:nvGrpSpPr>
      <p:grpSpPr>
        <a:xfrm>
          <a:off x="0" y="0"/>
          <a:ext cx="0" cy="0"/>
          <a:chOff x="0" y="0"/>
          <a:chExt cx="0" cy="0"/>
        </a:xfrm>
      </p:grpSpPr>
      <p:pic>
        <p:nvPicPr>
          <p:cNvPr descr=" " id="346" name="Google Shape;346;g2d0e65b49ab_0_318"/>
          <p:cNvPicPr preferRelativeResize="0"/>
          <p:nvPr/>
        </p:nvPicPr>
        <p:blipFill rotWithShape="1">
          <a:blip r:embed="rId3">
            <a:alphaModFix/>
          </a:blip>
          <a:srcRect b="0" l="0" r="0" t="0"/>
          <a:stretch/>
        </p:blipFill>
        <p:spPr>
          <a:xfrm>
            <a:off x="-798288" y="897744"/>
            <a:ext cx="10812836" cy="13302159"/>
          </a:xfrm>
          <a:prstGeom prst="rect">
            <a:avLst/>
          </a:prstGeom>
          <a:noFill/>
          <a:ln>
            <a:noFill/>
          </a:ln>
        </p:spPr>
      </p:pic>
      <p:pic>
        <p:nvPicPr>
          <p:cNvPr descr=" " id="347" name="Google Shape;347;g2d0e65b49ab_0_318"/>
          <p:cNvPicPr preferRelativeResize="0"/>
          <p:nvPr/>
        </p:nvPicPr>
        <p:blipFill rotWithShape="1">
          <a:blip r:embed="rId4">
            <a:alphaModFix/>
          </a:blip>
          <a:srcRect b="0" l="0" r="0" t="0"/>
          <a:stretch/>
        </p:blipFill>
        <p:spPr>
          <a:xfrm>
            <a:off x="17602301" y="-1675532"/>
            <a:ext cx="7185411" cy="13366166"/>
          </a:xfrm>
          <a:prstGeom prst="rect">
            <a:avLst/>
          </a:prstGeom>
          <a:noFill/>
          <a:ln>
            <a:noFill/>
          </a:ln>
        </p:spPr>
      </p:pic>
      <p:sp>
        <p:nvSpPr>
          <p:cNvPr id="348" name="Google Shape;348;g2d0e65b49ab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d0e65b49ab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g2d0e65b49ab_0_318"/>
          <p:cNvSpPr/>
          <p:nvPr/>
        </p:nvSpPr>
        <p:spPr>
          <a:xfrm>
            <a:off x="4305838" y="3403600"/>
            <a:ext cx="157626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d0e65b49ab_0_318"/>
          <p:cNvSpPr/>
          <p:nvPr/>
        </p:nvSpPr>
        <p:spPr>
          <a:xfrm>
            <a:off x="4305838" y="3403600"/>
            <a:ext cx="15762600" cy="54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d0e65b49ab_0_318"/>
          <p:cNvSpPr/>
          <p:nvPr/>
        </p:nvSpPr>
        <p:spPr>
          <a:xfrm>
            <a:off x="6414302" y="3403600"/>
            <a:ext cx="11545800" cy="519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24000"/>
              <a:buFont typeface="DM Serif Display"/>
              <a:buNone/>
            </a:pPr>
            <a:r>
              <a:rPr b="0" i="0" lang="en-US" sz="24000" u="none" cap="none" strike="noStrike">
                <a:solidFill>
                  <a:srgbClr val="8C5B4A"/>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53" name="Google Shape;353;g2d0e65b49ab_0_318"/>
          <p:cNvSpPr/>
          <p:nvPr/>
        </p:nvSpPr>
        <p:spPr>
          <a:xfrm>
            <a:off x="4170355" y="7785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4" name="Google Shape;354;g2d0e65b49ab_0_318"/>
          <p:cNvSpPr/>
          <p:nvPr/>
        </p:nvSpPr>
        <p:spPr>
          <a:xfrm>
            <a:off x="7483352" y="9245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359" name="Shape 359"/>
        <p:cNvGrpSpPr/>
        <p:nvPr/>
      </p:nvGrpSpPr>
      <p:grpSpPr>
        <a:xfrm>
          <a:off x="0" y="0"/>
          <a:ext cx="0" cy="0"/>
          <a:chOff x="0" y="0"/>
          <a:chExt cx="0" cy="0"/>
        </a:xfrm>
      </p:grpSpPr>
      <p:pic>
        <p:nvPicPr>
          <p:cNvPr descr=" " id="360" name="Google Shape;360;g2d0e65b49ab_0_331"/>
          <p:cNvPicPr preferRelativeResize="0"/>
          <p:nvPr/>
        </p:nvPicPr>
        <p:blipFill rotWithShape="1">
          <a:blip r:embed="rId3">
            <a:alphaModFix/>
          </a:blip>
          <a:srcRect b="0" l="0" r="0" t="0"/>
          <a:stretch/>
        </p:blipFill>
        <p:spPr>
          <a:xfrm>
            <a:off x="564856" y="2289200"/>
            <a:ext cx="9331801" cy="8567465"/>
          </a:xfrm>
          <a:prstGeom prst="rect">
            <a:avLst/>
          </a:prstGeom>
          <a:noFill/>
          <a:ln>
            <a:noFill/>
          </a:ln>
        </p:spPr>
      </p:pic>
      <p:pic>
        <p:nvPicPr>
          <p:cNvPr descr=" " id="361" name="Google Shape;361;g2d0e65b49ab_0_331"/>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362" name="Google Shape;362;g2d0e65b49ab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d0e65b49ab_0_3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4" name="Google Shape;364;g2d0e65b49ab_0_331"/>
          <p:cNvSpPr/>
          <p:nvPr/>
        </p:nvSpPr>
        <p:spPr>
          <a:xfrm>
            <a:off x="339132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0e65b49ab_0_331"/>
          <p:cNvSpPr/>
          <p:nvPr/>
        </p:nvSpPr>
        <p:spPr>
          <a:xfrm>
            <a:off x="3867633" y="3263900"/>
            <a:ext cx="692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d0e65b49ab_0_331"/>
          <p:cNvSpPr/>
          <p:nvPr/>
        </p:nvSpPr>
        <p:spPr>
          <a:xfrm>
            <a:off x="3867633" y="3263900"/>
            <a:ext cx="74643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67" name="Google Shape;367;g2d0e65b49ab_0_331"/>
          <p:cNvSpPr/>
          <p:nvPr/>
        </p:nvSpPr>
        <p:spPr>
          <a:xfrm>
            <a:off x="339132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d0e65b49ab_0_331"/>
          <p:cNvSpPr/>
          <p:nvPr/>
        </p:nvSpPr>
        <p:spPr>
          <a:xfrm>
            <a:off x="332358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69" name="Google Shape;369;g2d0e65b49ab_0_331"/>
          <p:cNvSpPr/>
          <p:nvPr/>
        </p:nvSpPr>
        <p:spPr>
          <a:xfrm>
            <a:off x="339132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d0e65b49ab_0_331"/>
          <p:cNvSpPr/>
          <p:nvPr/>
        </p:nvSpPr>
        <p:spPr>
          <a:xfrm>
            <a:off x="3702513" y="6985000"/>
            <a:ext cx="725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d0e65b49ab_0_331"/>
          <p:cNvSpPr/>
          <p:nvPr/>
        </p:nvSpPr>
        <p:spPr>
          <a:xfrm>
            <a:off x="3702513" y="6985000"/>
            <a:ext cx="7794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72" name="Google Shape;372;g2d0e65b49ab_0_331"/>
          <p:cNvSpPr/>
          <p:nvPr/>
        </p:nvSpPr>
        <p:spPr>
          <a:xfrm>
            <a:off x="339132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d0e65b49ab_0_331"/>
          <p:cNvSpPr/>
          <p:nvPr/>
        </p:nvSpPr>
        <p:spPr>
          <a:xfrm>
            <a:off x="332358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4" name="Google Shape;374;g2d0e65b49ab_0_331"/>
          <p:cNvSpPr/>
          <p:nvPr/>
        </p:nvSpPr>
        <p:spPr>
          <a:xfrm>
            <a:off x="1355259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d0e65b49ab_0_331"/>
          <p:cNvSpPr/>
          <p:nvPr/>
        </p:nvSpPr>
        <p:spPr>
          <a:xfrm>
            <a:off x="15940492" y="32639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d0e65b49ab_0_331"/>
          <p:cNvSpPr/>
          <p:nvPr/>
        </p:nvSpPr>
        <p:spPr>
          <a:xfrm>
            <a:off x="15940492" y="32639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77" name="Google Shape;377;g2d0e65b49ab_0_331"/>
          <p:cNvSpPr/>
          <p:nvPr/>
        </p:nvSpPr>
        <p:spPr>
          <a:xfrm>
            <a:off x="1355259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d0e65b49ab_0_331"/>
          <p:cNvSpPr/>
          <p:nvPr/>
        </p:nvSpPr>
        <p:spPr>
          <a:xfrm>
            <a:off x="1348485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79" name="Google Shape;379;g2d0e65b49ab_0_331"/>
          <p:cNvSpPr/>
          <p:nvPr/>
        </p:nvSpPr>
        <p:spPr>
          <a:xfrm>
            <a:off x="1355259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d0e65b49ab_0_331"/>
          <p:cNvSpPr/>
          <p:nvPr/>
        </p:nvSpPr>
        <p:spPr>
          <a:xfrm>
            <a:off x="14771946" y="6985000"/>
            <a:ext cx="543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d0e65b49ab_0_331"/>
          <p:cNvSpPr/>
          <p:nvPr/>
        </p:nvSpPr>
        <p:spPr>
          <a:xfrm>
            <a:off x="14771946" y="6985000"/>
            <a:ext cx="5978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323 Km</a:t>
            </a:r>
            <a:endParaRPr b="0" i="0" sz="12800" u="none" cap="none" strike="noStrike">
              <a:solidFill>
                <a:schemeClr val="dk1"/>
              </a:solidFill>
              <a:latin typeface="Calibri"/>
              <a:ea typeface="Calibri"/>
              <a:cs typeface="Calibri"/>
              <a:sym typeface="Calibri"/>
            </a:endParaRPr>
          </a:p>
        </p:txBody>
      </p:sp>
      <p:sp>
        <p:nvSpPr>
          <p:cNvPr id="382" name="Google Shape;382;g2d0e65b49ab_0_331"/>
          <p:cNvSpPr/>
          <p:nvPr/>
        </p:nvSpPr>
        <p:spPr>
          <a:xfrm>
            <a:off x="1355259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d0e65b49ab_0_331"/>
          <p:cNvSpPr/>
          <p:nvPr/>
        </p:nvSpPr>
        <p:spPr>
          <a:xfrm>
            <a:off x="1348485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388" name="Shape 388"/>
        <p:cNvGrpSpPr/>
        <p:nvPr/>
      </p:nvGrpSpPr>
      <p:grpSpPr>
        <a:xfrm>
          <a:off x="0" y="0"/>
          <a:ext cx="0" cy="0"/>
          <a:chOff x="0" y="0"/>
          <a:chExt cx="0" cy="0"/>
        </a:xfrm>
      </p:grpSpPr>
      <p:pic>
        <p:nvPicPr>
          <p:cNvPr descr=" " id="389" name="Google Shape;389;g2d0e65b49ab_0_359"/>
          <p:cNvPicPr preferRelativeResize="0"/>
          <p:nvPr/>
        </p:nvPicPr>
        <p:blipFill rotWithShape="1">
          <a:blip r:embed="rId3">
            <a:alphaModFix/>
          </a:blip>
          <a:srcRect b="0" l="0" r="0" t="0"/>
          <a:stretch/>
        </p:blipFill>
        <p:spPr>
          <a:xfrm>
            <a:off x="-1816111" y="148828"/>
            <a:ext cx="10944745" cy="13181806"/>
          </a:xfrm>
          <a:prstGeom prst="rect">
            <a:avLst/>
          </a:prstGeom>
          <a:noFill/>
          <a:ln>
            <a:noFill/>
          </a:ln>
        </p:spPr>
      </p:pic>
      <p:pic>
        <p:nvPicPr>
          <p:cNvPr descr=" " id="390" name="Google Shape;390;g2d0e65b49ab_0_359"/>
          <p:cNvPicPr preferRelativeResize="0"/>
          <p:nvPr/>
        </p:nvPicPr>
        <p:blipFill rotWithShape="1">
          <a:blip r:embed="rId4">
            <a:alphaModFix/>
          </a:blip>
          <a:srcRect b="0" l="0" r="0" t="0"/>
          <a:stretch/>
        </p:blipFill>
        <p:spPr>
          <a:xfrm>
            <a:off x="14378197" y="-4318000"/>
            <a:ext cx="11177397" cy="11176000"/>
          </a:xfrm>
          <a:prstGeom prst="rect">
            <a:avLst/>
          </a:prstGeom>
          <a:noFill/>
          <a:ln>
            <a:noFill/>
          </a:ln>
        </p:spPr>
      </p:pic>
      <p:sp>
        <p:nvSpPr>
          <p:cNvPr id="391" name="Google Shape;391;g2d0e65b49ab_0_3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2d0e65b49ab_0_3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3" name="Google Shape;393;g2d0e65b49ab_0_359"/>
          <p:cNvSpPr/>
          <p:nvPr/>
        </p:nvSpPr>
        <p:spPr>
          <a:xfrm>
            <a:off x="6841922" y="1143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94" name="Google Shape;394;g2d0e65b49ab_0_35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d0e65b49ab_0_35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6" name="Google Shape;396;g2d0e65b49ab_0_35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7" name="Google Shape;397;g2d0e65b49ab_0_35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8" name="Google Shape;398;g2d0e65b49ab_0_35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9" name="Google Shape;399;g2d0e65b49ab_0_35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0" name="Google Shape;400;g2d0e65b49ab_0_35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1" name="Google Shape;401;g2d0e65b49ab_0_35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2" name="Google Shape;402;g2d0e65b49ab_0_35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3" name="Google Shape;403;g2d0e65b49ab_0_35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2185"/>
              <a:buFont typeface="Lato"/>
              <a:buNone/>
            </a:pPr>
            <a:r>
              <a:rPr b="0" i="0" lang="en-US" sz="2185" u="none" cap="none" strike="noStrike">
                <a:solidFill>
                  <a:srgbClr val="38283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4" name="Google Shape;404;g2d0e65b49ab_0_35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5" name="Google Shape;405;g2d0e65b49ab_0_35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6" name="Google Shape;406;g2d0e65b49ab_0_35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7" name="Google Shape;407;g2d0e65b49ab_0_35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8" name="Google Shape;408;g2d0e65b49ab_0_35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9" name="Google Shape;409;g2d0e65b49ab_0_35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0" name="Google Shape;410;g2d0e65b49ab_0_35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1" name="Google Shape;411;g2d0e65b49ab_0_35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2" name="Google Shape;412;g2d0e65b49ab_0_35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3" name="Google Shape;413;g2d0e65b49ab_0_35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82835"/>
              </a:buClr>
              <a:buSzPts val="1820"/>
              <a:buFont typeface="Lato"/>
              <a:buNone/>
            </a:pPr>
            <a:r>
              <a:rPr b="0" i="0" lang="en-US" sz="1820" u="none" cap="none" strike="noStrike">
                <a:solidFill>
                  <a:srgbClr val="38283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4" name="Google Shape;414;g2d0e65b49ab_0_35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15" name="Google Shape;415;g2d0e65b49ab_0_35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16" name="Google Shape;416;g2d0e65b49ab_0_35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17" name="Google Shape;417;g2d0e65b49ab_0_35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18" name="Google Shape;418;g2d0e65b49ab_0_35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19" name="Google Shape;419;g2d0e65b49ab_0_35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20" name="Google Shape;420;g2d0e65b49ab_0_35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21" name="Google Shape;421;g2d0e65b49ab_0_35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22" name="Google Shape;422;g2d0e65b49ab_0_35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23" name="Google Shape;423;g2d0e65b49ab_0_35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24" name="Google Shape;424;g2d0e65b49ab_0_35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25" name="Google Shape;425;g2d0e65b49ab_0_35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26" name="Google Shape;426;g2d0e65b49ab_0_35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27" name="Google Shape;427;g2d0e65b49ab_0_35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28" name="Google Shape;428;g2d0e65b49ab_0_35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29" name="Google Shape;429;g2d0e65b49ab_0_35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30" name="Google Shape;430;g2d0e65b49ab_0_35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31" name="Google Shape;431;g2d0e65b49ab_0_35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32" name="Google Shape;432;g2d0e65b49ab_0_35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33" name="Google Shape;433;g2d0e65b49ab_0_35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34" name="Google Shape;434;g2d0e65b49ab_0_35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35" name="Google Shape;435;g2d0e65b49ab_0_35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36" name="Google Shape;436;g2d0e65b49ab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d0e65b49ab_0_35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d0e65b49ab_0_35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39" name="Google Shape;439;g2d0e65b49ab_0_35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40" name="Google Shape;440;g2d0e65b49ab_0_359"/>
          <p:cNvSpPr/>
          <p:nvPr/>
        </p:nvSpPr>
        <p:spPr>
          <a:xfrm>
            <a:off x="16302488" y="6365379"/>
            <a:ext cx="1791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d0e65b49ab_0_359"/>
          <p:cNvSpPr/>
          <p:nvPr/>
        </p:nvSpPr>
        <p:spPr>
          <a:xfrm>
            <a:off x="16302488" y="6292850"/>
            <a:ext cx="1994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42" name="Google Shape;442;g2d0e65b49ab_0_359"/>
          <p:cNvSpPr/>
          <p:nvPr/>
        </p:nvSpPr>
        <p:spPr>
          <a:xfrm>
            <a:off x="16747043" y="71310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3" name="Google Shape;443;g2d0e65b49ab_0_35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d0e65b49ab_0_35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d0e65b49ab_0_359"/>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46" name="Google Shape;446;g2d0e65b49ab_0_359"/>
          <p:cNvSpPr/>
          <p:nvPr/>
        </p:nvSpPr>
        <p:spPr>
          <a:xfrm>
            <a:off x="13192716"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7" name="Google Shape;447;g2d0e65b49ab_0_35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d0e65b49ab_0_35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d0e65b49ab_0_359"/>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50" name="Google Shape;450;g2d0e65b49ab_0_359"/>
          <p:cNvSpPr/>
          <p:nvPr/>
        </p:nvSpPr>
        <p:spPr>
          <a:xfrm>
            <a:off x="3183865"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455" name="Shape 455"/>
        <p:cNvGrpSpPr/>
        <p:nvPr/>
      </p:nvGrpSpPr>
      <p:grpSpPr>
        <a:xfrm>
          <a:off x="0" y="0"/>
          <a:ext cx="0" cy="0"/>
          <a:chOff x="0" y="0"/>
          <a:chExt cx="0" cy="0"/>
        </a:xfrm>
      </p:grpSpPr>
      <p:pic>
        <p:nvPicPr>
          <p:cNvPr descr=" " id="456" name="Google Shape;456;g2d0e65b49ab_0_425"/>
          <p:cNvPicPr preferRelativeResize="0"/>
          <p:nvPr/>
        </p:nvPicPr>
        <p:blipFill rotWithShape="1">
          <a:blip r:embed="rId3">
            <a:alphaModFix/>
          </a:blip>
          <a:srcRect b="0" l="0" r="0" t="0"/>
          <a:stretch/>
        </p:blipFill>
        <p:spPr>
          <a:xfrm>
            <a:off x="15952146" y="-2418606"/>
            <a:ext cx="8115758" cy="10106992"/>
          </a:xfrm>
          <a:prstGeom prst="rect">
            <a:avLst/>
          </a:prstGeom>
          <a:noFill/>
          <a:ln>
            <a:noFill/>
          </a:ln>
        </p:spPr>
      </p:pic>
      <p:pic>
        <p:nvPicPr>
          <p:cNvPr descr=" " id="457" name="Google Shape;457;g2d0e65b49ab_0_425"/>
          <p:cNvPicPr preferRelativeResize="0"/>
          <p:nvPr/>
        </p:nvPicPr>
        <p:blipFill rotWithShape="1">
          <a:blip r:embed="rId4">
            <a:alphaModFix/>
          </a:blip>
          <a:srcRect b="0" l="0" r="0" t="0"/>
          <a:stretch/>
        </p:blipFill>
        <p:spPr>
          <a:xfrm>
            <a:off x="-1672802" y="2688828"/>
            <a:ext cx="10944743" cy="13181806"/>
          </a:xfrm>
          <a:prstGeom prst="rect">
            <a:avLst/>
          </a:prstGeom>
          <a:noFill/>
          <a:ln>
            <a:noFill/>
          </a:ln>
        </p:spPr>
      </p:pic>
      <p:sp>
        <p:nvSpPr>
          <p:cNvPr id="458" name="Google Shape;458;g2d0e65b49ab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g2d0e65b49ab_0_4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0" name="Google Shape;460;g2d0e65b49ab_0_425"/>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d0e65b49ab_0_425"/>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d0e65b49ab_0_425"/>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63" name="Google Shape;463;g2d0e65b49ab_0_425"/>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4" name="Google Shape;464;g2d0e65b49ab_0_42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65" name="Google Shape;465;g2d0e65b49ab_0_42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66" name="Google Shape;466;g2d0e65b49ab_0_425"/>
          <p:cNvSpPr/>
          <p:nvPr/>
        </p:nvSpPr>
        <p:spPr>
          <a:xfrm>
            <a:off x="13374772" y="47371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471" name="Shape 471"/>
        <p:cNvGrpSpPr/>
        <p:nvPr/>
      </p:nvGrpSpPr>
      <p:grpSpPr>
        <a:xfrm>
          <a:off x="0" y="0"/>
          <a:ext cx="0" cy="0"/>
          <a:chOff x="0" y="0"/>
          <a:chExt cx="0" cy="0"/>
        </a:xfrm>
      </p:grpSpPr>
      <p:pic>
        <p:nvPicPr>
          <p:cNvPr descr=" " id="472" name="Google Shape;472;g2d0e65b49ab_0_440"/>
          <p:cNvPicPr preferRelativeResize="0"/>
          <p:nvPr/>
        </p:nvPicPr>
        <p:blipFill rotWithShape="1">
          <a:blip r:embed="rId3">
            <a:alphaModFix/>
          </a:blip>
          <a:srcRect b="0" l="0" r="0" t="0"/>
          <a:stretch/>
        </p:blipFill>
        <p:spPr>
          <a:xfrm>
            <a:off x="564856" y="2289200"/>
            <a:ext cx="9331801" cy="8567465"/>
          </a:xfrm>
          <a:prstGeom prst="rect">
            <a:avLst/>
          </a:prstGeom>
          <a:noFill/>
          <a:ln>
            <a:noFill/>
          </a:ln>
        </p:spPr>
      </p:pic>
      <p:pic>
        <p:nvPicPr>
          <p:cNvPr descr=" " id="473" name="Google Shape;473;g2d0e65b49ab_0_440"/>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474" name="Google Shape;474;g2d0e65b49ab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d0e65b49ab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6" name="Google Shape;476;g2d0e65b49ab_0_440"/>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d0e65b49ab_0_440"/>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d0e65b49ab_0_440"/>
          <p:cNvSpPr/>
          <p:nvPr/>
        </p:nvSpPr>
        <p:spPr>
          <a:xfrm>
            <a:off x="2946768" y="4152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79" name="Google Shape;479;g2d0e65b49ab_0_440"/>
          <p:cNvSpPr/>
          <p:nvPr/>
        </p:nvSpPr>
        <p:spPr>
          <a:xfrm>
            <a:off x="2946768" y="5194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0" name="Google Shape;480;g2d0e65b49ab_0_44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1" name="Google Shape;481;g2d0e65b49ab_0_440"/>
          <p:cNvSpPr/>
          <p:nvPr/>
        </p:nvSpPr>
        <p:spPr>
          <a:xfrm>
            <a:off x="2895962" y="18542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82" name="Google Shape;482;g2d0e65b49ab_0_44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83" name="Google Shape;483;g2d0e65b49ab_0_44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488" name="Shape 488"/>
        <p:cNvGrpSpPr/>
        <p:nvPr/>
      </p:nvGrpSpPr>
      <p:grpSpPr>
        <a:xfrm>
          <a:off x="0" y="0"/>
          <a:ext cx="0" cy="0"/>
          <a:chOff x="0" y="0"/>
          <a:chExt cx="0" cy="0"/>
        </a:xfrm>
      </p:grpSpPr>
      <p:pic>
        <p:nvPicPr>
          <p:cNvPr descr=" " id="489" name="Google Shape;489;g2d0e65b49ab_0_456"/>
          <p:cNvPicPr preferRelativeResize="0"/>
          <p:nvPr/>
        </p:nvPicPr>
        <p:blipFill rotWithShape="1">
          <a:blip r:embed="rId3">
            <a:alphaModFix/>
          </a:blip>
          <a:srcRect b="0" l="0" r="0" t="0"/>
          <a:stretch/>
        </p:blipFill>
        <p:spPr>
          <a:xfrm>
            <a:off x="15258415" y="148828"/>
            <a:ext cx="10944743" cy="13181806"/>
          </a:xfrm>
          <a:prstGeom prst="rect">
            <a:avLst/>
          </a:prstGeom>
          <a:noFill/>
          <a:ln>
            <a:noFill/>
          </a:ln>
        </p:spPr>
      </p:pic>
      <p:pic>
        <p:nvPicPr>
          <p:cNvPr descr=" " id="490" name="Google Shape;490;g2d0e65b49ab_0_456"/>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491" name="Google Shape;491;g2d0e65b49ab_0_4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d0e65b49ab_0_4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3" name="Google Shape;493;g2d0e65b49ab_0_456"/>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d0e65b49ab_0_456"/>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d0e65b49ab_0_456"/>
          <p:cNvSpPr/>
          <p:nvPr/>
        </p:nvSpPr>
        <p:spPr>
          <a:xfrm>
            <a:off x="16880410" y="40259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96" name="Google Shape;496;g2d0e65b49ab_0_456"/>
          <p:cNvSpPr/>
          <p:nvPr/>
        </p:nvSpPr>
        <p:spPr>
          <a:xfrm>
            <a:off x="16880410" y="5067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7" name="Google Shape;497;g2d0e65b49ab_0_456"/>
          <p:cNvSpPr/>
          <p:nvPr/>
        </p:nvSpPr>
        <p:spPr>
          <a:xfrm>
            <a:off x="825603" y="40640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8" name="Google Shape;498;g2d0e65b49ab_0_456"/>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99" name="Google Shape;499;g2d0e65b49ab_0_45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500" name="Google Shape;500;g2d0e65b49ab_0_45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505" name="Shape 505"/>
        <p:cNvGrpSpPr/>
        <p:nvPr/>
      </p:nvGrpSpPr>
      <p:grpSpPr>
        <a:xfrm>
          <a:off x="0" y="0"/>
          <a:ext cx="0" cy="0"/>
          <a:chOff x="0" y="0"/>
          <a:chExt cx="0" cy="0"/>
        </a:xfrm>
      </p:grpSpPr>
      <p:pic>
        <p:nvPicPr>
          <p:cNvPr descr=" " id="506" name="Google Shape;506;g2d0e65b49ab_0_47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7" name="Google Shape;507;g2d0e65b49ab_0_4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d0e65b49ab_0_47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9" name="Google Shape;509;g2d0e65b49ab_0_472"/>
          <p:cNvSpPr/>
          <p:nvPr/>
        </p:nvSpPr>
        <p:spPr>
          <a:xfrm>
            <a:off x="9924174" y="11417300"/>
            <a:ext cx="74643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27" name="Shape 27"/>
        <p:cNvGrpSpPr/>
        <p:nvPr/>
      </p:nvGrpSpPr>
      <p:grpSpPr>
        <a:xfrm>
          <a:off x="0" y="0"/>
          <a:ext cx="0" cy="0"/>
          <a:chOff x="0" y="0"/>
          <a:chExt cx="0" cy="0"/>
        </a:xfrm>
      </p:grpSpPr>
      <p:pic>
        <p:nvPicPr>
          <p:cNvPr descr=" " id="28" name="Google Shape;28;g2d0e65b49ab_0_11"/>
          <p:cNvPicPr preferRelativeResize="0"/>
          <p:nvPr/>
        </p:nvPicPr>
        <p:blipFill rotWithShape="1">
          <a:blip r:embed="rId3">
            <a:alphaModFix/>
          </a:blip>
          <a:srcRect b="0" l="0" r="0" t="0"/>
          <a:stretch/>
        </p:blipFill>
        <p:spPr>
          <a:xfrm>
            <a:off x="-798288" y="897743"/>
            <a:ext cx="10812836" cy="13302164"/>
          </a:xfrm>
          <a:prstGeom prst="rect">
            <a:avLst/>
          </a:prstGeom>
          <a:noFill/>
          <a:ln>
            <a:noFill/>
          </a:ln>
        </p:spPr>
      </p:pic>
      <p:pic>
        <p:nvPicPr>
          <p:cNvPr descr=" " id="29" name="Google Shape;29;g2d0e65b49ab_0_11"/>
          <p:cNvPicPr preferRelativeResize="0"/>
          <p:nvPr/>
        </p:nvPicPr>
        <p:blipFill rotWithShape="1">
          <a:blip r:embed="rId4">
            <a:alphaModFix/>
          </a:blip>
          <a:srcRect b="0" l="0" r="0" t="0"/>
          <a:stretch/>
        </p:blipFill>
        <p:spPr>
          <a:xfrm>
            <a:off x="17602301" y="-1675535"/>
            <a:ext cx="7185411" cy="13366166"/>
          </a:xfrm>
          <a:prstGeom prst="rect">
            <a:avLst/>
          </a:prstGeom>
          <a:noFill/>
          <a:ln>
            <a:noFill/>
          </a:ln>
        </p:spPr>
      </p:pic>
      <p:sp>
        <p:nvSpPr>
          <p:cNvPr id="30" name="Google Shape;30;g2d0e65b49ab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d0e65b49ab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d0e65b49ab_0_11"/>
          <p:cNvSpPr/>
          <p:nvPr/>
        </p:nvSpPr>
        <p:spPr>
          <a:xfrm>
            <a:off x="8658249" y="4394200"/>
            <a:ext cx="7070700" cy="276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3" name="Google Shape;33;g2d0e65b49ab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514" name="Shape 514"/>
        <p:cNvGrpSpPr/>
        <p:nvPr/>
      </p:nvGrpSpPr>
      <p:grpSpPr>
        <a:xfrm>
          <a:off x="0" y="0"/>
          <a:ext cx="0" cy="0"/>
          <a:chOff x="0" y="0"/>
          <a:chExt cx="0" cy="0"/>
        </a:xfrm>
      </p:grpSpPr>
      <p:pic>
        <p:nvPicPr>
          <p:cNvPr descr=" " id="515" name="Google Shape;515;g2d0e65b49ab_0_480"/>
          <p:cNvPicPr preferRelativeResize="0"/>
          <p:nvPr/>
        </p:nvPicPr>
        <p:blipFill rotWithShape="1">
          <a:blip r:embed="rId3">
            <a:alphaModFix/>
          </a:blip>
          <a:srcRect b="0" l="0" r="0" t="0"/>
          <a:stretch/>
        </p:blipFill>
        <p:spPr>
          <a:xfrm>
            <a:off x="15952146" y="-2418606"/>
            <a:ext cx="8115758" cy="10106992"/>
          </a:xfrm>
          <a:prstGeom prst="rect">
            <a:avLst/>
          </a:prstGeom>
          <a:noFill/>
          <a:ln>
            <a:noFill/>
          </a:ln>
        </p:spPr>
      </p:pic>
      <p:pic>
        <p:nvPicPr>
          <p:cNvPr descr=" " id="516" name="Google Shape;516;g2d0e65b49ab_0_480"/>
          <p:cNvPicPr preferRelativeResize="0"/>
          <p:nvPr/>
        </p:nvPicPr>
        <p:blipFill rotWithShape="1">
          <a:blip r:embed="rId4">
            <a:alphaModFix/>
          </a:blip>
          <a:srcRect b="0" l="0" r="0" t="0"/>
          <a:stretch/>
        </p:blipFill>
        <p:spPr>
          <a:xfrm>
            <a:off x="-1672802" y="2688828"/>
            <a:ext cx="10944743" cy="13181806"/>
          </a:xfrm>
          <a:prstGeom prst="rect">
            <a:avLst/>
          </a:prstGeom>
          <a:noFill/>
          <a:ln>
            <a:noFill/>
          </a:ln>
        </p:spPr>
      </p:pic>
      <p:sp>
        <p:nvSpPr>
          <p:cNvPr id="517" name="Google Shape;517;g2d0e65b49ab_0_4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d0e65b49ab_0_4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9" name="Google Shape;519;g2d0e65b49ab_0_480"/>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520" name="Google Shape;520;g2d0e65b49ab_0_480"/>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521" name="Google Shape;521;g2d0e65b49ab_0_480"/>
          <p:cNvSpPr/>
          <p:nvPr/>
        </p:nvSpPr>
        <p:spPr>
          <a:xfrm>
            <a:off x="8675184"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d0e65b49ab_0_480"/>
          <p:cNvSpPr/>
          <p:nvPr/>
        </p:nvSpPr>
        <p:spPr>
          <a:xfrm>
            <a:off x="8675184" y="2330450"/>
            <a:ext cx="571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d0e65b49ab_0_480"/>
          <p:cNvSpPr/>
          <p:nvPr/>
        </p:nvSpPr>
        <p:spPr>
          <a:xfrm>
            <a:off x="8675184" y="2330450"/>
            <a:ext cx="1113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24" name="Google Shape;524;g2d0e65b49ab_0_480"/>
          <p:cNvSpPr/>
          <p:nvPr/>
        </p:nvSpPr>
        <p:spPr>
          <a:xfrm>
            <a:off x="9449981" y="2171700"/>
            <a:ext cx="5829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d0e65b49ab_0_480"/>
          <p:cNvSpPr/>
          <p:nvPr/>
        </p:nvSpPr>
        <p:spPr>
          <a:xfrm>
            <a:off x="9449981" y="2171700"/>
            <a:ext cx="6033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26" name="Google Shape;526;g2d0e65b49ab_0_480"/>
          <p:cNvSpPr/>
          <p:nvPr/>
        </p:nvSpPr>
        <p:spPr>
          <a:xfrm>
            <a:off x="9449981" y="3111500"/>
            <a:ext cx="5965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7" name="Google Shape;527;g2d0e65b49ab_0_480"/>
          <p:cNvSpPr/>
          <p:nvPr/>
        </p:nvSpPr>
        <p:spPr>
          <a:xfrm>
            <a:off x="1079635"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d0e65b49ab_0_480"/>
          <p:cNvSpPr/>
          <p:nvPr/>
        </p:nvSpPr>
        <p:spPr>
          <a:xfrm>
            <a:off x="1079635"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d0e65b49ab_0_480"/>
          <p:cNvSpPr/>
          <p:nvPr/>
        </p:nvSpPr>
        <p:spPr>
          <a:xfrm>
            <a:off x="1079635"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30" name="Google Shape;530;g2d0e65b49ab_0_480"/>
          <p:cNvSpPr/>
          <p:nvPr/>
        </p:nvSpPr>
        <p:spPr>
          <a:xfrm>
            <a:off x="2159270"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d0e65b49ab_0_480"/>
          <p:cNvSpPr/>
          <p:nvPr/>
        </p:nvSpPr>
        <p:spPr>
          <a:xfrm>
            <a:off x="2159270"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32" name="Google Shape;532;g2d0e65b49ab_0_480"/>
          <p:cNvSpPr/>
          <p:nvPr/>
        </p:nvSpPr>
        <p:spPr>
          <a:xfrm>
            <a:off x="2159270"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3" name="Google Shape;533;g2d0e65b49ab_0_480"/>
          <p:cNvSpPr/>
          <p:nvPr/>
        </p:nvSpPr>
        <p:spPr>
          <a:xfrm>
            <a:off x="8586273"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d0e65b49ab_0_480"/>
          <p:cNvSpPr/>
          <p:nvPr/>
        </p:nvSpPr>
        <p:spPr>
          <a:xfrm>
            <a:off x="8586273"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d0e65b49ab_0_480"/>
          <p:cNvSpPr/>
          <p:nvPr/>
        </p:nvSpPr>
        <p:spPr>
          <a:xfrm>
            <a:off x="8586273"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36" name="Google Shape;536;g2d0e65b49ab_0_480"/>
          <p:cNvSpPr/>
          <p:nvPr/>
        </p:nvSpPr>
        <p:spPr>
          <a:xfrm>
            <a:off x="9665908"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d0e65b49ab_0_480"/>
          <p:cNvSpPr/>
          <p:nvPr/>
        </p:nvSpPr>
        <p:spPr>
          <a:xfrm>
            <a:off x="9665908"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38" name="Google Shape;538;g2d0e65b49ab_0_480"/>
          <p:cNvSpPr/>
          <p:nvPr/>
        </p:nvSpPr>
        <p:spPr>
          <a:xfrm>
            <a:off x="9665908"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9" name="Google Shape;539;g2d0e65b49ab_0_480"/>
          <p:cNvSpPr/>
          <p:nvPr/>
        </p:nvSpPr>
        <p:spPr>
          <a:xfrm>
            <a:off x="16181822"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d0e65b49ab_0_480"/>
          <p:cNvSpPr/>
          <p:nvPr/>
        </p:nvSpPr>
        <p:spPr>
          <a:xfrm>
            <a:off x="16181822" y="2330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d0e65b49ab_0_480"/>
          <p:cNvSpPr/>
          <p:nvPr/>
        </p:nvSpPr>
        <p:spPr>
          <a:xfrm>
            <a:off x="16181822" y="2330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42" name="Google Shape;542;g2d0e65b49ab_0_480"/>
          <p:cNvSpPr/>
          <p:nvPr/>
        </p:nvSpPr>
        <p:spPr>
          <a:xfrm>
            <a:off x="17261457" y="2171700"/>
            <a:ext cx="5525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d0e65b49ab_0_480"/>
          <p:cNvSpPr/>
          <p:nvPr/>
        </p:nvSpPr>
        <p:spPr>
          <a:xfrm>
            <a:off x="17261457" y="21717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44" name="Google Shape;544;g2d0e65b49ab_0_480"/>
          <p:cNvSpPr/>
          <p:nvPr/>
        </p:nvSpPr>
        <p:spPr>
          <a:xfrm>
            <a:off x="17261457" y="3111500"/>
            <a:ext cx="566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549" name="Shape 549"/>
        <p:cNvGrpSpPr/>
        <p:nvPr/>
      </p:nvGrpSpPr>
      <p:grpSpPr>
        <a:xfrm>
          <a:off x="0" y="0"/>
          <a:ext cx="0" cy="0"/>
          <a:chOff x="0" y="0"/>
          <a:chExt cx="0" cy="0"/>
        </a:xfrm>
      </p:grpSpPr>
      <p:pic>
        <p:nvPicPr>
          <p:cNvPr descr=" " id="550" name="Google Shape;550;g2d0e65b49ab_0_514"/>
          <p:cNvPicPr preferRelativeResize="0"/>
          <p:nvPr/>
        </p:nvPicPr>
        <p:blipFill rotWithShape="1">
          <a:blip r:embed="rId3">
            <a:alphaModFix/>
          </a:blip>
          <a:srcRect b="0" l="0" r="0" t="0"/>
          <a:stretch/>
        </p:blipFill>
        <p:spPr>
          <a:xfrm>
            <a:off x="564856" y="2289200"/>
            <a:ext cx="9331801" cy="8567465"/>
          </a:xfrm>
          <a:prstGeom prst="rect">
            <a:avLst/>
          </a:prstGeom>
          <a:noFill/>
          <a:ln>
            <a:noFill/>
          </a:ln>
        </p:spPr>
      </p:pic>
      <p:pic>
        <p:nvPicPr>
          <p:cNvPr descr=" " id="551" name="Google Shape;551;g2d0e65b49ab_0_514"/>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552" name="Google Shape;552;g2d0e65b49ab_0_5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d0e65b49ab_0_5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54" name="Google Shape;554;g2d0e65b49ab_0_514"/>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55" name="Google Shape;555;g2d0e65b49ab_0_514"/>
          <p:cNvSpPr/>
          <p:nvPr/>
        </p:nvSpPr>
        <p:spPr>
          <a:xfrm>
            <a:off x="5012893" y="11049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56" name="Google Shape;556;g2d0e65b49ab_0_514"/>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d0e65b49ab_0_514"/>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d0e65b49ab_0_514"/>
          <p:cNvSpPr/>
          <p:nvPr/>
        </p:nvSpPr>
        <p:spPr>
          <a:xfrm>
            <a:off x="1714714" y="33909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Forest</a:t>
            </a:r>
            <a:endParaRPr b="0" i="0" sz="4800" u="none" cap="none" strike="noStrike">
              <a:solidFill>
                <a:schemeClr val="dk1"/>
              </a:solidFill>
              <a:latin typeface="Calibri"/>
              <a:ea typeface="Calibri"/>
              <a:cs typeface="Calibri"/>
              <a:sym typeface="Calibri"/>
            </a:endParaRPr>
          </a:p>
        </p:txBody>
      </p:sp>
      <p:sp>
        <p:nvSpPr>
          <p:cNvPr id="559" name="Google Shape;559;g2d0e65b49ab_0_514"/>
          <p:cNvSpPr/>
          <p:nvPr/>
        </p:nvSpPr>
        <p:spPr>
          <a:xfrm>
            <a:off x="1714714" y="433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60" name="Google Shape;560;g2d0e65b49ab_0_514"/>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d0e65b49ab_0_514"/>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d0e65b49ab_0_514"/>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Caves</a:t>
            </a:r>
            <a:endParaRPr b="0" i="0" sz="4800" u="none" cap="none" strike="noStrike">
              <a:solidFill>
                <a:schemeClr val="dk1"/>
              </a:solidFill>
              <a:latin typeface="Calibri"/>
              <a:ea typeface="Calibri"/>
              <a:cs typeface="Calibri"/>
              <a:sym typeface="Calibri"/>
            </a:endParaRPr>
          </a:p>
        </p:txBody>
      </p:sp>
      <p:sp>
        <p:nvSpPr>
          <p:cNvPr id="563" name="Google Shape;563;g2d0e65b49ab_0_514"/>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64" name="Google Shape;564;g2d0e65b49ab_0_514"/>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d0e65b49ab_0_514"/>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d0e65b49ab_0_514"/>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Lair</a:t>
            </a:r>
            <a:endParaRPr b="0" i="0" sz="4800" u="none" cap="none" strike="noStrike">
              <a:solidFill>
                <a:schemeClr val="dk1"/>
              </a:solidFill>
              <a:latin typeface="Calibri"/>
              <a:ea typeface="Calibri"/>
              <a:cs typeface="Calibri"/>
              <a:sym typeface="Calibri"/>
            </a:endParaRPr>
          </a:p>
        </p:txBody>
      </p:sp>
      <p:sp>
        <p:nvSpPr>
          <p:cNvPr id="567" name="Google Shape;567;g2d0e65b49ab_0_514"/>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572" name="Shape 572"/>
        <p:cNvGrpSpPr/>
        <p:nvPr/>
      </p:nvGrpSpPr>
      <p:grpSpPr>
        <a:xfrm>
          <a:off x="0" y="0"/>
          <a:ext cx="0" cy="0"/>
          <a:chOff x="0" y="0"/>
          <a:chExt cx="0" cy="0"/>
        </a:xfrm>
      </p:grpSpPr>
      <p:pic>
        <p:nvPicPr>
          <p:cNvPr descr=" " id="573" name="Google Shape;573;g2d0e65b49ab_0_536"/>
          <p:cNvPicPr preferRelativeResize="0"/>
          <p:nvPr/>
        </p:nvPicPr>
        <p:blipFill rotWithShape="1">
          <a:blip r:embed="rId3">
            <a:alphaModFix/>
          </a:blip>
          <a:srcRect b="0" l="0" r="0" t="0"/>
          <a:stretch/>
        </p:blipFill>
        <p:spPr>
          <a:xfrm>
            <a:off x="15258415" y="148828"/>
            <a:ext cx="10944743" cy="13181806"/>
          </a:xfrm>
          <a:prstGeom prst="rect">
            <a:avLst/>
          </a:prstGeom>
          <a:noFill/>
          <a:ln>
            <a:noFill/>
          </a:ln>
        </p:spPr>
      </p:pic>
      <p:pic>
        <p:nvPicPr>
          <p:cNvPr descr=" " id="574" name="Google Shape;574;g2d0e65b49ab_0_536"/>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575" name="Google Shape;575;g2d0e65b49ab_0_5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d0e65b49ab_0_5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7" name="Google Shape;577;g2d0e65b49ab_0_536"/>
          <p:cNvSpPr/>
          <p:nvPr/>
        </p:nvSpPr>
        <p:spPr>
          <a:xfrm>
            <a:off x="6054423" y="11049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78" name="Google Shape;578;g2d0e65b49ab_0_536"/>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d0e65b49ab_0_536"/>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d0e65b49ab_0_536"/>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81" name="Google Shape;581;g2d0e65b49ab_0_536"/>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82" name="Google Shape;582;g2d0e65b49ab_0_536"/>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83" name="Google Shape;583;g2d0e65b49ab_0_536"/>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84" name="Google Shape;584;g2d0e65b49ab_0_536"/>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85" name="Google Shape;585;g2d0e65b49ab_0_536"/>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d0e65b49ab_0_536"/>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d0e65b49ab_0_536"/>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88" name="Google Shape;588;g2d0e65b49ab_0_536"/>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89" name="Google Shape;589;g2d0e65b49ab_0_536"/>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d0e65b49ab_0_536"/>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d0e65b49ab_0_536"/>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92" name="Google Shape;592;g2d0e65b49ab_0_536"/>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93" name="Google Shape;593;g2d0e65b49ab_0_536"/>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d0e65b49ab_0_536"/>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d0e65b49ab_0_536"/>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96" name="Google Shape;596;g2d0e65b49ab_0_536"/>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97" name="Google Shape;597;g2d0e65b49ab_0_536"/>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d0e65b49ab_0_536"/>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d0e65b49ab_0_536"/>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600" name="Google Shape;600;g2d0e65b49ab_0_536"/>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01" name="Google Shape;601;g2d0e65b49ab_0_536"/>
          <p:cNvSpPr/>
          <p:nvPr/>
        </p:nvSpPr>
        <p:spPr>
          <a:xfrm rot="-5400000">
            <a:off x="928353" y="8556248"/>
            <a:ext cx="1104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602" name="Google Shape;602;g2d0e65b49ab_0_536"/>
          <p:cNvSpPr/>
          <p:nvPr/>
        </p:nvSpPr>
        <p:spPr>
          <a:xfrm rot="-5400000">
            <a:off x="12239017" y="85536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603" name="Google Shape;603;g2d0e65b49ab_0_536"/>
          <p:cNvSpPr/>
          <p:nvPr/>
        </p:nvSpPr>
        <p:spPr>
          <a:xfrm rot="-5400000">
            <a:off x="6605958" y="6660819"/>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604" name="Google Shape;604;g2d0e65b49ab_0_536"/>
          <p:cNvSpPr/>
          <p:nvPr/>
        </p:nvSpPr>
        <p:spPr>
          <a:xfrm rot="-5400000">
            <a:off x="17891224" y="66232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609" name="Shape 609"/>
        <p:cNvGrpSpPr/>
        <p:nvPr/>
      </p:nvGrpSpPr>
      <p:grpSpPr>
        <a:xfrm>
          <a:off x="0" y="0"/>
          <a:ext cx="0" cy="0"/>
          <a:chOff x="0" y="0"/>
          <a:chExt cx="0" cy="0"/>
        </a:xfrm>
      </p:grpSpPr>
      <p:pic>
        <p:nvPicPr>
          <p:cNvPr descr=" " id="610" name="Google Shape;610;g2d0e65b49ab_0_572"/>
          <p:cNvPicPr preferRelativeResize="0"/>
          <p:nvPr/>
        </p:nvPicPr>
        <p:blipFill rotWithShape="1">
          <a:blip r:embed="rId3">
            <a:alphaModFix/>
          </a:blip>
          <a:srcRect b="0" l="0" r="0" t="0"/>
          <a:stretch/>
        </p:blipFill>
        <p:spPr>
          <a:xfrm>
            <a:off x="15952146" y="-2418606"/>
            <a:ext cx="8115758" cy="10106992"/>
          </a:xfrm>
          <a:prstGeom prst="rect">
            <a:avLst/>
          </a:prstGeom>
          <a:noFill/>
          <a:ln>
            <a:noFill/>
          </a:ln>
        </p:spPr>
      </p:pic>
      <p:pic>
        <p:nvPicPr>
          <p:cNvPr descr=" " id="611" name="Google Shape;611;g2d0e65b49ab_0_572"/>
          <p:cNvPicPr preferRelativeResize="0"/>
          <p:nvPr/>
        </p:nvPicPr>
        <p:blipFill rotWithShape="1">
          <a:blip r:embed="rId4">
            <a:alphaModFix/>
          </a:blip>
          <a:srcRect b="0" l="0" r="0" t="0"/>
          <a:stretch/>
        </p:blipFill>
        <p:spPr>
          <a:xfrm>
            <a:off x="-1672802" y="2688828"/>
            <a:ext cx="10944743" cy="13181806"/>
          </a:xfrm>
          <a:prstGeom prst="rect">
            <a:avLst/>
          </a:prstGeom>
          <a:noFill/>
          <a:ln>
            <a:noFill/>
          </a:ln>
        </p:spPr>
      </p:pic>
      <p:sp>
        <p:nvSpPr>
          <p:cNvPr id="612" name="Google Shape;612;g2d0e65b49ab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d0e65b49ab_0_5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4" name="Google Shape;614;g2d0e65b49ab_0_572"/>
          <p:cNvSpPr/>
          <p:nvPr/>
        </p:nvSpPr>
        <p:spPr>
          <a:xfrm>
            <a:off x="9267925" y="7112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15" name="Google Shape;615;g2d0e65b49ab_0_572"/>
          <p:cNvSpPr/>
          <p:nvPr/>
        </p:nvSpPr>
        <p:spPr>
          <a:xfrm>
            <a:off x="255301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d0e65b49ab_0_572"/>
          <p:cNvPicPr preferRelativeResize="0"/>
          <p:nvPr/>
        </p:nvPicPr>
        <p:blipFill rotWithShape="1">
          <a:blip r:embed="rId6">
            <a:alphaModFix/>
          </a:blip>
          <a:srcRect b="0" l="0" r="0" t="0"/>
          <a:stretch/>
        </p:blipFill>
        <p:spPr>
          <a:xfrm>
            <a:off x="2553019" y="2946400"/>
            <a:ext cx="6096762" cy="6096000"/>
          </a:xfrm>
          <a:prstGeom prst="rect">
            <a:avLst/>
          </a:prstGeom>
          <a:noFill/>
          <a:ln>
            <a:noFill/>
          </a:ln>
        </p:spPr>
      </p:pic>
      <p:sp>
        <p:nvSpPr>
          <p:cNvPr id="617" name="Google Shape;617;g2d0e65b49ab_0_572"/>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d0e65b49ab_0_572"/>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d0e65b49ab_0_572"/>
          <p:cNvSpPr/>
          <p:nvPr/>
        </p:nvSpPr>
        <p:spPr>
          <a:xfrm>
            <a:off x="245140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20" name="Google Shape;620;g2d0e65b49ab_0_572"/>
          <p:cNvSpPr/>
          <p:nvPr/>
        </p:nvSpPr>
        <p:spPr>
          <a:xfrm>
            <a:off x="248527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21" name="Google Shape;621;g2d0e65b49ab_0_572"/>
          <p:cNvSpPr/>
          <p:nvPr/>
        </p:nvSpPr>
        <p:spPr>
          <a:xfrm>
            <a:off x="9513489" y="5384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d0e65b49ab_0_572"/>
          <p:cNvPicPr preferRelativeResize="0"/>
          <p:nvPr/>
        </p:nvPicPr>
        <p:blipFill rotWithShape="1">
          <a:blip r:embed="rId7">
            <a:alphaModFix/>
          </a:blip>
          <a:srcRect b="0" l="0" r="0" t="0"/>
          <a:stretch/>
        </p:blipFill>
        <p:spPr>
          <a:xfrm>
            <a:off x="9513489" y="5384800"/>
            <a:ext cx="6096762" cy="6096000"/>
          </a:xfrm>
          <a:prstGeom prst="rect">
            <a:avLst/>
          </a:prstGeom>
          <a:noFill/>
          <a:ln>
            <a:noFill/>
          </a:ln>
        </p:spPr>
      </p:pic>
      <p:sp>
        <p:nvSpPr>
          <p:cNvPr id="623" name="Google Shape;623;g2d0e65b49ab_0_572"/>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d0e65b49ab_0_572"/>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d0e65b49ab_0_572"/>
          <p:cNvSpPr/>
          <p:nvPr/>
        </p:nvSpPr>
        <p:spPr>
          <a:xfrm>
            <a:off x="9411876" y="11684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26" name="Google Shape;626;g2d0e65b49ab_0_572"/>
          <p:cNvSpPr/>
          <p:nvPr/>
        </p:nvSpPr>
        <p:spPr>
          <a:xfrm>
            <a:off x="9445747" y="12674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27" name="Google Shape;627;g2d0e65b49ab_0_572"/>
          <p:cNvSpPr/>
          <p:nvPr/>
        </p:nvSpPr>
        <p:spPr>
          <a:xfrm>
            <a:off x="1647395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d0e65b49ab_0_572"/>
          <p:cNvPicPr preferRelativeResize="0"/>
          <p:nvPr/>
        </p:nvPicPr>
        <p:blipFill rotWithShape="1">
          <a:blip r:embed="rId8">
            <a:alphaModFix/>
          </a:blip>
          <a:srcRect b="0" l="0" r="0" t="0"/>
          <a:stretch/>
        </p:blipFill>
        <p:spPr>
          <a:xfrm>
            <a:off x="16473959" y="2946400"/>
            <a:ext cx="6096762" cy="6096000"/>
          </a:xfrm>
          <a:prstGeom prst="rect">
            <a:avLst/>
          </a:prstGeom>
          <a:noFill/>
          <a:ln>
            <a:noFill/>
          </a:ln>
        </p:spPr>
      </p:pic>
      <p:sp>
        <p:nvSpPr>
          <p:cNvPr id="629" name="Google Shape;629;g2d0e65b49ab_0_572"/>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d0e65b49ab_0_572"/>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d0e65b49ab_0_572"/>
          <p:cNvSpPr/>
          <p:nvPr/>
        </p:nvSpPr>
        <p:spPr>
          <a:xfrm>
            <a:off x="1637234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32" name="Google Shape;632;g2d0e65b49ab_0_572"/>
          <p:cNvSpPr/>
          <p:nvPr/>
        </p:nvSpPr>
        <p:spPr>
          <a:xfrm>
            <a:off x="1640621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637" name="Shape 637"/>
        <p:cNvGrpSpPr/>
        <p:nvPr/>
      </p:nvGrpSpPr>
      <p:grpSpPr>
        <a:xfrm>
          <a:off x="0" y="0"/>
          <a:ext cx="0" cy="0"/>
          <a:chOff x="0" y="0"/>
          <a:chExt cx="0" cy="0"/>
        </a:xfrm>
      </p:grpSpPr>
      <p:pic>
        <p:nvPicPr>
          <p:cNvPr descr=" " id="638" name="Google Shape;638;g2d0e65b49ab_0_599"/>
          <p:cNvPicPr preferRelativeResize="0"/>
          <p:nvPr/>
        </p:nvPicPr>
        <p:blipFill rotWithShape="1">
          <a:blip r:embed="rId3">
            <a:alphaModFix/>
          </a:blip>
          <a:srcRect b="0" l="0" r="0" t="0"/>
          <a:stretch/>
        </p:blipFill>
        <p:spPr>
          <a:xfrm>
            <a:off x="15258415" y="148828"/>
            <a:ext cx="10944743" cy="13181806"/>
          </a:xfrm>
          <a:prstGeom prst="rect">
            <a:avLst/>
          </a:prstGeom>
          <a:noFill/>
          <a:ln>
            <a:noFill/>
          </a:ln>
        </p:spPr>
      </p:pic>
      <p:pic>
        <p:nvPicPr>
          <p:cNvPr descr=" " id="639" name="Google Shape;639;g2d0e65b49ab_0_599"/>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640" name="Google Shape;640;g2d0e65b49ab_0_5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d0e65b49ab_0_5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42" name="Google Shape;642;g2d0e65b49ab_0_599"/>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d0e65b49ab_0_599"/>
          <p:cNvSpPr/>
          <p:nvPr/>
        </p:nvSpPr>
        <p:spPr>
          <a:xfrm>
            <a:off x="10618527" y="571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d0e65b49ab_0_599"/>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45" name="Google Shape;645;g2d0e65b49ab_0_599"/>
          <p:cNvSpPr/>
          <p:nvPr/>
        </p:nvSpPr>
        <p:spPr>
          <a:xfrm>
            <a:off x="10923365" y="2806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d0e65b49ab_0_599"/>
          <p:cNvSpPr/>
          <p:nvPr/>
        </p:nvSpPr>
        <p:spPr>
          <a:xfrm>
            <a:off x="10847156" y="2806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647" name="Google Shape;647;g2d0e65b49ab_0_599"/>
          <p:cNvSpPr/>
          <p:nvPr/>
        </p:nvSpPr>
        <p:spPr>
          <a:xfrm>
            <a:off x="10855623" y="3530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48" name="Google Shape;648;g2d0e65b49ab_0_599"/>
          <p:cNvSpPr/>
          <p:nvPr/>
        </p:nvSpPr>
        <p:spPr>
          <a:xfrm>
            <a:off x="203225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d0e65b49ab_0_599"/>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50" name="Google Shape;650;g2d0e65b49ab_0_599"/>
          <p:cNvSpPr/>
          <p:nvPr/>
        </p:nvSpPr>
        <p:spPr>
          <a:xfrm>
            <a:off x="233709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d0e65b49ab_0_599"/>
          <p:cNvSpPr/>
          <p:nvPr/>
        </p:nvSpPr>
        <p:spPr>
          <a:xfrm>
            <a:off x="2260883"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652" name="Google Shape;652;g2d0e65b49ab_0_599"/>
          <p:cNvSpPr/>
          <p:nvPr/>
        </p:nvSpPr>
        <p:spPr>
          <a:xfrm>
            <a:off x="226935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53" name="Google Shape;653;g2d0e65b49ab_0_599"/>
          <p:cNvSpPr/>
          <p:nvPr/>
        </p:nvSpPr>
        <p:spPr>
          <a:xfrm>
            <a:off x="6325391"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d0e65b49ab_0_599"/>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55" name="Google Shape;655;g2d0e65b49ab_0_599"/>
          <p:cNvSpPr/>
          <p:nvPr/>
        </p:nvSpPr>
        <p:spPr>
          <a:xfrm>
            <a:off x="6630229"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d0e65b49ab_0_599"/>
          <p:cNvSpPr/>
          <p:nvPr/>
        </p:nvSpPr>
        <p:spPr>
          <a:xfrm>
            <a:off x="655401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657" name="Google Shape;657;g2d0e65b49ab_0_599"/>
          <p:cNvSpPr/>
          <p:nvPr/>
        </p:nvSpPr>
        <p:spPr>
          <a:xfrm>
            <a:off x="656248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58" name="Google Shape;658;g2d0e65b49ab_0_599"/>
          <p:cNvSpPr/>
          <p:nvPr/>
        </p:nvSpPr>
        <p:spPr>
          <a:xfrm>
            <a:off x="10618527"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d0e65b49ab_0_599"/>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60" name="Google Shape;660;g2d0e65b49ab_0_599"/>
          <p:cNvSpPr/>
          <p:nvPr/>
        </p:nvSpPr>
        <p:spPr>
          <a:xfrm>
            <a:off x="10923365"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d0e65b49ab_0_599"/>
          <p:cNvSpPr/>
          <p:nvPr/>
        </p:nvSpPr>
        <p:spPr>
          <a:xfrm>
            <a:off x="10847156"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662" name="Google Shape;662;g2d0e65b49ab_0_599"/>
          <p:cNvSpPr/>
          <p:nvPr/>
        </p:nvSpPr>
        <p:spPr>
          <a:xfrm>
            <a:off x="10855623"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63" name="Google Shape;663;g2d0e65b49ab_0_599"/>
          <p:cNvSpPr/>
          <p:nvPr/>
        </p:nvSpPr>
        <p:spPr>
          <a:xfrm>
            <a:off x="1491166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d0e65b49ab_0_599"/>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65" name="Google Shape;665;g2d0e65b49ab_0_599"/>
          <p:cNvSpPr/>
          <p:nvPr/>
        </p:nvSpPr>
        <p:spPr>
          <a:xfrm>
            <a:off x="1521650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d0e65b49ab_0_599"/>
          <p:cNvSpPr/>
          <p:nvPr/>
        </p:nvSpPr>
        <p:spPr>
          <a:xfrm>
            <a:off x="15140292"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667" name="Google Shape;667;g2d0e65b49ab_0_599"/>
          <p:cNvSpPr/>
          <p:nvPr/>
        </p:nvSpPr>
        <p:spPr>
          <a:xfrm>
            <a:off x="1514876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68" name="Google Shape;668;g2d0e65b49ab_0_599"/>
          <p:cNvSpPr/>
          <p:nvPr/>
        </p:nvSpPr>
        <p:spPr>
          <a:xfrm>
            <a:off x="19204800"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d0e65b49ab_0_599"/>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70" name="Google Shape;670;g2d0e65b49ab_0_599"/>
          <p:cNvSpPr/>
          <p:nvPr/>
        </p:nvSpPr>
        <p:spPr>
          <a:xfrm>
            <a:off x="19509638"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d0e65b49ab_0_599"/>
          <p:cNvSpPr/>
          <p:nvPr/>
        </p:nvSpPr>
        <p:spPr>
          <a:xfrm>
            <a:off x="1943342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672" name="Google Shape;672;g2d0e65b49ab_0_599"/>
          <p:cNvSpPr/>
          <p:nvPr/>
        </p:nvSpPr>
        <p:spPr>
          <a:xfrm>
            <a:off x="1944189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73" name="Google Shape;673;g2d0e65b49ab_0_599"/>
          <p:cNvSpPr/>
          <p:nvPr/>
        </p:nvSpPr>
        <p:spPr>
          <a:xfrm>
            <a:off x="4267733"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d0e65b49ab_0_599"/>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75" name="Google Shape;675;g2d0e65b49ab_0_599"/>
          <p:cNvSpPr/>
          <p:nvPr/>
        </p:nvSpPr>
        <p:spPr>
          <a:xfrm>
            <a:off x="4572572"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d0e65b49ab_0_599"/>
          <p:cNvSpPr/>
          <p:nvPr/>
        </p:nvSpPr>
        <p:spPr>
          <a:xfrm>
            <a:off x="4496362"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677" name="Google Shape;677;g2d0e65b49ab_0_599"/>
          <p:cNvSpPr/>
          <p:nvPr/>
        </p:nvSpPr>
        <p:spPr>
          <a:xfrm>
            <a:off x="4504830"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78" name="Google Shape;678;g2d0e65b49ab_0_599"/>
          <p:cNvSpPr/>
          <p:nvPr/>
        </p:nvSpPr>
        <p:spPr>
          <a:xfrm>
            <a:off x="17121740"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d0e65b49ab_0_599"/>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80" name="Google Shape;680;g2d0e65b49ab_0_599"/>
          <p:cNvSpPr/>
          <p:nvPr/>
        </p:nvSpPr>
        <p:spPr>
          <a:xfrm>
            <a:off x="17426578"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d0e65b49ab_0_599"/>
          <p:cNvSpPr/>
          <p:nvPr/>
        </p:nvSpPr>
        <p:spPr>
          <a:xfrm>
            <a:off x="17350369"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682" name="Google Shape;682;g2d0e65b49ab_0_599"/>
          <p:cNvSpPr/>
          <p:nvPr/>
        </p:nvSpPr>
        <p:spPr>
          <a:xfrm>
            <a:off x="17358836"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83" name="Google Shape;683;g2d0e65b49ab_0_599"/>
          <p:cNvSpPr/>
          <p:nvPr/>
        </p:nvSpPr>
        <p:spPr>
          <a:xfrm>
            <a:off x="10618527"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d0e65b49ab_0_599"/>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85" name="Google Shape;685;g2d0e65b49ab_0_599"/>
          <p:cNvSpPr/>
          <p:nvPr/>
        </p:nvSpPr>
        <p:spPr>
          <a:xfrm>
            <a:off x="10923365"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d0e65b49ab_0_599"/>
          <p:cNvSpPr/>
          <p:nvPr/>
        </p:nvSpPr>
        <p:spPr>
          <a:xfrm>
            <a:off x="10847156"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687" name="Google Shape;687;g2d0e65b49ab_0_599"/>
          <p:cNvSpPr/>
          <p:nvPr/>
        </p:nvSpPr>
        <p:spPr>
          <a:xfrm>
            <a:off x="10855623"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88" name="Google Shape;688;g2d0e65b49ab_0_599"/>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89" name="Google Shape;689;g2d0e65b49ab_0_599"/>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90" name="Google Shape;690;g2d0e65b49ab_0_599"/>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91" name="Google Shape;691;g2d0e65b49ab_0_599"/>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92" name="Google Shape;692;g2d0e65b49ab_0_599"/>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93" name="Google Shape;693;g2d0e65b49ab_0_599"/>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94" name="Google Shape;694;g2d0e65b49ab_0_599"/>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95" name="Google Shape;695;g2d0e65b49ab_0_599"/>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96" name="Google Shape;696;g2d0e65b49ab_0_599"/>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7" name="Google Shape;697;g2d0e65b49ab_0_599"/>
          <p:cNvSpPr/>
          <p:nvPr/>
        </p:nvSpPr>
        <p:spPr>
          <a:xfrm rot="-5400000">
            <a:off x="-4261446" y="4324090"/>
            <a:ext cx="107541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702" name="Shape 702"/>
        <p:cNvGrpSpPr/>
        <p:nvPr/>
      </p:nvGrpSpPr>
      <p:grpSpPr>
        <a:xfrm>
          <a:off x="0" y="0"/>
          <a:ext cx="0" cy="0"/>
          <a:chOff x="0" y="0"/>
          <a:chExt cx="0" cy="0"/>
        </a:xfrm>
      </p:grpSpPr>
      <p:pic>
        <p:nvPicPr>
          <p:cNvPr descr=" " id="703" name="Google Shape;703;g2d0e65b49ab_0_663"/>
          <p:cNvPicPr preferRelativeResize="0"/>
          <p:nvPr/>
        </p:nvPicPr>
        <p:blipFill rotWithShape="1">
          <a:blip r:embed="rId3">
            <a:alphaModFix/>
          </a:blip>
          <a:srcRect b="0" l="0" r="0" t="0"/>
          <a:stretch/>
        </p:blipFill>
        <p:spPr>
          <a:xfrm>
            <a:off x="-798288" y="897731"/>
            <a:ext cx="10812836" cy="13302183"/>
          </a:xfrm>
          <a:prstGeom prst="rect">
            <a:avLst/>
          </a:prstGeom>
          <a:noFill/>
          <a:ln>
            <a:noFill/>
          </a:ln>
        </p:spPr>
      </p:pic>
      <p:pic>
        <p:nvPicPr>
          <p:cNvPr descr=" " id="704" name="Google Shape;704;g2d0e65b49ab_0_663"/>
          <p:cNvPicPr preferRelativeResize="0"/>
          <p:nvPr/>
        </p:nvPicPr>
        <p:blipFill rotWithShape="1">
          <a:blip r:embed="rId4">
            <a:alphaModFix/>
          </a:blip>
          <a:srcRect b="0" l="0" r="0" t="0"/>
          <a:stretch/>
        </p:blipFill>
        <p:spPr>
          <a:xfrm>
            <a:off x="17602301" y="-1675532"/>
            <a:ext cx="7185411" cy="13366179"/>
          </a:xfrm>
          <a:prstGeom prst="rect">
            <a:avLst/>
          </a:prstGeom>
          <a:noFill/>
          <a:ln>
            <a:noFill/>
          </a:ln>
        </p:spPr>
      </p:pic>
      <p:sp>
        <p:nvSpPr>
          <p:cNvPr id="705" name="Google Shape;705;g2d0e65b49ab_0_6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d0e65b49ab_0_6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07" name="Google Shape;707;g2d0e65b49ab_0_663"/>
          <p:cNvSpPr/>
          <p:nvPr/>
        </p:nvSpPr>
        <p:spPr>
          <a:xfrm>
            <a:off x="13184248" y="3035300"/>
            <a:ext cx="9572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708" name="Google Shape;708;g2d0e65b49ab_0_663"/>
          <p:cNvSpPr/>
          <p:nvPr/>
        </p:nvSpPr>
        <p:spPr>
          <a:xfrm>
            <a:off x="13184248"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9" name="Google Shape;709;g2d0e65b49ab_0_663"/>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0" name="Google Shape;710;g2d0e65b49ab_0_663"/>
          <p:cNvPicPr preferRelativeResize="0"/>
          <p:nvPr/>
        </p:nvPicPr>
        <p:blipFill rotWithShape="1">
          <a:blip r:embed="rId7">
            <a:alphaModFix/>
          </a:blip>
          <a:srcRect b="0" l="0" r="0" t="0"/>
          <a:stretch/>
        </p:blipFill>
        <p:spPr>
          <a:xfrm>
            <a:off x="1841730" y="1295400"/>
            <a:ext cx="9970746" cy="11137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38" name="Shape 38"/>
        <p:cNvGrpSpPr/>
        <p:nvPr/>
      </p:nvGrpSpPr>
      <p:grpSpPr>
        <a:xfrm>
          <a:off x="0" y="0"/>
          <a:ext cx="0" cy="0"/>
          <a:chOff x="0" y="0"/>
          <a:chExt cx="0" cy="0"/>
        </a:xfrm>
      </p:grpSpPr>
      <p:pic>
        <p:nvPicPr>
          <p:cNvPr descr=" " id="39" name="Google Shape;39;g2d0e65b49ab_0_21"/>
          <p:cNvPicPr preferRelativeResize="0"/>
          <p:nvPr/>
        </p:nvPicPr>
        <p:blipFill rotWithShape="1">
          <a:blip r:embed="rId3">
            <a:alphaModFix/>
          </a:blip>
          <a:srcRect b="0" l="0" r="0" t="0"/>
          <a:stretch/>
        </p:blipFill>
        <p:spPr>
          <a:xfrm>
            <a:off x="564856" y="2289203"/>
            <a:ext cx="9331801" cy="8567458"/>
          </a:xfrm>
          <a:prstGeom prst="rect">
            <a:avLst/>
          </a:prstGeom>
          <a:noFill/>
          <a:ln>
            <a:noFill/>
          </a:ln>
        </p:spPr>
      </p:pic>
      <p:pic>
        <p:nvPicPr>
          <p:cNvPr descr=" " id="40" name="Google Shape;40;g2d0e65b49ab_0_21"/>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41" name="Google Shape;41;g2d0e65b49ab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d0e65b49ab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d0e65b49ab_0_21"/>
          <p:cNvSpPr/>
          <p:nvPr/>
        </p:nvSpPr>
        <p:spPr>
          <a:xfrm>
            <a:off x="5893537" y="698500"/>
            <a:ext cx="131418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12800"/>
              <a:buFont typeface="DM Serif Display"/>
              <a:buNone/>
            </a:pPr>
            <a:r>
              <a:rPr b="0" i="0" lang="en-US" sz="12800" u="none" cap="none" strike="noStrike">
                <a:solidFill>
                  <a:srgbClr val="8C5B4A"/>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d0e65b49ab_0_21"/>
          <p:cNvSpPr/>
          <p:nvPr/>
        </p:nvSpPr>
        <p:spPr>
          <a:xfrm>
            <a:off x="660483"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d0e65b49ab_0_21"/>
          <p:cNvPicPr preferRelativeResize="0"/>
          <p:nvPr/>
        </p:nvPicPr>
        <p:blipFill rotWithShape="1">
          <a:blip r:embed="rId6">
            <a:alphaModFix/>
          </a:blip>
          <a:srcRect b="0" l="0" r="0" t="0"/>
          <a:stretch/>
        </p:blipFill>
        <p:spPr>
          <a:xfrm>
            <a:off x="660483" y="4521200"/>
            <a:ext cx="1625803" cy="1625600"/>
          </a:xfrm>
          <a:prstGeom prst="rect">
            <a:avLst/>
          </a:prstGeom>
          <a:noFill/>
          <a:ln>
            <a:noFill/>
          </a:ln>
        </p:spPr>
      </p:pic>
      <p:sp>
        <p:nvSpPr>
          <p:cNvPr id="46" name="Google Shape;46;g2d0e65b49ab_0_21"/>
          <p:cNvSpPr/>
          <p:nvPr/>
        </p:nvSpPr>
        <p:spPr>
          <a:xfrm>
            <a:off x="660483" y="45212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d0e65b49ab_0_21"/>
          <p:cNvSpPr/>
          <p:nvPr/>
        </p:nvSpPr>
        <p:spPr>
          <a:xfrm>
            <a:off x="1111389" y="4813300"/>
            <a:ext cx="723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48" name="Google Shape;48;g2d0e65b49ab_0_21"/>
          <p:cNvSpPr/>
          <p:nvPr/>
        </p:nvSpPr>
        <p:spPr>
          <a:xfrm>
            <a:off x="2489511"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d0e65b49ab_0_21"/>
          <p:cNvSpPr/>
          <p:nvPr/>
        </p:nvSpPr>
        <p:spPr>
          <a:xfrm>
            <a:off x="2489511"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0" name="Google Shape;50;g2d0e65b49ab_0_21"/>
          <p:cNvSpPr/>
          <p:nvPr/>
        </p:nvSpPr>
        <p:spPr>
          <a:xfrm>
            <a:off x="2489511"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d0e65b49ab_0_21"/>
          <p:cNvSpPr/>
          <p:nvPr/>
        </p:nvSpPr>
        <p:spPr>
          <a:xfrm>
            <a:off x="830683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d0e65b49ab_0_21"/>
          <p:cNvPicPr preferRelativeResize="0"/>
          <p:nvPr/>
        </p:nvPicPr>
        <p:blipFill rotWithShape="1">
          <a:blip r:embed="rId6">
            <a:alphaModFix/>
          </a:blip>
          <a:srcRect b="0" l="0" r="0" t="0"/>
          <a:stretch/>
        </p:blipFill>
        <p:spPr>
          <a:xfrm>
            <a:off x="8306838" y="4521200"/>
            <a:ext cx="1625803" cy="1625600"/>
          </a:xfrm>
          <a:prstGeom prst="rect">
            <a:avLst/>
          </a:prstGeom>
          <a:noFill/>
          <a:ln>
            <a:noFill/>
          </a:ln>
        </p:spPr>
      </p:pic>
      <p:sp>
        <p:nvSpPr>
          <p:cNvPr id="53" name="Google Shape;53;g2d0e65b49ab_0_21"/>
          <p:cNvSpPr/>
          <p:nvPr/>
        </p:nvSpPr>
        <p:spPr>
          <a:xfrm>
            <a:off x="8306838" y="45212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d0e65b49ab_0_21"/>
          <p:cNvSpPr/>
          <p:nvPr/>
        </p:nvSpPr>
        <p:spPr>
          <a:xfrm>
            <a:off x="8700587" y="4813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55" name="Google Shape;55;g2d0e65b49ab_0_21"/>
          <p:cNvSpPr/>
          <p:nvPr/>
        </p:nvSpPr>
        <p:spPr>
          <a:xfrm>
            <a:off x="10135867"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d0e65b49ab_0_21"/>
          <p:cNvSpPr/>
          <p:nvPr/>
        </p:nvSpPr>
        <p:spPr>
          <a:xfrm>
            <a:off x="10135867"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57" name="Google Shape;57;g2d0e65b49ab_0_21"/>
          <p:cNvSpPr/>
          <p:nvPr/>
        </p:nvSpPr>
        <p:spPr>
          <a:xfrm>
            <a:off x="10135867"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d0e65b49ab_0_21"/>
          <p:cNvSpPr/>
          <p:nvPr/>
        </p:nvSpPr>
        <p:spPr>
          <a:xfrm>
            <a:off x="660483"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d0e65b49ab_0_21"/>
          <p:cNvPicPr preferRelativeResize="0"/>
          <p:nvPr/>
        </p:nvPicPr>
        <p:blipFill rotWithShape="1">
          <a:blip r:embed="rId6">
            <a:alphaModFix/>
          </a:blip>
          <a:srcRect b="0" l="0" r="0" t="0"/>
          <a:stretch/>
        </p:blipFill>
        <p:spPr>
          <a:xfrm>
            <a:off x="660483" y="7505700"/>
            <a:ext cx="1625803" cy="1625600"/>
          </a:xfrm>
          <a:prstGeom prst="rect">
            <a:avLst/>
          </a:prstGeom>
          <a:noFill/>
          <a:ln>
            <a:noFill/>
          </a:ln>
        </p:spPr>
      </p:pic>
      <p:sp>
        <p:nvSpPr>
          <p:cNvPr id="60" name="Google Shape;60;g2d0e65b49ab_0_21"/>
          <p:cNvSpPr/>
          <p:nvPr/>
        </p:nvSpPr>
        <p:spPr>
          <a:xfrm>
            <a:off x="660483" y="75057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d0e65b49ab_0_21"/>
          <p:cNvSpPr/>
          <p:nvPr/>
        </p:nvSpPr>
        <p:spPr>
          <a:xfrm>
            <a:off x="1054232"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62" name="Google Shape;62;g2d0e65b49ab_0_21"/>
          <p:cNvSpPr/>
          <p:nvPr/>
        </p:nvSpPr>
        <p:spPr>
          <a:xfrm>
            <a:off x="2489511"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d0e65b49ab_0_21"/>
          <p:cNvSpPr/>
          <p:nvPr/>
        </p:nvSpPr>
        <p:spPr>
          <a:xfrm>
            <a:off x="2489511"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4" name="Google Shape;64;g2d0e65b49ab_0_21"/>
          <p:cNvSpPr/>
          <p:nvPr/>
        </p:nvSpPr>
        <p:spPr>
          <a:xfrm>
            <a:off x="2489511"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sp>
        <p:nvSpPr>
          <p:cNvPr id="65" name="Google Shape;65;g2d0e65b49ab_0_21"/>
          <p:cNvSpPr/>
          <p:nvPr/>
        </p:nvSpPr>
        <p:spPr>
          <a:xfrm>
            <a:off x="830683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d0e65b49ab_0_21"/>
          <p:cNvPicPr preferRelativeResize="0"/>
          <p:nvPr/>
        </p:nvPicPr>
        <p:blipFill rotWithShape="1">
          <a:blip r:embed="rId6">
            <a:alphaModFix/>
          </a:blip>
          <a:srcRect b="0" l="0" r="0" t="0"/>
          <a:stretch/>
        </p:blipFill>
        <p:spPr>
          <a:xfrm>
            <a:off x="8306838" y="7505700"/>
            <a:ext cx="1625803" cy="1625600"/>
          </a:xfrm>
          <a:prstGeom prst="rect">
            <a:avLst/>
          </a:prstGeom>
          <a:noFill/>
          <a:ln>
            <a:noFill/>
          </a:ln>
        </p:spPr>
      </p:pic>
      <p:sp>
        <p:nvSpPr>
          <p:cNvPr id="67" name="Google Shape;67;g2d0e65b49ab_0_21"/>
          <p:cNvSpPr/>
          <p:nvPr/>
        </p:nvSpPr>
        <p:spPr>
          <a:xfrm>
            <a:off x="8306838" y="75057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d0e65b49ab_0_21"/>
          <p:cNvSpPr/>
          <p:nvPr/>
        </p:nvSpPr>
        <p:spPr>
          <a:xfrm>
            <a:off x="8700587"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69" name="Google Shape;69;g2d0e65b49ab_0_21"/>
          <p:cNvSpPr/>
          <p:nvPr/>
        </p:nvSpPr>
        <p:spPr>
          <a:xfrm>
            <a:off x="10135867"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d0e65b49ab_0_21"/>
          <p:cNvSpPr/>
          <p:nvPr/>
        </p:nvSpPr>
        <p:spPr>
          <a:xfrm>
            <a:off x="10135867"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71" name="Google Shape;71;g2d0e65b49ab_0_21"/>
          <p:cNvSpPr/>
          <p:nvPr/>
        </p:nvSpPr>
        <p:spPr>
          <a:xfrm>
            <a:off x="10135867"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2" name="Google Shape;72;g2d0e65b49ab_0_21"/>
          <p:cNvSpPr/>
          <p:nvPr/>
        </p:nvSpPr>
        <p:spPr>
          <a:xfrm>
            <a:off x="660483"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d0e65b49ab_0_21"/>
          <p:cNvPicPr preferRelativeResize="0"/>
          <p:nvPr/>
        </p:nvPicPr>
        <p:blipFill rotWithShape="1">
          <a:blip r:embed="rId6">
            <a:alphaModFix/>
          </a:blip>
          <a:srcRect b="0" l="0" r="0" t="0"/>
          <a:stretch/>
        </p:blipFill>
        <p:spPr>
          <a:xfrm>
            <a:off x="660483" y="10490200"/>
            <a:ext cx="1625803" cy="1625600"/>
          </a:xfrm>
          <a:prstGeom prst="rect">
            <a:avLst/>
          </a:prstGeom>
          <a:noFill/>
          <a:ln>
            <a:noFill/>
          </a:ln>
        </p:spPr>
      </p:pic>
      <p:sp>
        <p:nvSpPr>
          <p:cNvPr id="74" name="Google Shape;74;g2d0e65b49ab_0_21"/>
          <p:cNvSpPr/>
          <p:nvPr/>
        </p:nvSpPr>
        <p:spPr>
          <a:xfrm>
            <a:off x="660483" y="104902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d0e65b49ab_0_21"/>
          <p:cNvSpPr/>
          <p:nvPr/>
        </p:nvSpPr>
        <p:spPr>
          <a:xfrm>
            <a:off x="1054232"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76" name="Google Shape;76;g2d0e65b49ab_0_21"/>
          <p:cNvSpPr/>
          <p:nvPr/>
        </p:nvSpPr>
        <p:spPr>
          <a:xfrm>
            <a:off x="2489511"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d0e65b49ab_0_21"/>
          <p:cNvSpPr/>
          <p:nvPr/>
        </p:nvSpPr>
        <p:spPr>
          <a:xfrm>
            <a:off x="2489511"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78" name="Google Shape;78;g2d0e65b49ab_0_21"/>
          <p:cNvSpPr/>
          <p:nvPr/>
        </p:nvSpPr>
        <p:spPr>
          <a:xfrm>
            <a:off x="2489511"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sp>
        <p:nvSpPr>
          <p:cNvPr id="79" name="Google Shape;79;g2d0e65b49ab_0_21"/>
          <p:cNvSpPr/>
          <p:nvPr/>
        </p:nvSpPr>
        <p:spPr>
          <a:xfrm>
            <a:off x="830683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d0e65b49ab_0_21"/>
          <p:cNvPicPr preferRelativeResize="0"/>
          <p:nvPr/>
        </p:nvPicPr>
        <p:blipFill rotWithShape="1">
          <a:blip r:embed="rId6">
            <a:alphaModFix/>
          </a:blip>
          <a:srcRect b="0" l="0" r="0" t="0"/>
          <a:stretch/>
        </p:blipFill>
        <p:spPr>
          <a:xfrm>
            <a:off x="8306838" y="10490200"/>
            <a:ext cx="1625803" cy="1625600"/>
          </a:xfrm>
          <a:prstGeom prst="rect">
            <a:avLst/>
          </a:prstGeom>
          <a:noFill/>
          <a:ln>
            <a:noFill/>
          </a:ln>
        </p:spPr>
      </p:pic>
      <p:sp>
        <p:nvSpPr>
          <p:cNvPr id="81" name="Google Shape;81;g2d0e65b49ab_0_21"/>
          <p:cNvSpPr/>
          <p:nvPr/>
        </p:nvSpPr>
        <p:spPr>
          <a:xfrm>
            <a:off x="8306838" y="10490200"/>
            <a:ext cx="1625700" cy="1625700"/>
          </a:xfrm>
          <a:prstGeom prst="roundRect">
            <a:avLst>
              <a:gd fmla="val 781313" name="adj"/>
            </a:avLst>
          </a:prstGeom>
          <a:noFill/>
          <a:ln cap="flat" cmpd="sng" w="50800">
            <a:solidFill>
              <a:srgbClr val="3828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d0e65b49ab_0_21"/>
          <p:cNvSpPr/>
          <p:nvPr/>
        </p:nvSpPr>
        <p:spPr>
          <a:xfrm>
            <a:off x="8700587"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82835"/>
              </a:buClr>
              <a:buSzPts val="4800"/>
              <a:buFont typeface="DM Serif Display"/>
              <a:buNone/>
            </a:pPr>
            <a:r>
              <a:rPr b="0" i="0" lang="en-US" sz="4800" u="none" cap="none" strike="noStrike">
                <a:solidFill>
                  <a:srgbClr val="382835"/>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83" name="Google Shape;83;g2d0e65b49ab_0_21"/>
          <p:cNvSpPr/>
          <p:nvPr/>
        </p:nvSpPr>
        <p:spPr>
          <a:xfrm>
            <a:off x="10135867"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d0e65b49ab_0_21"/>
          <p:cNvSpPr/>
          <p:nvPr/>
        </p:nvSpPr>
        <p:spPr>
          <a:xfrm>
            <a:off x="10135867"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85" name="Google Shape;85;g2d0e65b49ab_0_21"/>
          <p:cNvSpPr/>
          <p:nvPr/>
        </p:nvSpPr>
        <p:spPr>
          <a:xfrm>
            <a:off x="10135867"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d0e65b49ab_0_21"/>
          <p:cNvPicPr preferRelativeResize="0"/>
          <p:nvPr/>
        </p:nvPicPr>
        <p:blipFill rotWithShape="1">
          <a:blip r:embed="rId7">
            <a:alphaModFix/>
          </a:blip>
          <a:srcRect b="0" l="0" r="0" t="0"/>
          <a:stretch/>
        </p:blipFill>
        <p:spPr>
          <a:xfrm>
            <a:off x="15178397" y="1270000"/>
            <a:ext cx="8421153" cy="12217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91" name="Shape 91"/>
        <p:cNvGrpSpPr/>
        <p:nvPr/>
      </p:nvGrpSpPr>
      <p:grpSpPr>
        <a:xfrm>
          <a:off x="0" y="0"/>
          <a:ext cx="0" cy="0"/>
          <a:chOff x="0" y="0"/>
          <a:chExt cx="0" cy="0"/>
        </a:xfrm>
      </p:grpSpPr>
      <p:pic>
        <p:nvPicPr>
          <p:cNvPr descr=" " id="92" name="Google Shape;92;g2d0e65b49ab_0_73"/>
          <p:cNvPicPr preferRelativeResize="0"/>
          <p:nvPr/>
        </p:nvPicPr>
        <p:blipFill rotWithShape="1">
          <a:blip r:embed="rId3">
            <a:alphaModFix/>
          </a:blip>
          <a:srcRect b="0" l="0" r="0" t="0"/>
          <a:stretch/>
        </p:blipFill>
        <p:spPr>
          <a:xfrm>
            <a:off x="15258415" y="148834"/>
            <a:ext cx="10944743" cy="13181811"/>
          </a:xfrm>
          <a:prstGeom prst="rect">
            <a:avLst/>
          </a:prstGeom>
          <a:noFill/>
          <a:ln>
            <a:noFill/>
          </a:ln>
        </p:spPr>
      </p:pic>
      <p:pic>
        <p:nvPicPr>
          <p:cNvPr descr=" " id="93" name="Google Shape;93;g2d0e65b49ab_0_73"/>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94" name="Google Shape;94;g2d0e65b49ab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d0e65b49ab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2d0e65b49ab_0_73"/>
          <p:cNvSpPr/>
          <p:nvPr/>
        </p:nvSpPr>
        <p:spPr>
          <a:xfrm>
            <a:off x="2959470" y="2743200"/>
            <a:ext cx="14602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d0e65b49ab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d0e65b49ab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03" name="Shape 103"/>
        <p:cNvGrpSpPr/>
        <p:nvPr/>
      </p:nvGrpSpPr>
      <p:grpSpPr>
        <a:xfrm>
          <a:off x="0" y="0"/>
          <a:ext cx="0" cy="0"/>
          <a:chOff x="0" y="0"/>
          <a:chExt cx="0" cy="0"/>
        </a:xfrm>
      </p:grpSpPr>
      <p:pic>
        <p:nvPicPr>
          <p:cNvPr descr=" " id="104" name="Google Shape;104;g2d0e65b49ab_0_84"/>
          <p:cNvPicPr preferRelativeResize="0"/>
          <p:nvPr/>
        </p:nvPicPr>
        <p:blipFill rotWithShape="1">
          <a:blip r:embed="rId3">
            <a:alphaModFix/>
          </a:blip>
          <a:srcRect b="0" l="0" r="0" t="0"/>
          <a:stretch/>
        </p:blipFill>
        <p:spPr>
          <a:xfrm>
            <a:off x="15952146" y="-2418600"/>
            <a:ext cx="8115758" cy="10106986"/>
          </a:xfrm>
          <a:prstGeom prst="rect">
            <a:avLst/>
          </a:prstGeom>
          <a:noFill/>
          <a:ln>
            <a:noFill/>
          </a:ln>
        </p:spPr>
      </p:pic>
      <p:pic>
        <p:nvPicPr>
          <p:cNvPr descr=" " id="105" name="Google Shape;105;g2d0e65b49ab_0_84"/>
          <p:cNvPicPr preferRelativeResize="0"/>
          <p:nvPr/>
        </p:nvPicPr>
        <p:blipFill rotWithShape="1">
          <a:blip r:embed="rId4">
            <a:alphaModFix/>
          </a:blip>
          <a:srcRect b="0" l="0" r="0" t="0"/>
          <a:stretch/>
        </p:blipFill>
        <p:spPr>
          <a:xfrm>
            <a:off x="-1672802" y="2688834"/>
            <a:ext cx="10944743" cy="13181811"/>
          </a:xfrm>
          <a:prstGeom prst="rect">
            <a:avLst/>
          </a:prstGeom>
          <a:noFill/>
          <a:ln>
            <a:noFill/>
          </a:ln>
        </p:spPr>
      </p:pic>
      <p:sp>
        <p:nvSpPr>
          <p:cNvPr id="106" name="Google Shape;106;g2d0e65b49ab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d0e65b49ab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2d0e65b49ab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2d0e65b49ab_0_84"/>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d0e65b49ab_0_84"/>
          <p:cNvSpPr/>
          <p:nvPr/>
        </p:nvSpPr>
        <p:spPr>
          <a:xfrm>
            <a:off x="1816327"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d0e65b49ab_0_84"/>
          <p:cNvPicPr preferRelativeResize="0"/>
          <p:nvPr/>
        </p:nvPicPr>
        <p:blipFill rotWithShape="1">
          <a:blip r:embed="rId7">
            <a:alphaModFix/>
          </a:blip>
          <a:srcRect b="0" l="0" r="0" t="0"/>
          <a:stretch/>
        </p:blipFill>
        <p:spPr>
          <a:xfrm>
            <a:off x="1816327" y="10007600"/>
            <a:ext cx="1625803" cy="1625600"/>
          </a:xfrm>
          <a:prstGeom prst="rect">
            <a:avLst/>
          </a:prstGeom>
          <a:noFill/>
          <a:ln>
            <a:noFill/>
          </a:ln>
        </p:spPr>
      </p:pic>
      <p:pic>
        <p:nvPicPr>
          <p:cNvPr descr=" " id="112" name="Google Shape;112;g2d0e65b49ab_0_84"/>
          <p:cNvPicPr preferRelativeResize="0"/>
          <p:nvPr/>
        </p:nvPicPr>
        <p:blipFill rotWithShape="1">
          <a:blip r:embed="rId8">
            <a:alphaModFix/>
          </a:blip>
          <a:srcRect b="0" l="0" r="0" t="0"/>
          <a:stretch/>
        </p:blipFill>
        <p:spPr>
          <a:xfrm>
            <a:off x="2087293" y="10278535"/>
            <a:ext cx="1083868" cy="1083735"/>
          </a:xfrm>
          <a:prstGeom prst="rect">
            <a:avLst/>
          </a:prstGeom>
          <a:noFill/>
          <a:ln>
            <a:noFill/>
          </a:ln>
        </p:spPr>
      </p:pic>
      <p:sp>
        <p:nvSpPr>
          <p:cNvPr id="113" name="Google Shape;113;g2d0e65b49ab_0_84"/>
          <p:cNvSpPr/>
          <p:nvPr/>
        </p:nvSpPr>
        <p:spPr>
          <a:xfrm>
            <a:off x="3848581"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d0e65b49ab_0_84"/>
          <p:cNvSpPr/>
          <p:nvPr/>
        </p:nvSpPr>
        <p:spPr>
          <a:xfrm>
            <a:off x="3848581"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d0e65b49ab_0_84"/>
          <p:cNvSpPr/>
          <p:nvPr/>
        </p:nvSpPr>
        <p:spPr>
          <a:xfrm>
            <a:off x="3848581"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6" name="Google Shape;116;g2d0e65b49ab_0_84"/>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d0e65b49ab_0_84"/>
          <p:cNvSpPr/>
          <p:nvPr/>
        </p:nvSpPr>
        <p:spPr>
          <a:xfrm>
            <a:off x="12676184"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d0e65b49ab_0_84"/>
          <p:cNvPicPr preferRelativeResize="0"/>
          <p:nvPr/>
        </p:nvPicPr>
        <p:blipFill rotWithShape="1">
          <a:blip r:embed="rId7">
            <a:alphaModFix/>
          </a:blip>
          <a:srcRect b="0" l="0" r="0" t="0"/>
          <a:stretch/>
        </p:blipFill>
        <p:spPr>
          <a:xfrm>
            <a:off x="12676184" y="10007600"/>
            <a:ext cx="1625803" cy="1625600"/>
          </a:xfrm>
          <a:prstGeom prst="rect">
            <a:avLst/>
          </a:prstGeom>
          <a:noFill/>
          <a:ln>
            <a:noFill/>
          </a:ln>
        </p:spPr>
      </p:pic>
      <p:pic>
        <p:nvPicPr>
          <p:cNvPr descr=" " id="119" name="Google Shape;119;g2d0e65b49ab_0_84"/>
          <p:cNvPicPr preferRelativeResize="0"/>
          <p:nvPr/>
        </p:nvPicPr>
        <p:blipFill rotWithShape="1">
          <a:blip r:embed="rId9">
            <a:alphaModFix/>
          </a:blip>
          <a:srcRect b="0" l="0" r="0" t="0"/>
          <a:stretch/>
        </p:blipFill>
        <p:spPr>
          <a:xfrm>
            <a:off x="13098097" y="10835953"/>
            <a:ext cx="378809" cy="373236"/>
          </a:xfrm>
          <a:prstGeom prst="rect">
            <a:avLst/>
          </a:prstGeom>
          <a:noFill/>
          <a:ln>
            <a:noFill/>
          </a:ln>
        </p:spPr>
      </p:pic>
      <p:pic>
        <p:nvPicPr>
          <p:cNvPr descr=" " id="120" name="Google Shape;120;g2d0e65b49ab_0_84"/>
          <p:cNvPicPr preferRelativeResize="0"/>
          <p:nvPr/>
        </p:nvPicPr>
        <p:blipFill rotWithShape="1">
          <a:blip r:embed="rId10">
            <a:alphaModFix/>
          </a:blip>
          <a:srcRect b="0" l="0" r="0" t="0"/>
          <a:stretch/>
        </p:blipFill>
        <p:spPr>
          <a:xfrm>
            <a:off x="12727316" y="10058400"/>
            <a:ext cx="1513198" cy="1524000"/>
          </a:xfrm>
          <a:prstGeom prst="rect">
            <a:avLst/>
          </a:prstGeom>
          <a:noFill/>
          <a:ln>
            <a:noFill/>
          </a:ln>
        </p:spPr>
      </p:pic>
      <p:sp>
        <p:nvSpPr>
          <p:cNvPr id="121" name="Google Shape;121;g2d0e65b49ab_0_84"/>
          <p:cNvSpPr/>
          <p:nvPr/>
        </p:nvSpPr>
        <p:spPr>
          <a:xfrm>
            <a:off x="14708438"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d0e65b49ab_0_84"/>
          <p:cNvSpPr/>
          <p:nvPr/>
        </p:nvSpPr>
        <p:spPr>
          <a:xfrm>
            <a:off x="14708438"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3" name="Google Shape;123;g2d0e65b49ab_0_84"/>
          <p:cNvSpPr/>
          <p:nvPr/>
        </p:nvSpPr>
        <p:spPr>
          <a:xfrm>
            <a:off x="14708438"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28" name="Shape 128"/>
        <p:cNvGrpSpPr/>
        <p:nvPr/>
      </p:nvGrpSpPr>
      <p:grpSpPr>
        <a:xfrm>
          <a:off x="0" y="0"/>
          <a:ext cx="0" cy="0"/>
          <a:chOff x="0" y="0"/>
          <a:chExt cx="0" cy="0"/>
        </a:xfrm>
      </p:grpSpPr>
      <p:pic>
        <p:nvPicPr>
          <p:cNvPr descr=" " id="129" name="Google Shape;129;g2d0e65b49ab_0_108"/>
          <p:cNvPicPr preferRelativeResize="0"/>
          <p:nvPr/>
        </p:nvPicPr>
        <p:blipFill rotWithShape="1">
          <a:blip r:embed="rId3">
            <a:alphaModFix/>
          </a:blip>
          <a:srcRect b="0" l="0" r="0" t="0"/>
          <a:stretch/>
        </p:blipFill>
        <p:spPr>
          <a:xfrm>
            <a:off x="564856" y="2289200"/>
            <a:ext cx="9331801" cy="8567465"/>
          </a:xfrm>
          <a:prstGeom prst="rect">
            <a:avLst/>
          </a:prstGeom>
          <a:noFill/>
          <a:ln>
            <a:noFill/>
          </a:ln>
        </p:spPr>
      </p:pic>
      <p:pic>
        <p:nvPicPr>
          <p:cNvPr descr=" " id="130" name="Google Shape;130;g2d0e65b49ab_0_108"/>
          <p:cNvPicPr preferRelativeResize="0"/>
          <p:nvPr/>
        </p:nvPicPr>
        <p:blipFill rotWithShape="1">
          <a:blip r:embed="rId4">
            <a:alphaModFix/>
          </a:blip>
          <a:srcRect b="0" l="0" r="0" t="0"/>
          <a:stretch/>
        </p:blipFill>
        <p:spPr>
          <a:xfrm>
            <a:off x="16943918" y="4432300"/>
            <a:ext cx="11177397" cy="11176000"/>
          </a:xfrm>
          <a:prstGeom prst="rect">
            <a:avLst/>
          </a:prstGeom>
          <a:noFill/>
          <a:ln>
            <a:noFill/>
          </a:ln>
        </p:spPr>
      </p:pic>
      <p:sp>
        <p:nvSpPr>
          <p:cNvPr id="131" name="Google Shape;131;g2d0e65b49ab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d0e65b49ab_0_1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33" name="Google Shape;133;g2d0e65b49ab_0_10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d0e65b49ab_0_108"/>
          <p:cNvSpPr/>
          <p:nvPr/>
        </p:nvSpPr>
        <p:spPr>
          <a:xfrm>
            <a:off x="914514" y="34925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d0e65b49ab_0_108"/>
          <p:cNvSpPr/>
          <p:nvPr/>
        </p:nvSpPr>
        <p:spPr>
          <a:xfrm>
            <a:off x="914514" y="34925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d0e65b49ab_0_108"/>
          <p:cNvSpPr/>
          <p:nvPr/>
        </p:nvSpPr>
        <p:spPr>
          <a:xfrm>
            <a:off x="914514"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d0e65b49ab_0_108"/>
          <p:cNvSpPr/>
          <p:nvPr/>
        </p:nvSpPr>
        <p:spPr>
          <a:xfrm>
            <a:off x="914514"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g2d0e65b49ab_0_108"/>
          <p:cNvPicPr preferRelativeResize="0"/>
          <p:nvPr/>
        </p:nvPicPr>
        <p:blipFill rotWithShape="1">
          <a:blip r:embed="rId6">
            <a:alphaModFix/>
          </a:blip>
          <a:srcRect b="0" l="0" r="0" t="0"/>
          <a:stretch/>
        </p:blipFill>
        <p:spPr>
          <a:xfrm>
            <a:off x="914514" y="7150100"/>
            <a:ext cx="7023978" cy="5105400"/>
          </a:xfrm>
          <a:prstGeom prst="rect">
            <a:avLst/>
          </a:prstGeom>
          <a:noFill/>
          <a:ln>
            <a:noFill/>
          </a:ln>
        </p:spPr>
      </p:pic>
      <p:sp>
        <p:nvSpPr>
          <p:cNvPr id="139" name="Google Shape;139;g2d0e65b49ab_0_10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d0e65b49ab_0_108"/>
          <p:cNvSpPr/>
          <p:nvPr/>
        </p:nvSpPr>
        <p:spPr>
          <a:xfrm>
            <a:off x="15826178" y="34925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0e65b49ab_0_108"/>
          <p:cNvSpPr/>
          <p:nvPr/>
        </p:nvSpPr>
        <p:spPr>
          <a:xfrm>
            <a:off x="15826178" y="34925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g2d0e65b49ab_0_108"/>
          <p:cNvSpPr/>
          <p:nvPr/>
        </p:nvSpPr>
        <p:spPr>
          <a:xfrm>
            <a:off x="15826178"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d0e65b49ab_0_108"/>
          <p:cNvSpPr/>
          <p:nvPr/>
        </p:nvSpPr>
        <p:spPr>
          <a:xfrm>
            <a:off x="15826178"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4" name="Google Shape;144;g2d0e65b49ab_0_108"/>
          <p:cNvPicPr preferRelativeResize="0"/>
          <p:nvPr/>
        </p:nvPicPr>
        <p:blipFill rotWithShape="1">
          <a:blip r:embed="rId7">
            <a:alphaModFix/>
          </a:blip>
          <a:srcRect b="0" l="0" r="0" t="0"/>
          <a:stretch/>
        </p:blipFill>
        <p:spPr>
          <a:xfrm>
            <a:off x="15826178" y="7150100"/>
            <a:ext cx="7023978" cy="5105400"/>
          </a:xfrm>
          <a:prstGeom prst="rect">
            <a:avLst/>
          </a:prstGeom>
          <a:noFill/>
          <a:ln>
            <a:noFill/>
          </a:ln>
        </p:spPr>
      </p:pic>
      <p:sp>
        <p:nvSpPr>
          <p:cNvPr id="145" name="Google Shape;145;g2d0e65b49ab_0_10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d0e65b49ab_0_108"/>
          <p:cNvSpPr/>
          <p:nvPr/>
        </p:nvSpPr>
        <p:spPr>
          <a:xfrm>
            <a:off x="8370346" y="1498600"/>
            <a:ext cx="4140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d0e65b49ab_0_108"/>
          <p:cNvSpPr/>
          <p:nvPr/>
        </p:nvSpPr>
        <p:spPr>
          <a:xfrm>
            <a:off x="8370346" y="1498600"/>
            <a:ext cx="4344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8" name="Google Shape;148;g2d0e65b49ab_0_108"/>
          <p:cNvSpPr/>
          <p:nvPr/>
        </p:nvSpPr>
        <p:spPr>
          <a:xfrm>
            <a:off x="8370346" y="2946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0e65b49ab_0_108"/>
          <p:cNvSpPr/>
          <p:nvPr/>
        </p:nvSpPr>
        <p:spPr>
          <a:xfrm>
            <a:off x="8370346" y="2946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0" name="Google Shape;150;g2d0e65b49ab_0_108"/>
          <p:cNvPicPr preferRelativeResize="0"/>
          <p:nvPr/>
        </p:nvPicPr>
        <p:blipFill rotWithShape="1">
          <a:blip r:embed="rId8">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55" name="Shape 155"/>
        <p:cNvGrpSpPr/>
        <p:nvPr/>
      </p:nvGrpSpPr>
      <p:grpSpPr>
        <a:xfrm>
          <a:off x="0" y="0"/>
          <a:ext cx="0" cy="0"/>
          <a:chOff x="0" y="0"/>
          <a:chExt cx="0" cy="0"/>
        </a:xfrm>
      </p:grpSpPr>
      <p:pic>
        <p:nvPicPr>
          <p:cNvPr descr=" " id="156" name="Google Shape;156;g2d0e65b49ab_0_134"/>
          <p:cNvPicPr preferRelativeResize="0"/>
          <p:nvPr/>
        </p:nvPicPr>
        <p:blipFill rotWithShape="1">
          <a:blip r:embed="rId3">
            <a:alphaModFix/>
          </a:blip>
          <a:srcRect b="0" l="0" r="0" t="0"/>
          <a:stretch/>
        </p:blipFill>
        <p:spPr>
          <a:xfrm>
            <a:off x="-798288" y="897744"/>
            <a:ext cx="10812836" cy="13302159"/>
          </a:xfrm>
          <a:prstGeom prst="rect">
            <a:avLst/>
          </a:prstGeom>
          <a:noFill/>
          <a:ln>
            <a:noFill/>
          </a:ln>
        </p:spPr>
      </p:pic>
      <p:pic>
        <p:nvPicPr>
          <p:cNvPr descr=" " id="157" name="Google Shape;157;g2d0e65b49ab_0_134"/>
          <p:cNvPicPr preferRelativeResize="0"/>
          <p:nvPr/>
        </p:nvPicPr>
        <p:blipFill rotWithShape="1">
          <a:blip r:embed="rId4">
            <a:alphaModFix/>
          </a:blip>
          <a:srcRect b="0" l="0" r="0" t="0"/>
          <a:stretch/>
        </p:blipFill>
        <p:spPr>
          <a:xfrm>
            <a:off x="17602301" y="-1675538"/>
            <a:ext cx="7185411" cy="13366174"/>
          </a:xfrm>
          <a:prstGeom prst="rect">
            <a:avLst/>
          </a:prstGeom>
          <a:noFill/>
          <a:ln>
            <a:noFill/>
          </a:ln>
        </p:spPr>
      </p:pic>
      <p:sp>
        <p:nvSpPr>
          <p:cNvPr id="158" name="Google Shape;158;g2d0e65b49ab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d0e65b49ab_0_1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0" name="Google Shape;160;g2d0e65b49ab_0_134"/>
          <p:cNvPicPr preferRelativeResize="0"/>
          <p:nvPr/>
        </p:nvPicPr>
        <p:blipFill rotWithShape="1">
          <a:blip r:embed="rId6">
            <a:alphaModFix/>
          </a:blip>
          <a:srcRect b="0" l="0" r="0" t="0"/>
          <a:stretch/>
        </p:blipFill>
        <p:spPr>
          <a:xfrm>
            <a:off x="8332241" y="1117600"/>
            <a:ext cx="5966698" cy="4437887"/>
          </a:xfrm>
          <a:prstGeom prst="rect">
            <a:avLst/>
          </a:prstGeom>
          <a:noFill/>
          <a:ln>
            <a:noFill/>
          </a:ln>
        </p:spPr>
      </p:pic>
      <p:sp>
        <p:nvSpPr>
          <p:cNvPr id="161" name="Google Shape;161;g2d0e65b49ab_0_134"/>
          <p:cNvSpPr/>
          <p:nvPr/>
        </p:nvSpPr>
        <p:spPr>
          <a:xfrm>
            <a:off x="12701588" y="4076700"/>
            <a:ext cx="86244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d0e65b49ab_0_134"/>
          <p:cNvSpPr/>
          <p:nvPr/>
        </p:nvSpPr>
        <p:spPr>
          <a:xfrm>
            <a:off x="12701588" y="4076700"/>
            <a:ext cx="8827500" cy="690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g2d0e65b49ab_0_134"/>
          <p:cNvSpPr/>
          <p:nvPr/>
        </p:nvSpPr>
        <p:spPr>
          <a:xfrm>
            <a:off x="17490086" y="11087100"/>
            <a:ext cx="39882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pic>
        <p:nvPicPr>
          <p:cNvPr descr=" " id="164" name="Google Shape;164;g2d0e65b49ab_0_134"/>
          <p:cNvPicPr preferRelativeResize="0"/>
          <p:nvPr/>
        </p:nvPicPr>
        <p:blipFill rotWithShape="1">
          <a:blip r:embed="rId7">
            <a:alphaModFix/>
          </a:blip>
          <a:srcRect b="0" l="0" r="0" t="0"/>
          <a:stretch/>
        </p:blipFill>
        <p:spPr>
          <a:xfrm>
            <a:off x="1320965" y="774700"/>
            <a:ext cx="10872559" cy="1215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69" name="Shape 169"/>
        <p:cNvGrpSpPr/>
        <p:nvPr/>
      </p:nvGrpSpPr>
      <p:grpSpPr>
        <a:xfrm>
          <a:off x="0" y="0"/>
          <a:ext cx="0" cy="0"/>
          <a:chOff x="0" y="0"/>
          <a:chExt cx="0" cy="0"/>
        </a:xfrm>
      </p:grpSpPr>
      <p:pic>
        <p:nvPicPr>
          <p:cNvPr descr=" " id="170" name="Google Shape;170;g2d0e65b49ab_0_147"/>
          <p:cNvPicPr preferRelativeResize="0"/>
          <p:nvPr/>
        </p:nvPicPr>
        <p:blipFill rotWithShape="1">
          <a:blip r:embed="rId3">
            <a:alphaModFix/>
          </a:blip>
          <a:srcRect b="0" l="0" r="0" t="0"/>
          <a:stretch/>
        </p:blipFill>
        <p:spPr>
          <a:xfrm>
            <a:off x="15258415" y="148828"/>
            <a:ext cx="10944743" cy="13181819"/>
          </a:xfrm>
          <a:prstGeom prst="rect">
            <a:avLst/>
          </a:prstGeom>
          <a:noFill/>
          <a:ln>
            <a:noFill/>
          </a:ln>
        </p:spPr>
      </p:pic>
      <p:pic>
        <p:nvPicPr>
          <p:cNvPr descr=" " id="171" name="Google Shape;171;g2d0e65b49ab_0_147"/>
          <p:cNvPicPr preferRelativeResize="0"/>
          <p:nvPr/>
        </p:nvPicPr>
        <p:blipFill rotWithShape="1">
          <a:blip r:embed="rId4">
            <a:alphaModFix/>
          </a:blip>
          <a:srcRect b="0" l="0" r="0" t="0"/>
          <a:stretch/>
        </p:blipFill>
        <p:spPr>
          <a:xfrm>
            <a:off x="-1168546" y="-4318000"/>
            <a:ext cx="11177397" cy="11176000"/>
          </a:xfrm>
          <a:prstGeom prst="rect">
            <a:avLst/>
          </a:prstGeom>
          <a:noFill/>
          <a:ln>
            <a:noFill/>
          </a:ln>
        </p:spPr>
      </p:pic>
      <p:sp>
        <p:nvSpPr>
          <p:cNvPr id="172" name="Google Shape;172;g2d0e65b49ab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d0e65b49ab_0_1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4" name="Google Shape;174;g2d0e65b49ab_0_147"/>
          <p:cNvSpPr/>
          <p:nvPr/>
        </p:nvSpPr>
        <p:spPr>
          <a:xfrm>
            <a:off x="16004000" y="3111500"/>
            <a:ext cx="716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d0e65b49ab_0_147"/>
          <p:cNvSpPr/>
          <p:nvPr/>
        </p:nvSpPr>
        <p:spPr>
          <a:xfrm>
            <a:off x="16004000" y="3111500"/>
            <a:ext cx="7366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76" name="Google Shape;176;g2d0e65b49ab_0_147"/>
          <p:cNvSpPr/>
          <p:nvPr/>
        </p:nvSpPr>
        <p:spPr>
          <a:xfrm>
            <a:off x="16004000" y="4254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7" name="Google Shape;177;g2d0e65b49ab_0_147"/>
          <p:cNvSpPr/>
          <p:nvPr/>
        </p:nvSpPr>
        <p:spPr>
          <a:xfrm>
            <a:off x="16004000" y="65405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d0e65b49ab_0_147"/>
          <p:cNvSpPr/>
          <p:nvPr/>
        </p:nvSpPr>
        <p:spPr>
          <a:xfrm>
            <a:off x="16004000" y="65405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79" name="Google Shape;179;g2d0e65b49ab_0_147"/>
          <p:cNvSpPr/>
          <p:nvPr/>
        </p:nvSpPr>
        <p:spPr>
          <a:xfrm>
            <a:off x="16004000" y="8521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80" name="Google Shape;180;g2d0e65b49ab_0_147"/>
          <p:cNvPicPr preferRelativeResize="0"/>
          <p:nvPr/>
        </p:nvPicPr>
        <p:blipFill rotWithShape="1">
          <a:blip r:embed="rId6">
            <a:alphaModFix/>
          </a:blip>
          <a:srcRect b="0" l="0" r="0" t="0"/>
          <a:stretch/>
        </p:blipFill>
        <p:spPr>
          <a:xfrm>
            <a:off x="-1168546" y="1270000"/>
            <a:ext cx="18264883" cy="1111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6C7"/>
        </a:solidFill>
      </p:bgPr>
    </p:bg>
    <p:spTree>
      <p:nvGrpSpPr>
        <p:cNvPr id="185" name="Shape 185"/>
        <p:cNvGrpSpPr/>
        <p:nvPr/>
      </p:nvGrpSpPr>
      <p:grpSpPr>
        <a:xfrm>
          <a:off x="0" y="0"/>
          <a:ext cx="0" cy="0"/>
          <a:chOff x="0" y="0"/>
          <a:chExt cx="0" cy="0"/>
        </a:xfrm>
      </p:grpSpPr>
      <p:pic>
        <p:nvPicPr>
          <p:cNvPr descr=" " id="186" name="Google Shape;186;g2d0e65b49ab_0_162"/>
          <p:cNvPicPr preferRelativeResize="0"/>
          <p:nvPr/>
        </p:nvPicPr>
        <p:blipFill rotWithShape="1">
          <a:blip r:embed="rId3">
            <a:alphaModFix/>
          </a:blip>
          <a:srcRect b="0" l="0" r="0" t="0"/>
          <a:stretch/>
        </p:blipFill>
        <p:spPr>
          <a:xfrm>
            <a:off x="15952146" y="-2418593"/>
            <a:ext cx="8115758" cy="10106980"/>
          </a:xfrm>
          <a:prstGeom prst="rect">
            <a:avLst/>
          </a:prstGeom>
          <a:noFill/>
          <a:ln>
            <a:noFill/>
          </a:ln>
        </p:spPr>
      </p:pic>
      <p:pic>
        <p:nvPicPr>
          <p:cNvPr descr=" " id="187" name="Google Shape;187;g2d0e65b49ab_0_162"/>
          <p:cNvPicPr preferRelativeResize="0"/>
          <p:nvPr/>
        </p:nvPicPr>
        <p:blipFill rotWithShape="1">
          <a:blip r:embed="rId4">
            <a:alphaModFix/>
          </a:blip>
          <a:srcRect b="0" l="0" r="0" t="0"/>
          <a:stretch/>
        </p:blipFill>
        <p:spPr>
          <a:xfrm>
            <a:off x="-1672802" y="2688828"/>
            <a:ext cx="10944743" cy="13181819"/>
          </a:xfrm>
          <a:prstGeom prst="rect">
            <a:avLst/>
          </a:prstGeom>
          <a:noFill/>
          <a:ln>
            <a:noFill/>
          </a:ln>
        </p:spPr>
      </p:pic>
      <p:sp>
        <p:nvSpPr>
          <p:cNvPr id="188" name="Google Shape;188;g2d0e65b49ab_0_162"/>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5B4A"/>
              </a:buClr>
              <a:buSzPts val="8000"/>
              <a:buFont typeface="DM Serif Display"/>
              <a:buNone/>
            </a:pPr>
            <a:r>
              <a:rPr b="0" i="0" lang="en-US" sz="8000" u="none" cap="none" strike="noStrike">
                <a:solidFill>
                  <a:srgbClr val="8C5B4A"/>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89" name="Google Shape;189;g2d0e65b49ab_0_162"/>
          <p:cNvSpPr/>
          <p:nvPr/>
        </p:nvSpPr>
        <p:spPr>
          <a:xfrm>
            <a:off x="14352794" y="4025900"/>
            <a:ext cx="66429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d0e65b49ab_0_162"/>
          <p:cNvSpPr/>
          <p:nvPr/>
        </p:nvSpPr>
        <p:spPr>
          <a:xfrm>
            <a:off x="15502288" y="4025900"/>
            <a:ext cx="4344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91" name="Google Shape;191;g2d0e65b49ab_0_162"/>
          <p:cNvSpPr/>
          <p:nvPr/>
        </p:nvSpPr>
        <p:spPr>
          <a:xfrm>
            <a:off x="14352794" y="5168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d0e65b49ab_0_162"/>
          <p:cNvPicPr preferRelativeResize="0"/>
          <p:nvPr/>
        </p:nvPicPr>
        <p:blipFill rotWithShape="1">
          <a:blip r:embed="rId5">
            <a:alphaModFix/>
          </a:blip>
          <a:srcRect b="0" l="0" r="0" t="0"/>
          <a:stretch/>
        </p:blipFill>
        <p:spPr>
          <a:xfrm>
            <a:off x="14352794" y="5168900"/>
            <a:ext cx="6642930" cy="6642100"/>
          </a:xfrm>
          <a:prstGeom prst="rect">
            <a:avLst/>
          </a:prstGeom>
          <a:noFill/>
          <a:ln>
            <a:noFill/>
          </a:ln>
        </p:spPr>
      </p:pic>
      <p:pic>
        <p:nvPicPr>
          <p:cNvPr descr=" " id="193" name="Google Shape;193;g2d0e65b49ab_0_162"/>
          <p:cNvPicPr preferRelativeResize="0"/>
          <p:nvPr/>
        </p:nvPicPr>
        <p:blipFill rotWithShape="1">
          <a:blip r:embed="rId6">
            <a:alphaModFix/>
          </a:blip>
          <a:srcRect b="0" l="0" r="0" t="0"/>
          <a:stretch/>
        </p:blipFill>
        <p:spPr>
          <a:xfrm>
            <a:off x="14352791" y="5168900"/>
            <a:ext cx="6642933" cy="6642100"/>
          </a:xfrm>
          <a:prstGeom prst="rect">
            <a:avLst/>
          </a:prstGeom>
          <a:noFill/>
          <a:ln>
            <a:noFill/>
          </a:ln>
        </p:spPr>
      </p:pic>
      <p:sp>
        <p:nvSpPr>
          <p:cNvPr id="194" name="Google Shape;194;g2d0e65b49ab_0_162"/>
          <p:cNvSpPr/>
          <p:nvPr/>
        </p:nvSpPr>
        <p:spPr>
          <a:xfrm>
            <a:off x="15762670" y="6565900"/>
            <a:ext cx="3835800" cy="3835500"/>
          </a:xfrm>
          <a:prstGeom prst="roundRect">
            <a:avLst>
              <a:gd fmla="val 3311285" name="adj"/>
            </a:avLst>
          </a:prstGeom>
          <a:solidFill>
            <a:srgbClr val="F2E9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d0e65b49ab_0_162"/>
          <p:cNvSpPr/>
          <p:nvPr/>
        </p:nvSpPr>
        <p:spPr>
          <a:xfrm>
            <a:off x="16867708" y="709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d0e65b49ab_0_162"/>
          <p:cNvPicPr preferRelativeResize="0"/>
          <p:nvPr/>
        </p:nvPicPr>
        <p:blipFill rotWithShape="1">
          <a:blip r:embed="rId7">
            <a:alphaModFix/>
          </a:blip>
          <a:srcRect b="0" l="0" r="0" t="0"/>
          <a:stretch/>
        </p:blipFill>
        <p:spPr>
          <a:xfrm>
            <a:off x="16867708" y="7099300"/>
            <a:ext cx="1625803" cy="1625600"/>
          </a:xfrm>
          <a:prstGeom prst="rect">
            <a:avLst/>
          </a:prstGeom>
          <a:noFill/>
          <a:ln>
            <a:noFill/>
          </a:ln>
        </p:spPr>
      </p:pic>
      <p:pic>
        <p:nvPicPr>
          <p:cNvPr descr=" " id="197" name="Google Shape;197;g2d0e65b49ab_0_162"/>
          <p:cNvPicPr preferRelativeResize="0"/>
          <p:nvPr/>
        </p:nvPicPr>
        <p:blipFill rotWithShape="1">
          <a:blip r:embed="rId8">
            <a:alphaModFix/>
          </a:blip>
          <a:srcRect b="0" l="0" r="0" t="0"/>
          <a:stretch/>
        </p:blipFill>
        <p:spPr>
          <a:xfrm>
            <a:off x="16933232" y="7130479"/>
            <a:ext cx="1492536" cy="1526691"/>
          </a:xfrm>
          <a:prstGeom prst="rect">
            <a:avLst/>
          </a:prstGeom>
          <a:noFill/>
          <a:ln>
            <a:noFill/>
          </a:ln>
        </p:spPr>
      </p:pic>
      <p:sp>
        <p:nvSpPr>
          <p:cNvPr id="198" name="Google Shape;198;g2d0e65b49ab_0_162"/>
          <p:cNvSpPr/>
          <p:nvPr/>
        </p:nvSpPr>
        <p:spPr>
          <a:xfrm>
            <a:off x="15915089" y="9029700"/>
            <a:ext cx="353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d0e65b49ab_0_162"/>
          <p:cNvSpPr/>
          <p:nvPr/>
        </p:nvSpPr>
        <p:spPr>
          <a:xfrm>
            <a:off x="15813476" y="9029700"/>
            <a:ext cx="3734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00" name="Google Shape;200;g2d0e65b49ab_0_1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d0e65b49ab_0_16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2" name="Google Shape;202;g2d0e65b49ab_0_162"/>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d0e65b49ab_0_162"/>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d0e65b49ab_0_162"/>
          <p:cNvSpPr/>
          <p:nvPr/>
        </p:nvSpPr>
        <p:spPr>
          <a:xfrm>
            <a:off x="3149994"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05" name="Google Shape;205;g2d0e65b49ab_0_162"/>
          <p:cNvSpPr/>
          <p:nvPr/>
        </p:nvSpPr>
        <p:spPr>
          <a:xfrm>
            <a:off x="3149994"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6" name="Google Shape;206;g2d0e65b49ab_0_162"/>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d0e65b49ab_0_162"/>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0e65b49ab_0_162"/>
          <p:cNvSpPr/>
          <p:nvPr/>
        </p:nvSpPr>
        <p:spPr>
          <a:xfrm>
            <a:off x="8370346"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09" name="Google Shape;209;g2d0e65b49ab_0_162"/>
          <p:cNvSpPr/>
          <p:nvPr/>
        </p:nvSpPr>
        <p:spPr>
          <a:xfrm>
            <a:off x="8370346"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0" name="Google Shape;210;g2d0e65b49ab_0_162"/>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d0e65b49ab_0_162"/>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d0e65b49ab_0_162"/>
          <p:cNvSpPr/>
          <p:nvPr/>
        </p:nvSpPr>
        <p:spPr>
          <a:xfrm>
            <a:off x="8370346"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13" name="Google Shape;213;g2d0e65b49ab_0_162"/>
          <p:cNvSpPr/>
          <p:nvPr/>
        </p:nvSpPr>
        <p:spPr>
          <a:xfrm>
            <a:off x="8370346"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4" name="Google Shape;214;g2d0e65b49ab_0_162"/>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d0e65b49ab_0_162"/>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d0e65b49ab_0_162"/>
          <p:cNvSpPr/>
          <p:nvPr/>
        </p:nvSpPr>
        <p:spPr>
          <a:xfrm>
            <a:off x="3149994"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17" name="Google Shape;217;g2d0e65b49ab_0_162"/>
          <p:cNvSpPr/>
          <p:nvPr/>
        </p:nvSpPr>
        <p:spPr>
          <a:xfrm>
            <a:off x="3149994"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2024-04-30T06:00:30Z</dcterms:created>
  <dc:creator>PptxGenJS</dc:creator>
</cp:coreProperties>
</file>