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4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89EB1C-8862-DFB7-6433-A33B83068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146870-D606-2396-5B7F-C19F9E64E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CA2B5E7-22F6-2B1F-A548-097C769FC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</p:txBody>
      </p:sp>
      <p:cxnSp>
        <p:nvCxnSpPr>
          <p:cNvPr id="5" name="Shape1_20220526_090913">
            <a:extLst>
              <a:ext uri="{FF2B5EF4-FFF2-40B4-BE49-F238E27FC236}">
                <a16:creationId xmlns:a16="http://schemas.microsoft.com/office/drawing/2014/main" id="{0C29595F-6A5E-ACB9-6EF2-5120F1F2F2E9}"/>
              </a:ext>
            </a:extLst>
          </p:cNvPr>
          <p:cNvCxnSpPr/>
          <p:nvPr/>
        </p:nvCxnSpPr>
        <p:spPr>
          <a:xfrm>
            <a:off x="630477" y="2177282"/>
            <a:ext cx="7738020" cy="0"/>
          </a:xfrm>
          <a:prstGeom prst="line">
            <a:avLst/>
          </a:prstGeom>
          <a:noFill/>
          <a:ln w="9525" cap="flat" cmpd="sng" algn="ctr">
            <a:solidFill>
              <a:srgbClr val="C6C6C6"/>
            </a:solidFill>
            <a:prstDash val="solid"/>
          </a:ln>
          <a:effectLst/>
        </p:spPr>
      </p:cxnSp>
      <p:cxnSp>
        <p:nvCxnSpPr>
          <p:cNvPr id="6" name="Shape2_20220526_090913">
            <a:extLst>
              <a:ext uri="{FF2B5EF4-FFF2-40B4-BE49-F238E27FC236}">
                <a16:creationId xmlns:a16="http://schemas.microsoft.com/office/drawing/2014/main" id="{5C103967-C436-8EC0-3F71-3C564FD4DFCA}"/>
              </a:ext>
            </a:extLst>
          </p:cNvPr>
          <p:cNvCxnSpPr/>
          <p:nvPr/>
        </p:nvCxnSpPr>
        <p:spPr>
          <a:xfrm>
            <a:off x="630477" y="2949788"/>
            <a:ext cx="7738020" cy="0"/>
          </a:xfrm>
          <a:prstGeom prst="line">
            <a:avLst/>
          </a:prstGeom>
          <a:noFill/>
          <a:ln w="9525" cap="flat" cmpd="sng" algn="ctr">
            <a:solidFill>
              <a:srgbClr val="C6C6C6"/>
            </a:solidFill>
            <a:prstDash val="solid"/>
          </a:ln>
          <a:effectLst/>
        </p:spPr>
      </p:cxnSp>
      <p:cxnSp>
        <p:nvCxnSpPr>
          <p:cNvPr id="7" name="Shape3_20220526_090913">
            <a:extLst>
              <a:ext uri="{FF2B5EF4-FFF2-40B4-BE49-F238E27FC236}">
                <a16:creationId xmlns:a16="http://schemas.microsoft.com/office/drawing/2014/main" id="{D8F0AB13-6449-17F2-55BB-2414DA25731D}"/>
              </a:ext>
            </a:extLst>
          </p:cNvPr>
          <p:cNvCxnSpPr/>
          <p:nvPr/>
        </p:nvCxnSpPr>
        <p:spPr>
          <a:xfrm>
            <a:off x="630477" y="3722294"/>
            <a:ext cx="7738020" cy="0"/>
          </a:xfrm>
          <a:prstGeom prst="line">
            <a:avLst/>
          </a:prstGeom>
          <a:noFill/>
          <a:ln w="9525" cap="flat" cmpd="sng" algn="ctr">
            <a:solidFill>
              <a:srgbClr val="C6C6C6"/>
            </a:solidFill>
            <a:prstDash val="solid"/>
          </a:ln>
          <a:effectLst/>
        </p:spPr>
      </p:cxnSp>
      <p:cxnSp>
        <p:nvCxnSpPr>
          <p:cNvPr id="8" name="Shape4_20220526_090913">
            <a:extLst>
              <a:ext uri="{FF2B5EF4-FFF2-40B4-BE49-F238E27FC236}">
                <a16:creationId xmlns:a16="http://schemas.microsoft.com/office/drawing/2014/main" id="{DC3D2E5F-46B4-5FA9-7D07-E102438B6717}"/>
              </a:ext>
            </a:extLst>
          </p:cNvPr>
          <p:cNvCxnSpPr/>
          <p:nvPr/>
        </p:nvCxnSpPr>
        <p:spPr>
          <a:xfrm>
            <a:off x="630477" y="4494800"/>
            <a:ext cx="7738020" cy="0"/>
          </a:xfrm>
          <a:prstGeom prst="line">
            <a:avLst/>
          </a:prstGeom>
          <a:noFill/>
          <a:ln w="9525" cap="flat" cmpd="sng" algn="ctr">
            <a:solidFill>
              <a:srgbClr val="C6C6C6"/>
            </a:solidFill>
            <a:prstDash val="solid"/>
          </a:ln>
          <a:effectLst/>
        </p:spPr>
      </p:cxnSp>
      <p:sp>
        <p:nvSpPr>
          <p:cNvPr id="9" name="Shape0_20220107_114203">
            <a:extLst>
              <a:ext uri="{FF2B5EF4-FFF2-40B4-BE49-F238E27FC236}">
                <a16:creationId xmlns:a16="http://schemas.microsoft.com/office/drawing/2014/main" id="{13869210-C097-DEB9-4E58-E58F0182B5D8}"/>
              </a:ext>
            </a:extLst>
          </p:cNvPr>
          <p:cNvSpPr>
            <a:spLocks noChangeAspect="1"/>
          </p:cNvSpPr>
          <p:nvPr/>
        </p:nvSpPr>
        <p:spPr>
          <a:xfrm>
            <a:off x="653763" y="1503869"/>
            <a:ext cx="574327" cy="574327"/>
          </a:xfrm>
          <a:prstGeom prst="ellipse">
            <a:avLst/>
          </a:prstGeom>
          <a:solidFill>
            <a:srgbClr val="195167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2000"/>
              <a:defRPr/>
            </a:pPr>
            <a:r>
              <a:rPr lang="en-US" b="1" dirty="0">
                <a:solidFill>
                  <a:srgbClr val="FFFFFF"/>
                </a:solidFill>
              </a:rPr>
              <a:t>01</a:t>
            </a:r>
            <a:endParaRPr dirty="0"/>
          </a:p>
        </p:txBody>
      </p:sp>
      <p:sp>
        <p:nvSpPr>
          <p:cNvPr id="10" name="Google Shape;1352;p62">
            <a:extLst>
              <a:ext uri="{FF2B5EF4-FFF2-40B4-BE49-F238E27FC236}">
                <a16:creationId xmlns:a16="http://schemas.microsoft.com/office/drawing/2014/main" id="{C4D8B844-D7C0-8792-4080-861A5D3E5721}"/>
              </a:ext>
            </a:extLst>
          </p:cNvPr>
          <p:cNvSpPr txBox="1"/>
          <p:nvPr/>
        </p:nvSpPr>
        <p:spPr>
          <a:xfrm>
            <a:off x="1348849" y="1576758"/>
            <a:ext cx="6539391" cy="42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867"/>
              <a:buFont typeface="Arial"/>
              <a:buNone/>
              <a:defRPr/>
            </a:pPr>
            <a:r>
              <a:rPr lang="en-US" dirty="0"/>
              <a:t>Insert Text Here</a:t>
            </a:r>
            <a:endParaRPr dirty="0"/>
          </a:p>
        </p:txBody>
      </p:sp>
      <p:sp>
        <p:nvSpPr>
          <p:cNvPr id="11" name="Shape1_20220107_114203">
            <a:extLst>
              <a:ext uri="{FF2B5EF4-FFF2-40B4-BE49-F238E27FC236}">
                <a16:creationId xmlns:a16="http://schemas.microsoft.com/office/drawing/2014/main" id="{B036F6A4-12D0-1887-6ECE-DF01C2D16E52}"/>
              </a:ext>
            </a:extLst>
          </p:cNvPr>
          <p:cNvSpPr>
            <a:spLocks noChangeAspect="1"/>
          </p:cNvSpPr>
          <p:nvPr/>
        </p:nvSpPr>
        <p:spPr>
          <a:xfrm>
            <a:off x="653763" y="2276376"/>
            <a:ext cx="574327" cy="57432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2000"/>
              <a:defRPr/>
            </a:pPr>
            <a:r>
              <a:rPr lang="en-US" b="1">
                <a:solidFill>
                  <a:srgbClr val="FFFFFF"/>
                </a:solidFill>
              </a:rPr>
              <a:t>02</a:t>
            </a:r>
            <a:endParaRPr/>
          </a:p>
        </p:txBody>
      </p:sp>
      <p:sp>
        <p:nvSpPr>
          <p:cNvPr id="12" name="Google Shape;1353;p62">
            <a:extLst>
              <a:ext uri="{FF2B5EF4-FFF2-40B4-BE49-F238E27FC236}">
                <a16:creationId xmlns:a16="http://schemas.microsoft.com/office/drawing/2014/main" id="{DECCF34A-44EE-5E0E-312B-D8718A23D796}"/>
              </a:ext>
            </a:extLst>
          </p:cNvPr>
          <p:cNvSpPr txBox="1"/>
          <p:nvPr/>
        </p:nvSpPr>
        <p:spPr>
          <a:xfrm>
            <a:off x="1348849" y="2349265"/>
            <a:ext cx="6539391" cy="42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867"/>
              <a:buFont typeface="Arial"/>
              <a:buNone/>
              <a:defRPr/>
            </a:pPr>
            <a:r>
              <a:rPr lang="en-US" dirty="0"/>
              <a:t>Insert Text Here</a:t>
            </a:r>
            <a:endParaRPr dirty="0"/>
          </a:p>
        </p:txBody>
      </p:sp>
      <p:sp>
        <p:nvSpPr>
          <p:cNvPr id="13" name="Shape2_20220107_114203">
            <a:extLst>
              <a:ext uri="{FF2B5EF4-FFF2-40B4-BE49-F238E27FC236}">
                <a16:creationId xmlns:a16="http://schemas.microsoft.com/office/drawing/2014/main" id="{D63D8998-DE97-193E-46DA-188A69FC062E}"/>
              </a:ext>
            </a:extLst>
          </p:cNvPr>
          <p:cNvSpPr>
            <a:spLocks noChangeAspect="1"/>
          </p:cNvSpPr>
          <p:nvPr/>
        </p:nvSpPr>
        <p:spPr>
          <a:xfrm>
            <a:off x="653763" y="3048882"/>
            <a:ext cx="574327" cy="574327"/>
          </a:xfrm>
          <a:prstGeom prst="ellipse">
            <a:avLst/>
          </a:prstGeom>
          <a:solidFill>
            <a:schemeClr val="accent1">
              <a:lumMod val="100000"/>
            </a:schemeClr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2000"/>
              <a:defRPr/>
            </a:pPr>
            <a:r>
              <a:rPr lang="en-US" b="1">
                <a:solidFill>
                  <a:srgbClr val="FFFFFF"/>
                </a:solidFill>
              </a:rPr>
              <a:t>03</a:t>
            </a:r>
            <a:endParaRPr/>
          </a:p>
        </p:txBody>
      </p:sp>
      <p:sp>
        <p:nvSpPr>
          <p:cNvPr id="14" name="Google Shape;1354;p62">
            <a:extLst>
              <a:ext uri="{FF2B5EF4-FFF2-40B4-BE49-F238E27FC236}">
                <a16:creationId xmlns:a16="http://schemas.microsoft.com/office/drawing/2014/main" id="{852E7387-B7B3-FAF6-2D29-BD898C647F20}"/>
              </a:ext>
            </a:extLst>
          </p:cNvPr>
          <p:cNvSpPr txBox="1"/>
          <p:nvPr/>
        </p:nvSpPr>
        <p:spPr>
          <a:xfrm>
            <a:off x="1348849" y="3121771"/>
            <a:ext cx="6539391" cy="42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867"/>
              <a:buFont typeface="Arial"/>
              <a:buNone/>
              <a:defRPr/>
            </a:pPr>
            <a:r>
              <a:rPr lang="en-US" dirty="0"/>
              <a:t>Insert Text Here</a:t>
            </a:r>
            <a:endParaRPr dirty="0"/>
          </a:p>
        </p:txBody>
      </p:sp>
      <p:sp>
        <p:nvSpPr>
          <p:cNvPr id="15" name="Shape3_20220107_114203">
            <a:extLst>
              <a:ext uri="{FF2B5EF4-FFF2-40B4-BE49-F238E27FC236}">
                <a16:creationId xmlns:a16="http://schemas.microsoft.com/office/drawing/2014/main" id="{2A7FAA90-B4AD-9750-2F11-2248EDD00228}"/>
              </a:ext>
            </a:extLst>
          </p:cNvPr>
          <p:cNvSpPr>
            <a:spLocks noChangeAspect="1"/>
          </p:cNvSpPr>
          <p:nvPr/>
        </p:nvSpPr>
        <p:spPr>
          <a:xfrm>
            <a:off x="653763" y="3821387"/>
            <a:ext cx="574327" cy="574327"/>
          </a:xfrm>
          <a:prstGeom prst="ellipse">
            <a:avLst/>
          </a:prstGeom>
          <a:solidFill>
            <a:schemeClr val="accent2">
              <a:lumMod val="100000"/>
            </a:schemeClr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2000"/>
              <a:defRPr/>
            </a:pPr>
            <a:r>
              <a:rPr lang="en-US" b="1">
                <a:solidFill>
                  <a:srgbClr val="FFFFFF"/>
                </a:solidFill>
              </a:rPr>
              <a:t>04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6" name="Google Shape;1355;p62">
            <a:extLst>
              <a:ext uri="{FF2B5EF4-FFF2-40B4-BE49-F238E27FC236}">
                <a16:creationId xmlns:a16="http://schemas.microsoft.com/office/drawing/2014/main" id="{C4A22577-8D24-7184-2254-5F83AA38C3DE}"/>
              </a:ext>
            </a:extLst>
          </p:cNvPr>
          <p:cNvSpPr txBox="1"/>
          <p:nvPr/>
        </p:nvSpPr>
        <p:spPr>
          <a:xfrm>
            <a:off x="1348849" y="3894275"/>
            <a:ext cx="6539391" cy="42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867"/>
              <a:buFont typeface="Arial"/>
              <a:buNone/>
              <a:defRPr/>
            </a:pPr>
            <a:r>
              <a:rPr lang="en-US"/>
              <a:t>Insert Text Here</a:t>
            </a:r>
            <a:endParaRPr/>
          </a:p>
        </p:txBody>
      </p:sp>
      <p:sp>
        <p:nvSpPr>
          <p:cNvPr id="17" name="Shape4_20220107_114203">
            <a:extLst>
              <a:ext uri="{FF2B5EF4-FFF2-40B4-BE49-F238E27FC236}">
                <a16:creationId xmlns:a16="http://schemas.microsoft.com/office/drawing/2014/main" id="{06F38964-2728-D41D-DE46-11D403754094}"/>
              </a:ext>
            </a:extLst>
          </p:cNvPr>
          <p:cNvSpPr>
            <a:spLocks noChangeAspect="1"/>
          </p:cNvSpPr>
          <p:nvPr/>
        </p:nvSpPr>
        <p:spPr>
          <a:xfrm>
            <a:off x="653763" y="5366397"/>
            <a:ext cx="574327" cy="57432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2000"/>
              <a:defRPr/>
            </a:pPr>
            <a:r>
              <a:rPr lang="en-US" b="1" dirty="0">
                <a:solidFill>
                  <a:srgbClr val="000000"/>
                </a:solidFill>
              </a:rPr>
              <a:t>06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18" name="Google Shape;1355;p62~1">
            <a:extLst>
              <a:ext uri="{FF2B5EF4-FFF2-40B4-BE49-F238E27FC236}">
                <a16:creationId xmlns:a16="http://schemas.microsoft.com/office/drawing/2014/main" id="{D7D8ADC3-AF97-DBDB-26D0-231615BC2263}"/>
              </a:ext>
            </a:extLst>
          </p:cNvPr>
          <p:cNvSpPr txBox="1"/>
          <p:nvPr/>
        </p:nvSpPr>
        <p:spPr>
          <a:xfrm>
            <a:off x="1348849" y="5439287"/>
            <a:ext cx="6539391" cy="42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867"/>
              <a:buFont typeface="Arial"/>
              <a:buNone/>
              <a:defRPr/>
            </a:pPr>
            <a:r>
              <a:rPr lang="en-US"/>
              <a:t>Insert Text Here</a:t>
            </a:r>
            <a:endParaRPr/>
          </a:p>
        </p:txBody>
      </p:sp>
      <p:sp>
        <p:nvSpPr>
          <p:cNvPr id="19" name="Shape5_20220107_114203">
            <a:extLst>
              <a:ext uri="{FF2B5EF4-FFF2-40B4-BE49-F238E27FC236}">
                <a16:creationId xmlns:a16="http://schemas.microsoft.com/office/drawing/2014/main" id="{D1B41B40-195D-4D69-9A86-BACA6C19E558}"/>
              </a:ext>
            </a:extLst>
          </p:cNvPr>
          <p:cNvSpPr>
            <a:spLocks noChangeAspect="1"/>
          </p:cNvSpPr>
          <p:nvPr/>
        </p:nvSpPr>
        <p:spPr>
          <a:xfrm>
            <a:off x="653763" y="4593892"/>
            <a:ext cx="574327" cy="574327"/>
          </a:xfrm>
          <a:prstGeom prst="ellipse">
            <a:avLst/>
          </a:prstGeom>
          <a:solidFill>
            <a:schemeClr val="accent4">
              <a:lumMod val="100000"/>
            </a:schemeClr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2000"/>
              <a:defRPr/>
            </a:pPr>
            <a:r>
              <a:rPr lang="en-US" b="1" dirty="0">
                <a:solidFill>
                  <a:srgbClr val="FFFFFF"/>
                </a:solidFill>
              </a:rPr>
              <a:t>05</a:t>
            </a:r>
            <a:endParaRPr dirty="0"/>
          </a:p>
        </p:txBody>
      </p:sp>
      <p:sp>
        <p:nvSpPr>
          <p:cNvPr id="20" name="Google Shape;1355;p62~2">
            <a:extLst>
              <a:ext uri="{FF2B5EF4-FFF2-40B4-BE49-F238E27FC236}">
                <a16:creationId xmlns:a16="http://schemas.microsoft.com/office/drawing/2014/main" id="{3C4AC063-1FD1-2704-E8B3-3940F23CEB68}"/>
              </a:ext>
            </a:extLst>
          </p:cNvPr>
          <p:cNvSpPr txBox="1"/>
          <p:nvPr/>
        </p:nvSpPr>
        <p:spPr>
          <a:xfrm>
            <a:off x="1348849" y="4666783"/>
            <a:ext cx="6539391" cy="42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867"/>
              <a:buFont typeface="Arial"/>
              <a:buNone/>
              <a:defRPr/>
            </a:pPr>
            <a:r>
              <a:rPr lang="en-US"/>
              <a:t>Insert Text Here</a:t>
            </a:r>
            <a:endParaRPr/>
          </a:p>
        </p:txBody>
      </p:sp>
      <p:cxnSp>
        <p:nvCxnSpPr>
          <p:cNvPr id="21" name="Shape0_20220526_090913">
            <a:extLst>
              <a:ext uri="{FF2B5EF4-FFF2-40B4-BE49-F238E27FC236}">
                <a16:creationId xmlns:a16="http://schemas.microsoft.com/office/drawing/2014/main" id="{EB8B5A02-81C2-7E5F-FC45-AEA577DFD310}"/>
              </a:ext>
            </a:extLst>
          </p:cNvPr>
          <p:cNvCxnSpPr/>
          <p:nvPr/>
        </p:nvCxnSpPr>
        <p:spPr>
          <a:xfrm>
            <a:off x="630477" y="5267305"/>
            <a:ext cx="7738020" cy="0"/>
          </a:xfrm>
          <a:prstGeom prst="line">
            <a:avLst/>
          </a:prstGeom>
          <a:noFill/>
          <a:ln w="9525" cap="flat" cmpd="sng" algn="ctr">
            <a:solidFill>
              <a:srgbClr val="C6C6C6"/>
            </a:solidFill>
            <a:prstDash val="solid"/>
          </a:ln>
          <a:effectLst/>
        </p:spPr>
      </p:cxnSp>
      <p:sp>
        <p:nvSpPr>
          <p:cNvPr id="22" name="AutoShape 4" descr="Agenda concept. Flat vector cartoon illustration. Objects isolated on a  white background. Stock Vector | Adobe Stock">
            <a:extLst>
              <a:ext uri="{FF2B5EF4-FFF2-40B4-BE49-F238E27FC236}">
                <a16:creationId xmlns:a16="http://schemas.microsoft.com/office/drawing/2014/main" id="{DE93526F-047D-1DA1-7AAE-6434BAF40DD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" name="Graphic 22" descr="Flip calendar with solid fill">
            <a:extLst>
              <a:ext uri="{FF2B5EF4-FFF2-40B4-BE49-F238E27FC236}">
                <a16:creationId xmlns:a16="http://schemas.microsoft.com/office/drawing/2014/main" id="{BE67EE45-6818-4DA2-C667-238194C7E1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32765" y="2087622"/>
            <a:ext cx="2729697" cy="2729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0436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8943</TotalTime>
  <Words>26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484</cp:revision>
  <dcterms:created xsi:type="dcterms:W3CDTF">2021-03-31T02:49:57Z</dcterms:created>
  <dcterms:modified xsi:type="dcterms:W3CDTF">2025-10-16T11:08:39Z</dcterms:modified>
  <cp:category/>
</cp:coreProperties>
</file>