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Montserrat"/>
      <p:regular r:id="rId30"/>
      <p:bold r:id="rId31"/>
      <p:italic r:id="rId32"/>
      <p:boldItalic r:id="rId33"/>
    </p:embeddedFont>
    <p:embeddedFont>
      <p:font typeface="Bungee"/>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gqWb2jZnVvE7WS+AnhnZS/a6rW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Bungee-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0dd8d9d2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0dd8d9d2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0dd8d9d2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d0dd8d9d2a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d0dd8d9d2a_0_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d0dd8d9d2a_0_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d0dd8d9d2a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2d0dd8d9d2a_0_2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g2d0dd8d9d2a_0_2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d0dd8d9d2a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2d0dd8d9d2a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2d0dd8d9d2a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d0dd8d9d2a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2d0dd8d9d2a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2d0dd8d9d2a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d0dd8d9d2a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2d0dd8d9d2a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2d0dd8d9d2a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d0dd8d9d2a_0_3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d0dd8d9d2a_0_3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d0dd8d9d2a_0_3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d0dd8d9d2a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d0dd8d9d2a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2d0dd8d9d2a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d0dd8d9d2a_0_4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d0dd8d9d2a_0_4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2d0dd8d9d2a_0_4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d0dd8d9d2a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2d0dd8d9d2a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g2d0dd8d9d2a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d0dd8d9d2a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d0dd8d9d2a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d0dd8d9d2a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d0dd8d9d2a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d0dd8d9d2a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d0dd8d9d2a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d0dd8d9d2a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2d0dd8d9d2a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2d0dd8d9d2a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d0dd8d9d2a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d0dd8d9d2a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2d0dd8d9d2a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d0dd8d9d2a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d0dd8d9d2a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d0dd8d9d2a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d0dd8d9d2a_0_6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6" name="Google Shape;636;g2d0dd8d9d2a_0_6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g2d0dd8d9d2a_0_6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d0dd8d9d2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d0dd8d9d2a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d0dd8d9d2a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d0dd8d9d2a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2d0dd8d9d2a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2d0dd8d9d2a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d0dd8d9d2a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d0dd8d9d2a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d0dd8d9d2a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d0dd8d9d2a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d0dd8d9d2a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d0dd8d9d2a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d0dd8d9d2a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d0dd8d9d2a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d0dd8d9d2a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d0dd8d9d2a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d0dd8d9d2a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d0dd8d9d2a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d0dd8d9d2a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d0dd8d9d2a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d0dd8d9d2a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9.png"/><Relationship Id="rId11" Type="http://schemas.openxmlformats.org/officeDocument/2006/relationships/image" Target="../media/image76.png"/><Relationship Id="rId10" Type="http://schemas.openxmlformats.org/officeDocument/2006/relationships/image" Target="../media/image92.png"/><Relationship Id="rId9" Type="http://schemas.openxmlformats.org/officeDocument/2006/relationships/image" Target="../media/image60.png"/><Relationship Id="rId5" Type="http://schemas.openxmlformats.org/officeDocument/2006/relationships/image" Target="../media/image14.png"/><Relationship Id="rId6" Type="http://schemas.openxmlformats.org/officeDocument/2006/relationships/image" Target="../media/image52.png"/><Relationship Id="rId7" Type="http://schemas.openxmlformats.org/officeDocument/2006/relationships/image" Target="../media/image42.png"/><Relationship Id="rId8"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6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8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4.png"/></Relationships>
</file>

<file path=ppt/slides/_rels/slide14.xml.rels><?xml version="1.0" encoding="UTF-8" standalone="yes"?><Relationships xmlns="http://schemas.openxmlformats.org/package/2006/relationships"><Relationship Id="rId20" Type="http://schemas.openxmlformats.org/officeDocument/2006/relationships/image" Target="../media/image133.png"/><Relationship Id="rId22" Type="http://schemas.openxmlformats.org/officeDocument/2006/relationships/image" Target="../media/image153.png"/><Relationship Id="rId21" Type="http://schemas.openxmlformats.org/officeDocument/2006/relationships/image" Target="../media/image78.png"/><Relationship Id="rId24" Type="http://schemas.openxmlformats.org/officeDocument/2006/relationships/image" Target="../media/image118.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6.png"/><Relationship Id="rId9" Type="http://schemas.openxmlformats.org/officeDocument/2006/relationships/image" Target="../media/image67.png"/><Relationship Id="rId26" Type="http://schemas.openxmlformats.org/officeDocument/2006/relationships/image" Target="../media/image95.png"/><Relationship Id="rId25" Type="http://schemas.openxmlformats.org/officeDocument/2006/relationships/image" Target="../media/image94.png"/><Relationship Id="rId28" Type="http://schemas.openxmlformats.org/officeDocument/2006/relationships/image" Target="../media/image80.png"/><Relationship Id="rId27" Type="http://schemas.openxmlformats.org/officeDocument/2006/relationships/image" Target="../media/image82.png"/><Relationship Id="rId5" Type="http://schemas.openxmlformats.org/officeDocument/2006/relationships/image" Target="../media/image14.png"/><Relationship Id="rId6" Type="http://schemas.openxmlformats.org/officeDocument/2006/relationships/image" Target="../media/image72.png"/><Relationship Id="rId29" Type="http://schemas.openxmlformats.org/officeDocument/2006/relationships/image" Target="../media/image84.png"/><Relationship Id="rId7" Type="http://schemas.openxmlformats.org/officeDocument/2006/relationships/image" Target="../media/image63.png"/><Relationship Id="rId8" Type="http://schemas.openxmlformats.org/officeDocument/2006/relationships/image" Target="../media/image61.png"/><Relationship Id="rId11" Type="http://schemas.openxmlformats.org/officeDocument/2006/relationships/image" Target="../media/image65.png"/><Relationship Id="rId10" Type="http://schemas.openxmlformats.org/officeDocument/2006/relationships/image" Target="../media/image68.png"/><Relationship Id="rId13" Type="http://schemas.openxmlformats.org/officeDocument/2006/relationships/image" Target="../media/image69.png"/><Relationship Id="rId12" Type="http://schemas.openxmlformats.org/officeDocument/2006/relationships/image" Target="../media/image70.png"/><Relationship Id="rId15" Type="http://schemas.openxmlformats.org/officeDocument/2006/relationships/image" Target="../media/image99.png"/><Relationship Id="rId14" Type="http://schemas.openxmlformats.org/officeDocument/2006/relationships/image" Target="../media/image74.png"/><Relationship Id="rId17" Type="http://schemas.openxmlformats.org/officeDocument/2006/relationships/image" Target="../media/image77.png"/><Relationship Id="rId16" Type="http://schemas.openxmlformats.org/officeDocument/2006/relationships/image" Target="../media/image75.png"/><Relationship Id="rId19" Type="http://schemas.openxmlformats.org/officeDocument/2006/relationships/image" Target="../media/image83.png"/><Relationship Id="rId18" Type="http://schemas.openxmlformats.org/officeDocument/2006/relationships/image" Target="../media/image9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89.png"/><Relationship Id="rId7" Type="http://schemas.openxmlformats.org/officeDocument/2006/relationships/image" Target="../media/image1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98.png"/><Relationship Id="rId7" Type="http://schemas.openxmlformats.org/officeDocument/2006/relationships/image" Target="../media/image1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04.png"/><Relationship Id="rId7" Type="http://schemas.openxmlformats.org/officeDocument/2006/relationships/image" Target="../media/image10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3.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1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29.png"/><Relationship Id="rId7" Type="http://schemas.openxmlformats.org/officeDocument/2006/relationships/image" Target="../media/image1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138.png"/><Relationship Id="rId7" Type="http://schemas.openxmlformats.org/officeDocument/2006/relationships/image" Target="../media/image150.png"/><Relationship Id="rId8" Type="http://schemas.openxmlformats.org/officeDocument/2006/relationships/image" Target="../media/image143.png"/></Relationships>
</file>

<file path=ppt/slides/_rels/slide22.xml.rels><?xml version="1.0" encoding="UTF-8" standalone="yes"?><Relationships xmlns="http://schemas.openxmlformats.org/package/2006/relationships"><Relationship Id="rId20" Type="http://schemas.openxmlformats.org/officeDocument/2006/relationships/image" Target="../media/image157.png"/><Relationship Id="rId21" Type="http://schemas.openxmlformats.org/officeDocument/2006/relationships/image" Target="../media/image152.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6.png"/><Relationship Id="rId9" Type="http://schemas.openxmlformats.org/officeDocument/2006/relationships/image" Target="../media/image135.png"/><Relationship Id="rId5" Type="http://schemas.openxmlformats.org/officeDocument/2006/relationships/image" Target="../media/image14.png"/><Relationship Id="rId6" Type="http://schemas.openxmlformats.org/officeDocument/2006/relationships/hyperlink" Target="https://eatemp.com/powerpoint-org-chart-template/" TargetMode="External"/><Relationship Id="rId7" Type="http://schemas.openxmlformats.org/officeDocument/2006/relationships/image" Target="../media/image148.png"/><Relationship Id="rId8" Type="http://schemas.openxmlformats.org/officeDocument/2006/relationships/image" Target="../media/image137.png"/><Relationship Id="rId11" Type="http://schemas.openxmlformats.org/officeDocument/2006/relationships/image" Target="../media/image131.png"/><Relationship Id="rId10" Type="http://schemas.openxmlformats.org/officeDocument/2006/relationships/image" Target="../media/image151.png"/><Relationship Id="rId13" Type="http://schemas.openxmlformats.org/officeDocument/2006/relationships/image" Target="../media/image136.png"/><Relationship Id="rId12" Type="http://schemas.openxmlformats.org/officeDocument/2006/relationships/image" Target="../media/image140.png"/><Relationship Id="rId15" Type="http://schemas.openxmlformats.org/officeDocument/2006/relationships/image" Target="../media/image155.png"/><Relationship Id="rId14" Type="http://schemas.openxmlformats.org/officeDocument/2006/relationships/image" Target="../media/image145.png"/><Relationship Id="rId17" Type="http://schemas.openxmlformats.org/officeDocument/2006/relationships/image" Target="../media/image130.png"/><Relationship Id="rId16" Type="http://schemas.openxmlformats.org/officeDocument/2006/relationships/image" Target="../media/image128.png"/><Relationship Id="rId19" Type="http://schemas.openxmlformats.org/officeDocument/2006/relationships/image" Target="../media/image149.png"/><Relationship Id="rId18" Type="http://schemas.openxmlformats.org/officeDocument/2006/relationships/image" Target="../media/image1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hyperlink" Target="https://unsplash.com/" TargetMode="External"/><Relationship Id="rId7" Type="http://schemas.openxmlformats.org/officeDocument/2006/relationships/image" Target="../media/image1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30.png"/><Relationship Id="rId6" Type="http://schemas.openxmlformats.org/officeDocument/2006/relationships/image" Target="../media/image8.png"/><Relationship Id="rId7" Type="http://schemas.openxmlformats.org/officeDocument/2006/relationships/image" Target="../media/image58.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23.png"/><Relationship Id="rId7"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50.png"/><Relationship Id="rId7" Type="http://schemas.openxmlformats.org/officeDocument/2006/relationships/image" Target="../media/image37.png"/><Relationship Id="rId8" Type="http://schemas.openxmlformats.org/officeDocument/2006/relationships/image" Target="../media/image7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15" name="Shape 15"/>
        <p:cNvGrpSpPr/>
        <p:nvPr/>
      </p:nvGrpSpPr>
      <p:grpSpPr>
        <a:xfrm>
          <a:off x="0" y="0"/>
          <a:ext cx="0" cy="0"/>
          <a:chOff x="0" y="0"/>
          <a:chExt cx="0" cy="0"/>
        </a:xfrm>
      </p:grpSpPr>
      <p:pic>
        <p:nvPicPr>
          <p:cNvPr descr=" " id="16" name="Google Shape;16;g2d0dd8d9d2a_0_0"/>
          <p:cNvPicPr preferRelativeResize="0"/>
          <p:nvPr/>
        </p:nvPicPr>
        <p:blipFill rotWithShape="1">
          <a:blip r:embed="rId3">
            <a:alphaModFix/>
          </a:blip>
          <a:srcRect b="0" l="0" r="0" t="0"/>
          <a:stretch/>
        </p:blipFill>
        <p:spPr>
          <a:xfrm>
            <a:off x="16931216" y="0"/>
            <a:ext cx="7455832" cy="5156200"/>
          </a:xfrm>
          <a:prstGeom prst="rect">
            <a:avLst/>
          </a:prstGeom>
          <a:noFill/>
          <a:ln>
            <a:noFill/>
          </a:ln>
        </p:spPr>
      </p:pic>
      <p:pic>
        <p:nvPicPr>
          <p:cNvPr descr=" " id="17" name="Google Shape;17;g2d0dd8d9d2a_0_0"/>
          <p:cNvPicPr preferRelativeResize="0"/>
          <p:nvPr/>
        </p:nvPicPr>
        <p:blipFill rotWithShape="1">
          <a:blip r:embed="rId4">
            <a:alphaModFix/>
          </a:blip>
          <a:srcRect b="0" l="0" r="0" t="0"/>
          <a:stretch/>
        </p:blipFill>
        <p:spPr>
          <a:xfrm>
            <a:off x="0" y="9855200"/>
            <a:ext cx="6084060" cy="3860800"/>
          </a:xfrm>
          <a:prstGeom prst="rect">
            <a:avLst/>
          </a:prstGeom>
          <a:noFill/>
          <a:ln>
            <a:noFill/>
          </a:ln>
        </p:spPr>
      </p:pic>
      <p:pic>
        <p:nvPicPr>
          <p:cNvPr descr=" " id="18" name="Google Shape;18;g2d0dd8d9d2a_0_0"/>
          <p:cNvPicPr preferRelativeResize="0"/>
          <p:nvPr/>
        </p:nvPicPr>
        <p:blipFill rotWithShape="1">
          <a:blip r:embed="rId5">
            <a:alphaModFix/>
          </a:blip>
          <a:srcRect b="0" l="0" r="0" t="0"/>
          <a:stretch/>
        </p:blipFill>
        <p:spPr>
          <a:xfrm>
            <a:off x="14187673" y="2501900"/>
            <a:ext cx="10199375" cy="8699500"/>
          </a:xfrm>
          <a:prstGeom prst="rect">
            <a:avLst/>
          </a:prstGeom>
          <a:noFill/>
          <a:ln>
            <a:noFill/>
          </a:ln>
        </p:spPr>
      </p:pic>
      <p:sp>
        <p:nvSpPr>
          <p:cNvPr id="19" name="Google Shape;19;g2d0dd8d9d2a_0_0"/>
          <p:cNvSpPr/>
          <p:nvPr/>
        </p:nvSpPr>
        <p:spPr>
          <a:xfrm>
            <a:off x="774797" y="8851900"/>
            <a:ext cx="139887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d0dd8d9d2a_0_0"/>
          <p:cNvSpPr/>
          <p:nvPr/>
        </p:nvSpPr>
        <p:spPr>
          <a:xfrm>
            <a:off x="774797" y="2501900"/>
            <a:ext cx="14259600" cy="640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12800"/>
              <a:buFont typeface="Bungee"/>
              <a:buNone/>
            </a:pPr>
            <a:r>
              <a:rPr b="0" i="0" lang="en-US" sz="12800" u="none" cap="none" strike="noStrike">
                <a:solidFill>
                  <a:srgbClr val="BE3823"/>
                </a:solidFill>
                <a:latin typeface="Bungee"/>
                <a:ea typeface="Bungee"/>
                <a:cs typeface="Bungee"/>
                <a:sym typeface="Bungee"/>
              </a:rPr>
              <a:t>Emergency Preparedness Training</a:t>
            </a:r>
            <a:endParaRPr b="0" i="0" sz="12800" u="none" cap="none" strike="noStrike">
              <a:solidFill>
                <a:schemeClr val="dk1"/>
              </a:solidFill>
              <a:latin typeface="Calibri"/>
              <a:ea typeface="Calibri"/>
              <a:cs typeface="Calibri"/>
              <a:sym typeface="Calibri"/>
            </a:endParaRPr>
          </a:p>
        </p:txBody>
      </p:sp>
      <p:sp>
        <p:nvSpPr>
          <p:cNvPr id="21" name="Google Shape;21;g2d0dd8d9d2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d0dd8d9d2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194" name="Shape 194"/>
        <p:cNvGrpSpPr/>
        <p:nvPr/>
      </p:nvGrpSpPr>
      <p:grpSpPr>
        <a:xfrm>
          <a:off x="0" y="0"/>
          <a:ext cx="0" cy="0"/>
          <a:chOff x="0" y="0"/>
          <a:chExt cx="0" cy="0"/>
        </a:xfrm>
      </p:grpSpPr>
      <p:pic>
        <p:nvPicPr>
          <p:cNvPr descr=" " id="195" name="Google Shape;195;g2d0dd8d9d2a_0_170"/>
          <p:cNvPicPr preferRelativeResize="0"/>
          <p:nvPr/>
        </p:nvPicPr>
        <p:blipFill rotWithShape="1">
          <a:blip r:embed="rId3">
            <a:alphaModFix/>
          </a:blip>
          <a:srcRect b="0" l="0" r="0" t="0"/>
          <a:stretch/>
        </p:blipFill>
        <p:spPr>
          <a:xfrm>
            <a:off x="0" y="0"/>
            <a:ext cx="7163695" cy="4826000"/>
          </a:xfrm>
          <a:prstGeom prst="rect">
            <a:avLst/>
          </a:prstGeom>
          <a:noFill/>
          <a:ln>
            <a:noFill/>
          </a:ln>
        </p:spPr>
      </p:pic>
      <p:pic>
        <p:nvPicPr>
          <p:cNvPr descr=" " id="196" name="Google Shape;196;g2d0dd8d9d2a_0_170"/>
          <p:cNvPicPr preferRelativeResize="0"/>
          <p:nvPr/>
        </p:nvPicPr>
        <p:blipFill rotWithShape="1">
          <a:blip r:embed="rId4">
            <a:alphaModFix/>
          </a:blip>
          <a:srcRect b="0" l="0" r="0" t="0"/>
          <a:stretch/>
        </p:blipFill>
        <p:spPr>
          <a:xfrm>
            <a:off x="19738267" y="9626600"/>
            <a:ext cx="4648781" cy="4089400"/>
          </a:xfrm>
          <a:prstGeom prst="rect">
            <a:avLst/>
          </a:prstGeom>
          <a:noFill/>
          <a:ln>
            <a:noFill/>
          </a:ln>
        </p:spPr>
      </p:pic>
      <p:sp>
        <p:nvSpPr>
          <p:cNvPr id="197" name="Google Shape;197;g2d0dd8d9d2a_0_1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d0dd8d9d2a_0_1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9" name="Google Shape;199;g2d0dd8d9d2a_0_170"/>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00" name="Google Shape;200;g2d0dd8d9d2a_0_170"/>
          <p:cNvSpPr/>
          <p:nvPr/>
        </p:nvSpPr>
        <p:spPr>
          <a:xfrm>
            <a:off x="381048" y="3606800"/>
            <a:ext cx="5347500" cy="75819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d0dd8d9d2a_0_170"/>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d0dd8d9d2a_0_170"/>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d0dd8d9d2a_0_170"/>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d0dd8d9d2a_0_170"/>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05" name="Google Shape;205;g2d0dd8d9d2a_0_170"/>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6" name="Google Shape;206;g2d0dd8d9d2a_0_170"/>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7" name="Google Shape;207;g2d0dd8d9d2a_0_170"/>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8" name="Google Shape;208;g2d0dd8d9d2a_0_170"/>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d0dd8d9d2a_0_170"/>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d0dd8d9d2a_0_170"/>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11" name="Google Shape;211;g2d0dd8d9d2a_0_170"/>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2" name="Google Shape;212;g2d0dd8d9d2a_0_170"/>
          <p:cNvSpPr/>
          <p:nvPr/>
        </p:nvSpPr>
        <p:spPr>
          <a:xfrm>
            <a:off x="6477810" y="3606800"/>
            <a:ext cx="5347500" cy="75819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d0dd8d9d2a_0_170"/>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d0dd8d9d2a_0_170"/>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d0dd8d9d2a_0_170"/>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d0dd8d9d2a_0_170"/>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17" name="Google Shape;217;g2d0dd8d9d2a_0_170"/>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8" name="Google Shape;218;g2d0dd8d9d2a_0_170"/>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19" name="Google Shape;219;g2d0dd8d9d2a_0_170"/>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0" name="Google Shape;220;g2d0dd8d9d2a_0_170"/>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d0dd8d9d2a_0_170"/>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d0dd8d9d2a_0_170"/>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23" name="Google Shape;223;g2d0dd8d9d2a_0_170"/>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4" name="Google Shape;224;g2d0dd8d9d2a_0_170"/>
          <p:cNvSpPr/>
          <p:nvPr/>
        </p:nvSpPr>
        <p:spPr>
          <a:xfrm>
            <a:off x="12574572" y="3606800"/>
            <a:ext cx="5347500" cy="75819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d0dd8d9d2a_0_170"/>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d0dd8d9d2a_0_170"/>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d0dd8d9d2a_0_170"/>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d0dd8d9d2a_0_170"/>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29" name="Google Shape;229;g2d0dd8d9d2a_0_170"/>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0" name="Google Shape;230;g2d0dd8d9d2a_0_170"/>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1" name="Google Shape;231;g2d0dd8d9d2a_0_170"/>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2" name="Google Shape;232;g2d0dd8d9d2a_0_170"/>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d0dd8d9d2a_0_170"/>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d0dd8d9d2a_0_170"/>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35" name="Google Shape;235;g2d0dd8d9d2a_0_170"/>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6" name="Google Shape;236;g2d0dd8d9d2a_0_170"/>
          <p:cNvSpPr/>
          <p:nvPr/>
        </p:nvSpPr>
        <p:spPr>
          <a:xfrm>
            <a:off x="18671334" y="3606800"/>
            <a:ext cx="5347500" cy="75819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d0dd8d9d2a_0_170"/>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d0dd8d9d2a_0_170"/>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d0dd8d9d2a_0_170"/>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d0dd8d9d2a_0_170"/>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41" name="Google Shape;241;g2d0dd8d9d2a_0_170"/>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2" name="Google Shape;242;g2d0dd8d9d2a_0_170"/>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3" name="Google Shape;243;g2d0dd8d9d2a_0_170"/>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4" name="Google Shape;244;g2d0dd8d9d2a_0_170"/>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d0dd8d9d2a_0_170"/>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d0dd8d9d2a_0_170"/>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47" name="Google Shape;247;g2d0dd8d9d2a_0_170"/>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8" name="Google Shape;248;g2d0dd8d9d2a_0_170"/>
          <p:cNvSpPr/>
          <p:nvPr/>
        </p:nvSpPr>
        <p:spPr>
          <a:xfrm>
            <a:off x="1994149" y="2146300"/>
            <a:ext cx="2133900" cy="2133600"/>
          </a:xfrm>
          <a:prstGeom prst="roundRect">
            <a:avLst>
              <a:gd fmla="val 198429" name="adj"/>
            </a:avLst>
          </a:prstGeom>
          <a:solidFill>
            <a:srgbClr val="F73E3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d0dd8d9d2a_0_170"/>
          <p:cNvSpPr/>
          <p:nvPr/>
        </p:nvSpPr>
        <p:spPr>
          <a:xfrm>
            <a:off x="2724491" y="26035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S</a:t>
            </a:r>
            <a:endParaRPr b="0" i="0" sz="8000" u="none" cap="none" strike="noStrike">
              <a:solidFill>
                <a:schemeClr val="dk1"/>
              </a:solidFill>
              <a:latin typeface="Calibri"/>
              <a:ea typeface="Calibri"/>
              <a:cs typeface="Calibri"/>
              <a:sym typeface="Calibri"/>
            </a:endParaRPr>
          </a:p>
        </p:txBody>
      </p:sp>
      <p:sp>
        <p:nvSpPr>
          <p:cNvPr id="250" name="Google Shape;250;g2d0dd8d9d2a_0_170"/>
          <p:cNvSpPr/>
          <p:nvPr/>
        </p:nvSpPr>
        <p:spPr>
          <a:xfrm>
            <a:off x="8090911" y="2146300"/>
            <a:ext cx="2133900" cy="2133600"/>
          </a:xfrm>
          <a:prstGeom prst="roundRect">
            <a:avLst>
              <a:gd fmla="val 198429" name="adj"/>
            </a:avLst>
          </a:prstGeom>
          <a:solidFill>
            <a:srgbClr val="F73E3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d0dd8d9d2a_0_170"/>
          <p:cNvSpPr/>
          <p:nvPr/>
        </p:nvSpPr>
        <p:spPr>
          <a:xfrm>
            <a:off x="8732341" y="2603500"/>
            <a:ext cx="1189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W</a:t>
            </a:r>
            <a:endParaRPr b="0" i="0" sz="8000" u="none" cap="none" strike="noStrike">
              <a:solidFill>
                <a:schemeClr val="dk1"/>
              </a:solidFill>
              <a:latin typeface="Calibri"/>
              <a:ea typeface="Calibri"/>
              <a:cs typeface="Calibri"/>
              <a:sym typeface="Calibri"/>
            </a:endParaRPr>
          </a:p>
        </p:txBody>
      </p:sp>
      <p:sp>
        <p:nvSpPr>
          <p:cNvPr id="252" name="Google Shape;252;g2d0dd8d9d2a_0_170"/>
          <p:cNvSpPr/>
          <p:nvPr/>
        </p:nvSpPr>
        <p:spPr>
          <a:xfrm>
            <a:off x="14187673" y="2146300"/>
            <a:ext cx="2133900" cy="2133600"/>
          </a:xfrm>
          <a:prstGeom prst="roundRect">
            <a:avLst>
              <a:gd fmla="val 198429" name="adj"/>
            </a:avLst>
          </a:prstGeom>
          <a:solidFill>
            <a:srgbClr val="F73E3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d0dd8d9d2a_0_170"/>
          <p:cNvSpPr/>
          <p:nvPr/>
        </p:nvSpPr>
        <p:spPr>
          <a:xfrm>
            <a:off x="14879910" y="26035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O</a:t>
            </a:r>
            <a:endParaRPr b="0" i="0" sz="8000" u="none" cap="none" strike="noStrike">
              <a:solidFill>
                <a:schemeClr val="dk1"/>
              </a:solidFill>
              <a:latin typeface="Calibri"/>
              <a:ea typeface="Calibri"/>
              <a:cs typeface="Calibri"/>
              <a:sym typeface="Calibri"/>
            </a:endParaRPr>
          </a:p>
        </p:txBody>
      </p:sp>
      <p:sp>
        <p:nvSpPr>
          <p:cNvPr id="254" name="Google Shape;254;g2d0dd8d9d2a_0_170"/>
          <p:cNvSpPr/>
          <p:nvPr/>
        </p:nvSpPr>
        <p:spPr>
          <a:xfrm>
            <a:off x="20284435" y="2146300"/>
            <a:ext cx="2133900" cy="2133600"/>
          </a:xfrm>
          <a:prstGeom prst="roundRect">
            <a:avLst>
              <a:gd fmla="val 198429" name="adj"/>
            </a:avLst>
          </a:prstGeom>
          <a:solidFill>
            <a:srgbClr val="F73E3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d0dd8d9d2a_0_170"/>
          <p:cNvSpPr/>
          <p:nvPr/>
        </p:nvSpPr>
        <p:spPr>
          <a:xfrm>
            <a:off x="21014777" y="26035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260" name="Shape 260"/>
        <p:cNvGrpSpPr/>
        <p:nvPr/>
      </p:nvGrpSpPr>
      <p:grpSpPr>
        <a:xfrm>
          <a:off x="0" y="0"/>
          <a:ext cx="0" cy="0"/>
          <a:chOff x="0" y="0"/>
          <a:chExt cx="0" cy="0"/>
        </a:xfrm>
      </p:grpSpPr>
      <p:pic>
        <p:nvPicPr>
          <p:cNvPr descr=" " id="261" name="Google Shape;261;g2d0dd8d9d2a_0_235"/>
          <p:cNvPicPr preferRelativeResize="0"/>
          <p:nvPr/>
        </p:nvPicPr>
        <p:blipFill rotWithShape="1">
          <a:blip r:embed="rId3">
            <a:alphaModFix/>
          </a:blip>
          <a:srcRect b="0" l="0" r="0" t="0"/>
          <a:stretch/>
        </p:blipFill>
        <p:spPr>
          <a:xfrm>
            <a:off x="16931216" y="0"/>
            <a:ext cx="7455832" cy="5156200"/>
          </a:xfrm>
          <a:prstGeom prst="rect">
            <a:avLst/>
          </a:prstGeom>
          <a:noFill/>
          <a:ln>
            <a:noFill/>
          </a:ln>
        </p:spPr>
      </p:pic>
      <p:pic>
        <p:nvPicPr>
          <p:cNvPr descr=" " id="262" name="Google Shape;262;g2d0dd8d9d2a_0_235"/>
          <p:cNvPicPr preferRelativeResize="0"/>
          <p:nvPr/>
        </p:nvPicPr>
        <p:blipFill rotWithShape="1">
          <a:blip r:embed="rId4">
            <a:alphaModFix/>
          </a:blip>
          <a:srcRect b="0" l="0" r="0" t="0"/>
          <a:stretch/>
        </p:blipFill>
        <p:spPr>
          <a:xfrm>
            <a:off x="0" y="9855200"/>
            <a:ext cx="6084060" cy="3860800"/>
          </a:xfrm>
          <a:prstGeom prst="rect">
            <a:avLst/>
          </a:prstGeom>
          <a:noFill/>
          <a:ln>
            <a:noFill/>
          </a:ln>
        </p:spPr>
      </p:pic>
      <p:sp>
        <p:nvSpPr>
          <p:cNvPr id="263" name="Google Shape;263;g2d0dd8d9d2a_0_2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4" name="Google Shape;264;g2d0dd8d9d2a_0_2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5" name="Google Shape;265;g2d0dd8d9d2a_0_235"/>
          <p:cNvPicPr preferRelativeResize="0"/>
          <p:nvPr/>
        </p:nvPicPr>
        <p:blipFill rotWithShape="1">
          <a:blip r:embed="rId6">
            <a:alphaModFix/>
          </a:blip>
          <a:srcRect b="0" l="0" r="0" t="0"/>
          <a:stretch/>
        </p:blipFill>
        <p:spPr>
          <a:xfrm>
            <a:off x="685886" y="774700"/>
            <a:ext cx="10339092" cy="12179300"/>
          </a:xfrm>
          <a:prstGeom prst="rect">
            <a:avLst/>
          </a:prstGeom>
          <a:noFill/>
          <a:ln>
            <a:noFill/>
          </a:ln>
        </p:spPr>
      </p:pic>
      <p:sp>
        <p:nvSpPr>
          <p:cNvPr id="266" name="Google Shape;266;g2d0dd8d9d2a_0_235"/>
          <p:cNvSpPr/>
          <p:nvPr/>
        </p:nvSpPr>
        <p:spPr>
          <a:xfrm>
            <a:off x="11901387" y="2235200"/>
            <a:ext cx="6333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ungee"/>
              <a:buNone/>
            </a:pPr>
            <a:r>
              <a:rPr b="0" i="0" lang="en-US" sz="8000" u="none" cap="none" strike="noStrike">
                <a:solidFill>
                  <a:srgbClr val="0E0E0E"/>
                </a:solidFill>
                <a:latin typeface="Bungee"/>
                <a:ea typeface="Bungee"/>
                <a:cs typeface="Bungee"/>
                <a:sym typeface="Bungee"/>
              </a:rPr>
              <a:t>Some Data</a:t>
            </a:r>
            <a:endParaRPr b="0" i="0" sz="8000" u="none" cap="none" strike="noStrike">
              <a:solidFill>
                <a:schemeClr val="dk1"/>
              </a:solidFill>
              <a:latin typeface="Calibri"/>
              <a:ea typeface="Calibri"/>
              <a:cs typeface="Calibri"/>
              <a:sym typeface="Calibri"/>
            </a:endParaRPr>
          </a:p>
        </p:txBody>
      </p:sp>
      <p:sp>
        <p:nvSpPr>
          <p:cNvPr id="267" name="Google Shape;267;g2d0dd8d9d2a_0_235"/>
          <p:cNvSpPr/>
          <p:nvPr/>
        </p:nvSpPr>
        <p:spPr>
          <a:xfrm>
            <a:off x="11901387" y="5029200"/>
            <a:ext cx="116982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0dd8d9d2a_0_235"/>
          <p:cNvSpPr/>
          <p:nvPr/>
        </p:nvSpPr>
        <p:spPr>
          <a:xfrm>
            <a:off x="11901387" y="5029200"/>
            <a:ext cx="116982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d0dd8d9d2a_0_235"/>
          <p:cNvSpPr/>
          <p:nvPr/>
        </p:nvSpPr>
        <p:spPr>
          <a:xfrm>
            <a:off x="11901387" y="5029200"/>
            <a:ext cx="3950100" cy="18288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d0dd8d9d2a_0_235"/>
          <p:cNvSpPr/>
          <p:nvPr/>
        </p:nvSpPr>
        <p:spPr>
          <a:xfrm>
            <a:off x="12663483" y="5334000"/>
            <a:ext cx="2764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70%</a:t>
            </a:r>
            <a:endParaRPr b="0" i="0" sz="8000" u="none" cap="none" strike="noStrike">
              <a:solidFill>
                <a:schemeClr val="dk1"/>
              </a:solidFill>
              <a:latin typeface="Calibri"/>
              <a:ea typeface="Calibri"/>
              <a:cs typeface="Calibri"/>
              <a:sym typeface="Calibri"/>
            </a:endParaRPr>
          </a:p>
        </p:txBody>
      </p:sp>
      <p:sp>
        <p:nvSpPr>
          <p:cNvPr id="271" name="Google Shape;271;g2d0dd8d9d2a_0_235"/>
          <p:cNvSpPr/>
          <p:nvPr/>
        </p:nvSpPr>
        <p:spPr>
          <a:xfrm>
            <a:off x="16054807" y="5378450"/>
            <a:ext cx="75447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d0dd8d9d2a_0_235"/>
          <p:cNvSpPr/>
          <p:nvPr/>
        </p:nvSpPr>
        <p:spPr>
          <a:xfrm>
            <a:off x="16054807" y="5378450"/>
            <a:ext cx="7697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Enchanted Creatures</a:t>
            </a:r>
            <a:endParaRPr b="0" i="0" sz="3600" u="none" cap="none" strike="noStrike">
              <a:solidFill>
                <a:schemeClr val="dk1"/>
              </a:solidFill>
              <a:latin typeface="Calibri"/>
              <a:ea typeface="Calibri"/>
              <a:cs typeface="Calibri"/>
              <a:sym typeface="Calibri"/>
            </a:endParaRPr>
          </a:p>
        </p:txBody>
      </p:sp>
      <p:sp>
        <p:nvSpPr>
          <p:cNvPr id="273" name="Google Shape;273;g2d0dd8d9d2a_0_235"/>
          <p:cNvSpPr/>
          <p:nvPr/>
        </p:nvSpPr>
        <p:spPr>
          <a:xfrm>
            <a:off x="16054807" y="6026150"/>
            <a:ext cx="7680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4" name="Google Shape;274;g2d0dd8d9d2a_0_235"/>
          <p:cNvSpPr/>
          <p:nvPr/>
        </p:nvSpPr>
        <p:spPr>
          <a:xfrm>
            <a:off x="11901387" y="7467600"/>
            <a:ext cx="116982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d0dd8d9d2a_0_235"/>
          <p:cNvSpPr/>
          <p:nvPr/>
        </p:nvSpPr>
        <p:spPr>
          <a:xfrm>
            <a:off x="11901387" y="7467600"/>
            <a:ext cx="4026300" cy="18288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0dd8d9d2a_0_235"/>
          <p:cNvSpPr/>
          <p:nvPr/>
        </p:nvSpPr>
        <p:spPr>
          <a:xfrm>
            <a:off x="12663483" y="77724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60%</a:t>
            </a:r>
            <a:endParaRPr b="0" i="0" sz="8000" u="none" cap="none" strike="noStrike">
              <a:solidFill>
                <a:schemeClr val="dk1"/>
              </a:solidFill>
              <a:latin typeface="Calibri"/>
              <a:ea typeface="Calibri"/>
              <a:cs typeface="Calibri"/>
              <a:sym typeface="Calibri"/>
            </a:endParaRPr>
          </a:p>
        </p:txBody>
      </p:sp>
      <p:sp>
        <p:nvSpPr>
          <p:cNvPr id="277" name="Google Shape;277;g2d0dd8d9d2a_0_235"/>
          <p:cNvSpPr/>
          <p:nvPr/>
        </p:nvSpPr>
        <p:spPr>
          <a:xfrm>
            <a:off x="16131016" y="7543800"/>
            <a:ext cx="74685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0dd8d9d2a_0_235"/>
          <p:cNvSpPr/>
          <p:nvPr/>
        </p:nvSpPr>
        <p:spPr>
          <a:xfrm>
            <a:off x="16131016" y="7543800"/>
            <a:ext cx="76209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Magic-Wielding Individuals</a:t>
            </a:r>
            <a:endParaRPr b="0" i="0" sz="3600" u="none" cap="none" strike="noStrike">
              <a:solidFill>
                <a:schemeClr val="dk1"/>
              </a:solidFill>
              <a:latin typeface="Calibri"/>
              <a:ea typeface="Calibri"/>
              <a:cs typeface="Calibri"/>
              <a:sym typeface="Calibri"/>
            </a:endParaRPr>
          </a:p>
        </p:txBody>
      </p:sp>
      <p:sp>
        <p:nvSpPr>
          <p:cNvPr id="279" name="Google Shape;279;g2d0dd8d9d2a_0_235"/>
          <p:cNvSpPr/>
          <p:nvPr/>
        </p:nvSpPr>
        <p:spPr>
          <a:xfrm>
            <a:off x="16131016" y="8737600"/>
            <a:ext cx="760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0" name="Google Shape;280;g2d0dd8d9d2a_0_235"/>
          <p:cNvSpPr/>
          <p:nvPr/>
        </p:nvSpPr>
        <p:spPr>
          <a:xfrm>
            <a:off x="11901387" y="9906000"/>
            <a:ext cx="116982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d0dd8d9d2a_0_235"/>
          <p:cNvSpPr/>
          <p:nvPr/>
        </p:nvSpPr>
        <p:spPr>
          <a:xfrm>
            <a:off x="11901387" y="9906000"/>
            <a:ext cx="4026300" cy="18288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0dd8d9d2a_0_235"/>
          <p:cNvSpPr/>
          <p:nvPr/>
        </p:nvSpPr>
        <p:spPr>
          <a:xfrm>
            <a:off x="12663483" y="102108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90%</a:t>
            </a:r>
            <a:endParaRPr b="0" i="0" sz="8000" u="none" cap="none" strike="noStrike">
              <a:solidFill>
                <a:schemeClr val="dk1"/>
              </a:solidFill>
              <a:latin typeface="Calibri"/>
              <a:ea typeface="Calibri"/>
              <a:cs typeface="Calibri"/>
              <a:sym typeface="Calibri"/>
            </a:endParaRPr>
          </a:p>
        </p:txBody>
      </p:sp>
      <p:sp>
        <p:nvSpPr>
          <p:cNvPr id="283" name="Google Shape;283;g2d0dd8d9d2a_0_235"/>
          <p:cNvSpPr/>
          <p:nvPr/>
        </p:nvSpPr>
        <p:spPr>
          <a:xfrm>
            <a:off x="16131016" y="10255250"/>
            <a:ext cx="74685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0dd8d9d2a_0_235"/>
          <p:cNvSpPr/>
          <p:nvPr/>
        </p:nvSpPr>
        <p:spPr>
          <a:xfrm>
            <a:off x="16131016" y="10255250"/>
            <a:ext cx="7620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Spells Cast</a:t>
            </a:r>
            <a:endParaRPr b="0" i="0" sz="3600" u="none" cap="none" strike="noStrike">
              <a:solidFill>
                <a:schemeClr val="dk1"/>
              </a:solidFill>
              <a:latin typeface="Calibri"/>
              <a:ea typeface="Calibri"/>
              <a:cs typeface="Calibri"/>
              <a:sym typeface="Calibri"/>
            </a:endParaRPr>
          </a:p>
        </p:txBody>
      </p:sp>
      <p:sp>
        <p:nvSpPr>
          <p:cNvPr id="285" name="Google Shape;285;g2d0dd8d9d2a_0_235"/>
          <p:cNvSpPr/>
          <p:nvPr/>
        </p:nvSpPr>
        <p:spPr>
          <a:xfrm>
            <a:off x="16131016" y="10902950"/>
            <a:ext cx="760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290" name="Shape 290"/>
        <p:cNvGrpSpPr/>
        <p:nvPr/>
      </p:nvGrpSpPr>
      <p:grpSpPr>
        <a:xfrm>
          <a:off x="0" y="0"/>
          <a:ext cx="0" cy="0"/>
          <a:chOff x="0" y="0"/>
          <a:chExt cx="0" cy="0"/>
        </a:xfrm>
      </p:grpSpPr>
      <p:pic>
        <p:nvPicPr>
          <p:cNvPr descr=" " id="291" name="Google Shape;291;g2d0dd8d9d2a_0_264"/>
          <p:cNvPicPr preferRelativeResize="0"/>
          <p:nvPr/>
        </p:nvPicPr>
        <p:blipFill rotWithShape="1">
          <a:blip r:embed="rId3">
            <a:alphaModFix/>
          </a:blip>
          <a:srcRect b="0" l="0" r="0" t="0"/>
          <a:stretch/>
        </p:blipFill>
        <p:spPr>
          <a:xfrm>
            <a:off x="0" y="0"/>
            <a:ext cx="4420152" cy="4724400"/>
          </a:xfrm>
          <a:prstGeom prst="rect">
            <a:avLst/>
          </a:prstGeom>
          <a:noFill/>
          <a:ln>
            <a:noFill/>
          </a:ln>
        </p:spPr>
      </p:pic>
      <p:pic>
        <p:nvPicPr>
          <p:cNvPr descr=" " id="292" name="Google Shape;292;g2d0dd8d9d2a_0_264"/>
          <p:cNvPicPr preferRelativeResize="0"/>
          <p:nvPr/>
        </p:nvPicPr>
        <p:blipFill rotWithShape="1">
          <a:blip r:embed="rId4">
            <a:alphaModFix/>
          </a:blip>
          <a:srcRect b="0" l="0" r="0" t="0"/>
          <a:stretch/>
        </p:blipFill>
        <p:spPr>
          <a:xfrm>
            <a:off x="17070934" y="8242300"/>
            <a:ext cx="7316114" cy="5473700"/>
          </a:xfrm>
          <a:prstGeom prst="rect">
            <a:avLst/>
          </a:prstGeom>
          <a:noFill/>
          <a:ln>
            <a:noFill/>
          </a:ln>
        </p:spPr>
      </p:pic>
      <p:sp>
        <p:nvSpPr>
          <p:cNvPr id="293" name="Google Shape;293;g2d0dd8d9d2a_0_2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2d0dd8d9d2a_0_2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5" name="Google Shape;295;g2d0dd8d9d2a_0_264"/>
          <p:cNvSpPr/>
          <p:nvPr/>
        </p:nvSpPr>
        <p:spPr>
          <a:xfrm>
            <a:off x="1308264" y="3441700"/>
            <a:ext cx="157626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0dd8d9d2a_0_264"/>
          <p:cNvSpPr/>
          <p:nvPr/>
        </p:nvSpPr>
        <p:spPr>
          <a:xfrm>
            <a:off x="1308264" y="3441700"/>
            <a:ext cx="157626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d0dd8d9d2a_0_264"/>
          <p:cNvSpPr/>
          <p:nvPr/>
        </p:nvSpPr>
        <p:spPr>
          <a:xfrm>
            <a:off x="1308264" y="3441700"/>
            <a:ext cx="10821900" cy="42672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d0dd8d9d2a_0_264"/>
          <p:cNvSpPr/>
          <p:nvPr/>
        </p:nvSpPr>
        <p:spPr>
          <a:xfrm>
            <a:off x="2070359" y="3746500"/>
            <a:ext cx="103137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4,567</a:t>
            </a:r>
            <a:endParaRPr b="0" i="0" sz="24000" u="none" cap="none" strike="noStrike">
              <a:solidFill>
                <a:schemeClr val="dk1"/>
              </a:solidFill>
              <a:latin typeface="Calibri"/>
              <a:ea typeface="Calibri"/>
              <a:cs typeface="Calibri"/>
              <a:sym typeface="Calibri"/>
            </a:endParaRPr>
          </a:p>
        </p:txBody>
      </p:sp>
      <p:sp>
        <p:nvSpPr>
          <p:cNvPr id="299" name="Google Shape;299;g2d0dd8d9d2a_0_264"/>
          <p:cNvSpPr/>
          <p:nvPr/>
        </p:nvSpPr>
        <p:spPr>
          <a:xfrm>
            <a:off x="1308264" y="7912100"/>
            <a:ext cx="160335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0" name="Google Shape;300;g2d0dd8d9d2a_0_264"/>
          <p:cNvSpPr/>
          <p:nvPr/>
        </p:nvSpPr>
        <p:spPr>
          <a:xfrm>
            <a:off x="1308264" y="9296400"/>
            <a:ext cx="9407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01" name="Google Shape;301;g2d0dd8d9d2a_0_264"/>
          <p:cNvPicPr preferRelativeResize="0"/>
          <p:nvPr/>
        </p:nvPicPr>
        <p:blipFill rotWithShape="1">
          <a:blip r:embed="rId6">
            <a:alphaModFix/>
          </a:blip>
          <a:srcRect b="0" l="0" r="0" t="0"/>
          <a:stretch/>
        </p:blipFill>
        <p:spPr>
          <a:xfrm>
            <a:off x="12968321" y="1968500"/>
            <a:ext cx="10631229" cy="9791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306" name="Shape 306"/>
        <p:cNvGrpSpPr/>
        <p:nvPr/>
      </p:nvGrpSpPr>
      <p:grpSpPr>
        <a:xfrm>
          <a:off x="0" y="0"/>
          <a:ext cx="0" cy="0"/>
          <a:chOff x="0" y="0"/>
          <a:chExt cx="0" cy="0"/>
        </a:xfrm>
      </p:grpSpPr>
      <p:pic>
        <p:nvPicPr>
          <p:cNvPr descr=" " id="307" name="Google Shape;307;g2d0dd8d9d2a_0_279"/>
          <p:cNvPicPr preferRelativeResize="0"/>
          <p:nvPr/>
        </p:nvPicPr>
        <p:blipFill rotWithShape="1">
          <a:blip r:embed="rId3">
            <a:alphaModFix/>
          </a:blip>
          <a:srcRect b="0" l="0" r="0" t="0"/>
          <a:stretch/>
        </p:blipFill>
        <p:spPr>
          <a:xfrm>
            <a:off x="0" y="0"/>
            <a:ext cx="7163695" cy="4826000"/>
          </a:xfrm>
          <a:prstGeom prst="rect">
            <a:avLst/>
          </a:prstGeom>
          <a:noFill/>
          <a:ln>
            <a:noFill/>
          </a:ln>
        </p:spPr>
      </p:pic>
      <p:pic>
        <p:nvPicPr>
          <p:cNvPr descr=" " id="308" name="Google Shape;308;g2d0dd8d9d2a_0_279"/>
          <p:cNvPicPr preferRelativeResize="0"/>
          <p:nvPr/>
        </p:nvPicPr>
        <p:blipFill rotWithShape="1">
          <a:blip r:embed="rId4">
            <a:alphaModFix/>
          </a:blip>
          <a:srcRect b="0" l="0" r="0" t="0"/>
          <a:stretch/>
        </p:blipFill>
        <p:spPr>
          <a:xfrm>
            <a:off x="19738267" y="9626600"/>
            <a:ext cx="4648781" cy="4089400"/>
          </a:xfrm>
          <a:prstGeom prst="rect">
            <a:avLst/>
          </a:prstGeom>
          <a:noFill/>
          <a:ln>
            <a:noFill/>
          </a:ln>
        </p:spPr>
      </p:pic>
      <p:sp>
        <p:nvSpPr>
          <p:cNvPr id="309" name="Google Shape;309;g2d0dd8d9d2a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d0dd8d9d2a_0_2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1" name="Google Shape;311;g2d0dd8d9d2a_0_279"/>
          <p:cNvSpPr/>
          <p:nvPr/>
        </p:nvSpPr>
        <p:spPr>
          <a:xfrm>
            <a:off x="339132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d0dd8d9d2a_0_279"/>
          <p:cNvSpPr/>
          <p:nvPr/>
        </p:nvSpPr>
        <p:spPr>
          <a:xfrm>
            <a:off x="2089411" y="2476500"/>
            <a:ext cx="10478700" cy="25653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d0dd8d9d2a_0_279"/>
          <p:cNvSpPr/>
          <p:nvPr/>
        </p:nvSpPr>
        <p:spPr>
          <a:xfrm>
            <a:off x="2309572" y="2781300"/>
            <a:ext cx="94965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233 Coins</a:t>
            </a:r>
            <a:endParaRPr b="0" i="0" sz="12800" u="none" cap="none" strike="noStrike">
              <a:solidFill>
                <a:schemeClr val="dk1"/>
              </a:solidFill>
              <a:latin typeface="Calibri"/>
              <a:ea typeface="Calibri"/>
              <a:cs typeface="Calibri"/>
              <a:sym typeface="Calibri"/>
            </a:endParaRPr>
          </a:p>
        </p:txBody>
      </p:sp>
      <p:sp>
        <p:nvSpPr>
          <p:cNvPr id="314" name="Google Shape;314;g2d0dd8d9d2a_0_279"/>
          <p:cNvSpPr/>
          <p:nvPr/>
        </p:nvSpPr>
        <p:spPr>
          <a:xfrm>
            <a:off x="339132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d0dd8d9d2a_0_279"/>
          <p:cNvSpPr/>
          <p:nvPr/>
        </p:nvSpPr>
        <p:spPr>
          <a:xfrm>
            <a:off x="332358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6" name="Google Shape;316;g2d0dd8d9d2a_0_279"/>
          <p:cNvSpPr/>
          <p:nvPr/>
        </p:nvSpPr>
        <p:spPr>
          <a:xfrm>
            <a:off x="339132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0dd8d9d2a_0_279"/>
          <p:cNvSpPr/>
          <p:nvPr/>
        </p:nvSpPr>
        <p:spPr>
          <a:xfrm>
            <a:off x="1759170" y="7226300"/>
            <a:ext cx="11139300" cy="25653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d0dd8d9d2a_0_279"/>
          <p:cNvSpPr/>
          <p:nvPr/>
        </p:nvSpPr>
        <p:spPr>
          <a:xfrm>
            <a:off x="1979331" y="7531100"/>
            <a:ext cx="101571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456 Hours</a:t>
            </a:r>
            <a:endParaRPr b="0" i="0" sz="12800" u="none" cap="none" strike="noStrike">
              <a:solidFill>
                <a:schemeClr val="dk1"/>
              </a:solidFill>
              <a:latin typeface="Calibri"/>
              <a:ea typeface="Calibri"/>
              <a:cs typeface="Calibri"/>
              <a:sym typeface="Calibri"/>
            </a:endParaRPr>
          </a:p>
        </p:txBody>
      </p:sp>
      <p:sp>
        <p:nvSpPr>
          <p:cNvPr id="319" name="Google Shape;319;g2d0dd8d9d2a_0_279"/>
          <p:cNvSpPr/>
          <p:nvPr/>
        </p:nvSpPr>
        <p:spPr>
          <a:xfrm>
            <a:off x="339132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0dd8d9d2a_0_279"/>
          <p:cNvSpPr/>
          <p:nvPr/>
        </p:nvSpPr>
        <p:spPr>
          <a:xfrm>
            <a:off x="332358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g2d0dd8d9d2a_0_279"/>
          <p:cNvSpPr/>
          <p:nvPr/>
        </p:nvSpPr>
        <p:spPr>
          <a:xfrm>
            <a:off x="1355259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d0dd8d9d2a_0_279"/>
          <p:cNvSpPr/>
          <p:nvPr/>
        </p:nvSpPr>
        <p:spPr>
          <a:xfrm>
            <a:off x="14784648" y="2476500"/>
            <a:ext cx="5410800" cy="25653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0dd8d9d2a_0_279"/>
          <p:cNvSpPr/>
          <p:nvPr/>
        </p:nvSpPr>
        <p:spPr>
          <a:xfrm>
            <a:off x="15004809" y="2781300"/>
            <a:ext cx="44286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85%</a:t>
            </a:r>
            <a:endParaRPr b="0" i="0" sz="12800" u="none" cap="none" strike="noStrike">
              <a:solidFill>
                <a:schemeClr val="dk1"/>
              </a:solidFill>
              <a:latin typeface="Calibri"/>
              <a:ea typeface="Calibri"/>
              <a:cs typeface="Calibri"/>
              <a:sym typeface="Calibri"/>
            </a:endParaRPr>
          </a:p>
        </p:txBody>
      </p:sp>
      <p:sp>
        <p:nvSpPr>
          <p:cNvPr id="324" name="Google Shape;324;g2d0dd8d9d2a_0_279"/>
          <p:cNvSpPr/>
          <p:nvPr/>
        </p:nvSpPr>
        <p:spPr>
          <a:xfrm>
            <a:off x="1355259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d0dd8d9d2a_0_279"/>
          <p:cNvSpPr/>
          <p:nvPr/>
        </p:nvSpPr>
        <p:spPr>
          <a:xfrm>
            <a:off x="1348485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6" name="Google Shape;326;g2d0dd8d9d2a_0_279"/>
          <p:cNvSpPr/>
          <p:nvPr/>
        </p:nvSpPr>
        <p:spPr>
          <a:xfrm>
            <a:off x="1355259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d0dd8d9d2a_0_279"/>
          <p:cNvSpPr/>
          <p:nvPr/>
        </p:nvSpPr>
        <p:spPr>
          <a:xfrm>
            <a:off x="13609751" y="7226300"/>
            <a:ext cx="7760700" cy="25653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d0dd8d9d2a_0_279"/>
          <p:cNvSpPr/>
          <p:nvPr/>
        </p:nvSpPr>
        <p:spPr>
          <a:xfrm>
            <a:off x="13829912" y="7531100"/>
            <a:ext cx="67785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674 Km</a:t>
            </a:r>
            <a:endParaRPr b="0" i="0" sz="12800" u="none" cap="none" strike="noStrike">
              <a:solidFill>
                <a:schemeClr val="dk1"/>
              </a:solidFill>
              <a:latin typeface="Calibri"/>
              <a:ea typeface="Calibri"/>
              <a:cs typeface="Calibri"/>
              <a:sym typeface="Calibri"/>
            </a:endParaRPr>
          </a:p>
        </p:txBody>
      </p:sp>
      <p:sp>
        <p:nvSpPr>
          <p:cNvPr id="329" name="Google Shape;329;g2d0dd8d9d2a_0_279"/>
          <p:cNvSpPr/>
          <p:nvPr/>
        </p:nvSpPr>
        <p:spPr>
          <a:xfrm>
            <a:off x="1355259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d0dd8d9d2a_0_279"/>
          <p:cNvSpPr/>
          <p:nvPr/>
        </p:nvSpPr>
        <p:spPr>
          <a:xfrm>
            <a:off x="1348485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335" name="Shape 335"/>
        <p:cNvGrpSpPr/>
        <p:nvPr/>
      </p:nvGrpSpPr>
      <p:grpSpPr>
        <a:xfrm>
          <a:off x="0" y="0"/>
          <a:ext cx="0" cy="0"/>
          <a:chOff x="0" y="0"/>
          <a:chExt cx="0" cy="0"/>
        </a:xfrm>
      </p:grpSpPr>
      <p:pic>
        <p:nvPicPr>
          <p:cNvPr descr=" " id="336" name="Google Shape;336;g2d0dd8d9d2a_0_307"/>
          <p:cNvPicPr preferRelativeResize="0"/>
          <p:nvPr/>
        </p:nvPicPr>
        <p:blipFill rotWithShape="1">
          <a:blip r:embed="rId3">
            <a:alphaModFix/>
          </a:blip>
          <a:srcRect b="0" l="0" r="0" t="0"/>
          <a:stretch/>
        </p:blipFill>
        <p:spPr>
          <a:xfrm>
            <a:off x="19662057" y="8648700"/>
            <a:ext cx="4724991" cy="5067300"/>
          </a:xfrm>
          <a:prstGeom prst="rect">
            <a:avLst/>
          </a:prstGeom>
          <a:noFill/>
          <a:ln>
            <a:noFill/>
          </a:ln>
        </p:spPr>
      </p:pic>
      <p:pic>
        <p:nvPicPr>
          <p:cNvPr descr=" " id="337" name="Google Shape;337;g2d0dd8d9d2a_0_307"/>
          <p:cNvPicPr preferRelativeResize="0"/>
          <p:nvPr/>
        </p:nvPicPr>
        <p:blipFill rotWithShape="1">
          <a:blip r:embed="rId4">
            <a:alphaModFix/>
          </a:blip>
          <a:srcRect b="0" l="0" r="0" t="0"/>
          <a:stretch/>
        </p:blipFill>
        <p:spPr>
          <a:xfrm>
            <a:off x="0" y="0"/>
            <a:ext cx="4585273" cy="5346700"/>
          </a:xfrm>
          <a:prstGeom prst="rect">
            <a:avLst/>
          </a:prstGeom>
          <a:noFill/>
          <a:ln>
            <a:noFill/>
          </a:ln>
        </p:spPr>
      </p:pic>
      <p:sp>
        <p:nvSpPr>
          <p:cNvPr id="338" name="Google Shape;338;g2d0dd8d9d2a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d0dd8d9d2a_0_3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0" name="Google Shape;340;g2d0dd8d9d2a_0_307"/>
          <p:cNvSpPr/>
          <p:nvPr/>
        </p:nvSpPr>
        <p:spPr>
          <a:xfrm>
            <a:off x="8770446" y="1447800"/>
            <a:ext cx="7185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Some Graph</a:t>
            </a:r>
            <a:endParaRPr b="0" i="0" sz="8000" u="none" cap="none" strike="noStrike">
              <a:solidFill>
                <a:schemeClr val="dk1"/>
              </a:solidFill>
              <a:latin typeface="Calibri"/>
              <a:ea typeface="Calibri"/>
              <a:cs typeface="Calibri"/>
              <a:sym typeface="Calibri"/>
            </a:endParaRPr>
          </a:p>
        </p:txBody>
      </p:sp>
      <p:sp>
        <p:nvSpPr>
          <p:cNvPr id="341" name="Google Shape;341;g2d0dd8d9d2a_0_3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d0dd8d9d2a_0_3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3" name="Google Shape;343;g2d0dd8d9d2a_0_3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4" name="Google Shape;344;g2d0dd8d9d2a_0_3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5" name="Google Shape;345;g2d0dd8d9d2a_0_3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6" name="Google Shape;346;g2d0dd8d9d2a_0_3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7" name="Google Shape;347;g2d0dd8d9d2a_0_3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8" name="Google Shape;348;g2d0dd8d9d2a_0_3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9" name="Google Shape;349;g2d0dd8d9d2a_0_3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0" name="Google Shape;350;g2d0dd8d9d2a_0_3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2185"/>
              <a:buFont typeface="Lato"/>
              <a:buNone/>
            </a:pPr>
            <a:r>
              <a:rPr b="0" i="0" lang="en-US" sz="2185" u="none" cap="none" strike="noStrike">
                <a:solidFill>
                  <a:srgbClr val="F73E3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1" name="Google Shape;351;g2d0dd8d9d2a_0_3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2" name="Google Shape;352;g2d0dd8d9d2a_0_3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3" name="Google Shape;353;g2d0dd8d9d2a_0_3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4" name="Google Shape;354;g2d0dd8d9d2a_0_3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5" name="Google Shape;355;g2d0dd8d9d2a_0_3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6" name="Google Shape;356;g2d0dd8d9d2a_0_3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7" name="Google Shape;357;g2d0dd8d9d2a_0_3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8" name="Google Shape;358;g2d0dd8d9d2a_0_3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9" name="Google Shape;359;g2d0dd8d9d2a_0_3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0" name="Google Shape;360;g2d0dd8d9d2a_0_3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1820"/>
              <a:buFont typeface="Lato"/>
              <a:buNone/>
            </a:pPr>
            <a:r>
              <a:rPr b="0" i="0" lang="en-US" sz="1820" u="none" cap="none" strike="noStrike">
                <a:solidFill>
                  <a:srgbClr val="F73E3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1" name="Google Shape;361;g2d0dd8d9d2a_0_307"/>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2" name="Google Shape;362;g2d0dd8d9d2a_0_307"/>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3" name="Google Shape;363;g2d0dd8d9d2a_0_307"/>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4" name="Google Shape;364;g2d0dd8d9d2a_0_307"/>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5" name="Google Shape;365;g2d0dd8d9d2a_0_307"/>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6" name="Google Shape;366;g2d0dd8d9d2a_0_307"/>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7" name="Google Shape;367;g2d0dd8d9d2a_0_307"/>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8" name="Google Shape;368;g2d0dd8d9d2a_0_307"/>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9" name="Google Shape;369;g2d0dd8d9d2a_0_307"/>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0" name="Google Shape;370;g2d0dd8d9d2a_0_307"/>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1" name="Google Shape;371;g2d0dd8d9d2a_0_307"/>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2" name="Google Shape;372;g2d0dd8d9d2a_0_307"/>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3" name="Google Shape;373;g2d0dd8d9d2a_0_307"/>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4" name="Google Shape;374;g2d0dd8d9d2a_0_307"/>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5" name="Google Shape;375;g2d0dd8d9d2a_0_307"/>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6" name="Google Shape;376;g2d0dd8d9d2a_0_307"/>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7" name="Google Shape;377;g2d0dd8d9d2a_0_307"/>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8" name="Google Shape;378;g2d0dd8d9d2a_0_307"/>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9" name="Google Shape;379;g2d0dd8d9d2a_0_307"/>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0" name="Google Shape;380;g2d0dd8d9d2a_0_307"/>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1" name="Google Shape;381;g2d0dd8d9d2a_0_307"/>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2" name="Google Shape;382;g2d0dd8d9d2a_0_307"/>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3" name="Google Shape;383;g2d0dd8d9d2a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d0dd8d9d2a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2d0dd8d9d2a_0_30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6" name="Google Shape;386;g2d0dd8d9d2a_0_30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7" name="Google Shape;387;g2d0dd8d9d2a_0_307"/>
          <p:cNvSpPr/>
          <p:nvPr/>
        </p:nvSpPr>
        <p:spPr>
          <a:xfrm>
            <a:off x="16067508" y="6365379"/>
            <a:ext cx="2260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d0dd8d9d2a_0_307"/>
          <p:cNvSpPr/>
          <p:nvPr/>
        </p:nvSpPr>
        <p:spPr>
          <a:xfrm>
            <a:off x="16067508" y="6369050"/>
            <a:ext cx="246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34.574</a:t>
            </a:r>
            <a:endParaRPr b="0" i="0" sz="4800" u="none" cap="none" strike="noStrike">
              <a:solidFill>
                <a:schemeClr val="dk1"/>
              </a:solidFill>
              <a:latin typeface="Calibri"/>
              <a:ea typeface="Calibri"/>
              <a:cs typeface="Calibri"/>
              <a:sym typeface="Calibri"/>
            </a:endParaRPr>
          </a:p>
        </p:txBody>
      </p:sp>
      <p:sp>
        <p:nvSpPr>
          <p:cNvPr id="389" name="Google Shape;389;g2d0dd8d9d2a_0_307"/>
          <p:cNvSpPr/>
          <p:nvPr/>
        </p:nvSpPr>
        <p:spPr>
          <a:xfrm>
            <a:off x="16753394" y="71056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0" name="Google Shape;390;g2d0dd8d9d2a_0_307"/>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d0dd8d9d2a_0_307"/>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d0dd8d9d2a_0_307"/>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 Found</a:t>
            </a:r>
            <a:endParaRPr b="0" i="0" sz="4800" u="none" cap="none" strike="noStrike">
              <a:solidFill>
                <a:schemeClr val="dk1"/>
              </a:solidFill>
              <a:latin typeface="Calibri"/>
              <a:ea typeface="Calibri"/>
              <a:cs typeface="Calibri"/>
              <a:sym typeface="Calibri"/>
            </a:endParaRPr>
          </a:p>
        </p:txBody>
      </p:sp>
      <p:sp>
        <p:nvSpPr>
          <p:cNvPr id="393" name="Google Shape;393;g2d0dd8d9d2a_0_307"/>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4" name="Google Shape;394;g2d0dd8d9d2a_0_307"/>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d0dd8d9d2a_0_307"/>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d0dd8d9d2a_0_307"/>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a:t>
            </a:r>
            <a:endParaRPr b="0" i="0" sz="4800" u="none" cap="none" strike="noStrike">
              <a:solidFill>
                <a:schemeClr val="dk1"/>
              </a:solidFill>
              <a:latin typeface="Calibri"/>
              <a:ea typeface="Calibri"/>
              <a:cs typeface="Calibri"/>
              <a:sym typeface="Calibri"/>
            </a:endParaRPr>
          </a:p>
        </p:txBody>
      </p:sp>
      <p:sp>
        <p:nvSpPr>
          <p:cNvPr id="397" name="Google Shape;397;g2d0dd8d9d2a_0_307"/>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402" name="Shape 402"/>
        <p:cNvGrpSpPr/>
        <p:nvPr/>
      </p:nvGrpSpPr>
      <p:grpSpPr>
        <a:xfrm>
          <a:off x="0" y="0"/>
          <a:ext cx="0" cy="0"/>
          <a:chOff x="0" y="0"/>
          <a:chExt cx="0" cy="0"/>
        </a:xfrm>
      </p:grpSpPr>
      <p:pic>
        <p:nvPicPr>
          <p:cNvPr descr=" " id="403" name="Google Shape;403;g2d0dd8d9d2a_0_373"/>
          <p:cNvPicPr preferRelativeResize="0"/>
          <p:nvPr/>
        </p:nvPicPr>
        <p:blipFill rotWithShape="1">
          <a:blip r:embed="rId3">
            <a:alphaModFix/>
          </a:blip>
          <a:srcRect b="0" l="0" r="0" t="0"/>
          <a:stretch/>
        </p:blipFill>
        <p:spPr>
          <a:xfrm>
            <a:off x="16931216" y="0"/>
            <a:ext cx="7455832" cy="5156200"/>
          </a:xfrm>
          <a:prstGeom prst="rect">
            <a:avLst/>
          </a:prstGeom>
          <a:noFill/>
          <a:ln>
            <a:noFill/>
          </a:ln>
        </p:spPr>
      </p:pic>
      <p:pic>
        <p:nvPicPr>
          <p:cNvPr descr=" " id="404" name="Google Shape;404;g2d0dd8d9d2a_0_373"/>
          <p:cNvPicPr preferRelativeResize="0"/>
          <p:nvPr/>
        </p:nvPicPr>
        <p:blipFill rotWithShape="1">
          <a:blip r:embed="rId4">
            <a:alphaModFix/>
          </a:blip>
          <a:srcRect b="0" l="0" r="0" t="0"/>
          <a:stretch/>
        </p:blipFill>
        <p:spPr>
          <a:xfrm>
            <a:off x="0" y="9855200"/>
            <a:ext cx="6084060" cy="3860800"/>
          </a:xfrm>
          <a:prstGeom prst="rect">
            <a:avLst/>
          </a:prstGeom>
          <a:noFill/>
          <a:ln>
            <a:noFill/>
          </a:ln>
        </p:spPr>
      </p:pic>
      <p:sp>
        <p:nvSpPr>
          <p:cNvPr id="405" name="Google Shape;405;g2d0dd8d9d2a_0_3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d0dd8d9d2a_0_3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7" name="Google Shape;407;g2d0dd8d9d2a_0_373"/>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d0dd8d9d2a_0_373"/>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d0dd8d9d2a_0_373"/>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10" name="Google Shape;410;g2d0dd8d9d2a_0_373"/>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1" name="Google Shape;411;g2d0dd8d9d2a_0_37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2" name="Google Shape;412;g2d0dd8d9d2a_0_37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3" name="Google Shape;413;g2d0dd8d9d2a_0_373"/>
          <p:cNvSpPr/>
          <p:nvPr/>
        </p:nvSpPr>
        <p:spPr>
          <a:xfrm>
            <a:off x="5893537" y="1524000"/>
            <a:ext cx="1295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418" name="Shape 418"/>
        <p:cNvGrpSpPr/>
        <p:nvPr/>
      </p:nvGrpSpPr>
      <p:grpSpPr>
        <a:xfrm>
          <a:off x="0" y="0"/>
          <a:ext cx="0" cy="0"/>
          <a:chOff x="0" y="0"/>
          <a:chExt cx="0" cy="0"/>
        </a:xfrm>
      </p:grpSpPr>
      <p:pic>
        <p:nvPicPr>
          <p:cNvPr descr=" " id="419" name="Google Shape;419;g2d0dd8d9d2a_0_388"/>
          <p:cNvPicPr preferRelativeResize="0"/>
          <p:nvPr/>
        </p:nvPicPr>
        <p:blipFill rotWithShape="1">
          <a:blip r:embed="rId3">
            <a:alphaModFix/>
          </a:blip>
          <a:srcRect b="0" l="0" r="0" t="0"/>
          <a:stretch/>
        </p:blipFill>
        <p:spPr>
          <a:xfrm>
            <a:off x="0" y="0"/>
            <a:ext cx="7163695" cy="4826000"/>
          </a:xfrm>
          <a:prstGeom prst="rect">
            <a:avLst/>
          </a:prstGeom>
          <a:noFill/>
          <a:ln>
            <a:noFill/>
          </a:ln>
        </p:spPr>
      </p:pic>
      <p:pic>
        <p:nvPicPr>
          <p:cNvPr descr=" " id="420" name="Google Shape;420;g2d0dd8d9d2a_0_388"/>
          <p:cNvPicPr preferRelativeResize="0"/>
          <p:nvPr/>
        </p:nvPicPr>
        <p:blipFill rotWithShape="1">
          <a:blip r:embed="rId4">
            <a:alphaModFix/>
          </a:blip>
          <a:srcRect b="0" l="0" r="0" t="0"/>
          <a:stretch/>
        </p:blipFill>
        <p:spPr>
          <a:xfrm>
            <a:off x="19738267" y="9626600"/>
            <a:ext cx="4648781" cy="4089400"/>
          </a:xfrm>
          <a:prstGeom prst="rect">
            <a:avLst/>
          </a:prstGeom>
          <a:noFill/>
          <a:ln>
            <a:noFill/>
          </a:ln>
        </p:spPr>
      </p:pic>
      <p:sp>
        <p:nvSpPr>
          <p:cNvPr id="421" name="Google Shape;421;g2d0dd8d9d2a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d0dd8d9d2a_0_3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3" name="Google Shape;423;g2d0dd8d9d2a_0_388"/>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d0dd8d9d2a_0_388"/>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d0dd8d9d2a_0_388"/>
          <p:cNvSpPr/>
          <p:nvPr/>
        </p:nvSpPr>
        <p:spPr>
          <a:xfrm>
            <a:off x="2946768" y="4660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An mobile app</a:t>
            </a:r>
            <a:endParaRPr b="0" i="0" sz="4800" u="none" cap="none" strike="noStrike">
              <a:solidFill>
                <a:schemeClr val="dk1"/>
              </a:solidFill>
              <a:latin typeface="Calibri"/>
              <a:ea typeface="Calibri"/>
              <a:cs typeface="Calibri"/>
              <a:sym typeface="Calibri"/>
            </a:endParaRPr>
          </a:p>
        </p:txBody>
      </p:sp>
      <p:sp>
        <p:nvSpPr>
          <p:cNvPr id="426" name="Google Shape;426;g2d0dd8d9d2a_0_388"/>
          <p:cNvSpPr/>
          <p:nvPr/>
        </p:nvSpPr>
        <p:spPr>
          <a:xfrm>
            <a:off x="2946768" y="560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7" name="Google Shape;427;g2d0dd8d9d2a_0_388"/>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8" name="Google Shape;428;g2d0dd8d9d2a_0_388"/>
          <p:cNvSpPr/>
          <p:nvPr/>
        </p:nvSpPr>
        <p:spPr>
          <a:xfrm>
            <a:off x="2946768" y="2159000"/>
            <a:ext cx="1356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The Future of Fantasy</a:t>
            </a:r>
            <a:endParaRPr b="0" i="0" sz="8000" u="none" cap="none" strike="noStrike">
              <a:solidFill>
                <a:schemeClr val="dk1"/>
              </a:solidFill>
              <a:latin typeface="Calibri"/>
              <a:ea typeface="Calibri"/>
              <a:cs typeface="Calibri"/>
              <a:sym typeface="Calibri"/>
            </a:endParaRPr>
          </a:p>
        </p:txBody>
      </p:sp>
      <p:pic>
        <p:nvPicPr>
          <p:cNvPr descr=" " id="429" name="Google Shape;429;g2d0dd8d9d2a_0_388"/>
          <p:cNvPicPr preferRelativeResize="0"/>
          <p:nvPr/>
        </p:nvPicPr>
        <p:blipFill rotWithShape="1">
          <a:blip r:embed="rId6">
            <a:alphaModFix/>
          </a:blip>
          <a:srcRect b="0" l="0" r="0" t="0"/>
          <a:stretch/>
        </p:blipFill>
        <p:spPr>
          <a:xfrm>
            <a:off x="16169121" y="1028700"/>
            <a:ext cx="5474384" cy="11849100"/>
          </a:xfrm>
          <a:prstGeom prst="rect">
            <a:avLst/>
          </a:prstGeom>
          <a:noFill/>
          <a:ln>
            <a:noFill/>
          </a:ln>
        </p:spPr>
      </p:pic>
      <p:pic>
        <p:nvPicPr>
          <p:cNvPr descr=" " id="430" name="Google Shape;430;g2d0dd8d9d2a_0_388"/>
          <p:cNvPicPr preferRelativeResize="0"/>
          <p:nvPr/>
        </p:nvPicPr>
        <p:blipFill rotWithShape="1">
          <a:blip r:embed="rId7">
            <a:alphaModFix/>
          </a:blip>
          <a:srcRect b="0" l="0" r="0" t="0"/>
          <a:stretch/>
        </p:blipFill>
        <p:spPr>
          <a:xfrm>
            <a:off x="16359645"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435" name="Shape 435"/>
        <p:cNvGrpSpPr/>
        <p:nvPr/>
      </p:nvGrpSpPr>
      <p:grpSpPr>
        <a:xfrm>
          <a:off x="0" y="0"/>
          <a:ext cx="0" cy="0"/>
          <a:chOff x="0" y="0"/>
          <a:chExt cx="0" cy="0"/>
        </a:xfrm>
      </p:grpSpPr>
      <p:pic>
        <p:nvPicPr>
          <p:cNvPr descr=" " id="436" name="Google Shape;436;g2d0dd8d9d2a_0_404"/>
          <p:cNvPicPr preferRelativeResize="0"/>
          <p:nvPr/>
        </p:nvPicPr>
        <p:blipFill rotWithShape="1">
          <a:blip r:embed="rId3">
            <a:alphaModFix/>
          </a:blip>
          <a:srcRect b="0" l="0" r="0" t="0"/>
          <a:stretch/>
        </p:blipFill>
        <p:spPr>
          <a:xfrm>
            <a:off x="19662057" y="8648700"/>
            <a:ext cx="4724991" cy="5067300"/>
          </a:xfrm>
          <a:prstGeom prst="rect">
            <a:avLst/>
          </a:prstGeom>
          <a:noFill/>
          <a:ln>
            <a:noFill/>
          </a:ln>
        </p:spPr>
      </p:pic>
      <p:pic>
        <p:nvPicPr>
          <p:cNvPr descr=" " id="437" name="Google Shape;437;g2d0dd8d9d2a_0_404"/>
          <p:cNvPicPr preferRelativeResize="0"/>
          <p:nvPr/>
        </p:nvPicPr>
        <p:blipFill rotWithShape="1">
          <a:blip r:embed="rId4">
            <a:alphaModFix/>
          </a:blip>
          <a:srcRect b="0" l="0" r="0" t="0"/>
          <a:stretch/>
        </p:blipFill>
        <p:spPr>
          <a:xfrm>
            <a:off x="0" y="0"/>
            <a:ext cx="4585273" cy="5346700"/>
          </a:xfrm>
          <a:prstGeom prst="rect">
            <a:avLst/>
          </a:prstGeom>
          <a:noFill/>
          <a:ln>
            <a:noFill/>
          </a:ln>
        </p:spPr>
      </p:pic>
      <p:sp>
        <p:nvSpPr>
          <p:cNvPr id="438" name="Google Shape;438;g2d0dd8d9d2a_0_4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g2d0dd8d9d2a_0_4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0" name="Google Shape;440;g2d0dd8d9d2a_0_404"/>
          <p:cNvSpPr/>
          <p:nvPr/>
        </p:nvSpPr>
        <p:spPr>
          <a:xfrm>
            <a:off x="876410" y="83693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d0dd8d9d2a_0_404"/>
          <p:cNvSpPr/>
          <p:nvPr/>
        </p:nvSpPr>
        <p:spPr>
          <a:xfrm>
            <a:off x="876410" y="83693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d0dd8d9d2a_0_404"/>
          <p:cNvSpPr/>
          <p:nvPr/>
        </p:nvSpPr>
        <p:spPr>
          <a:xfrm>
            <a:off x="876410" y="83693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43" name="Google Shape;443;g2d0dd8d9d2a_0_404"/>
          <p:cNvSpPr/>
          <p:nvPr/>
        </p:nvSpPr>
        <p:spPr>
          <a:xfrm>
            <a:off x="876410" y="100457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4" name="Google Shape;444;g2d0dd8d9d2a_0_404"/>
          <p:cNvSpPr/>
          <p:nvPr/>
        </p:nvSpPr>
        <p:spPr>
          <a:xfrm>
            <a:off x="876410" y="1536700"/>
            <a:ext cx="79596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Wonder</a:t>
            </a:r>
            <a:endParaRPr b="0" i="0" sz="8000" u="none" cap="none" strike="noStrike">
              <a:solidFill>
                <a:schemeClr val="dk1"/>
              </a:solidFill>
              <a:latin typeface="Calibri"/>
              <a:ea typeface="Calibri"/>
              <a:cs typeface="Calibri"/>
              <a:sym typeface="Calibri"/>
            </a:endParaRPr>
          </a:p>
        </p:txBody>
      </p:sp>
      <p:sp>
        <p:nvSpPr>
          <p:cNvPr id="445" name="Google Shape;445;g2d0dd8d9d2a_0_404"/>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6" name="Google Shape;446;g2d0dd8d9d2a_0_404"/>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47" name="Google Shape;447;g2d0dd8d9d2a_0_404"/>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452" name="Shape 452"/>
        <p:cNvGrpSpPr/>
        <p:nvPr/>
      </p:nvGrpSpPr>
      <p:grpSpPr>
        <a:xfrm>
          <a:off x="0" y="0"/>
          <a:ext cx="0" cy="0"/>
          <a:chOff x="0" y="0"/>
          <a:chExt cx="0" cy="0"/>
        </a:xfrm>
      </p:grpSpPr>
      <p:pic>
        <p:nvPicPr>
          <p:cNvPr descr=" " id="453" name="Google Shape;453;g2d0dd8d9d2a_0_4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4" name="Google Shape;454;g2d0dd8d9d2a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d0dd8d9d2a_0_4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6" name="Google Shape;456;g2d0dd8d9d2a_0_420"/>
          <p:cNvSpPr/>
          <p:nvPr/>
        </p:nvSpPr>
        <p:spPr>
          <a:xfrm>
            <a:off x="1079635" y="1219200"/>
            <a:ext cx="9903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461" name="Shape 461"/>
        <p:cNvGrpSpPr/>
        <p:nvPr/>
      </p:nvGrpSpPr>
      <p:grpSpPr>
        <a:xfrm>
          <a:off x="0" y="0"/>
          <a:ext cx="0" cy="0"/>
          <a:chOff x="0" y="0"/>
          <a:chExt cx="0" cy="0"/>
        </a:xfrm>
      </p:grpSpPr>
      <p:pic>
        <p:nvPicPr>
          <p:cNvPr descr=" " id="462" name="Google Shape;462;g2d0dd8d9d2a_0_428"/>
          <p:cNvPicPr preferRelativeResize="0"/>
          <p:nvPr/>
        </p:nvPicPr>
        <p:blipFill rotWithShape="1">
          <a:blip r:embed="rId3">
            <a:alphaModFix/>
          </a:blip>
          <a:srcRect b="0" l="0" r="0" t="0"/>
          <a:stretch/>
        </p:blipFill>
        <p:spPr>
          <a:xfrm>
            <a:off x="0" y="0"/>
            <a:ext cx="7163695" cy="4826000"/>
          </a:xfrm>
          <a:prstGeom prst="rect">
            <a:avLst/>
          </a:prstGeom>
          <a:noFill/>
          <a:ln>
            <a:noFill/>
          </a:ln>
        </p:spPr>
      </p:pic>
      <p:pic>
        <p:nvPicPr>
          <p:cNvPr descr=" " id="463" name="Google Shape;463;g2d0dd8d9d2a_0_428"/>
          <p:cNvPicPr preferRelativeResize="0"/>
          <p:nvPr/>
        </p:nvPicPr>
        <p:blipFill rotWithShape="1">
          <a:blip r:embed="rId4">
            <a:alphaModFix/>
          </a:blip>
          <a:srcRect b="0" l="0" r="0" t="0"/>
          <a:stretch/>
        </p:blipFill>
        <p:spPr>
          <a:xfrm>
            <a:off x="19738267" y="9626600"/>
            <a:ext cx="4648781" cy="4089400"/>
          </a:xfrm>
          <a:prstGeom prst="rect">
            <a:avLst/>
          </a:prstGeom>
          <a:noFill/>
          <a:ln>
            <a:noFill/>
          </a:ln>
        </p:spPr>
      </p:pic>
      <p:sp>
        <p:nvSpPr>
          <p:cNvPr id="464" name="Google Shape;464;g2d0dd8d9d2a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d0dd8d9d2a_0_4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6" name="Google Shape;466;g2d0dd8d9d2a_0_428"/>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67" name="Google Shape;467;g2d0dd8d9d2a_0_428"/>
          <p:cNvSpPr/>
          <p:nvPr/>
        </p:nvSpPr>
        <p:spPr>
          <a:xfrm>
            <a:off x="4286786" y="1276350"/>
            <a:ext cx="16139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Fantasy Realm at a Glance</a:t>
            </a:r>
            <a:endParaRPr b="0" i="0" sz="8000" u="none" cap="none" strike="noStrike">
              <a:solidFill>
                <a:schemeClr val="dk1"/>
              </a:solidFill>
              <a:latin typeface="Calibri"/>
              <a:ea typeface="Calibri"/>
              <a:cs typeface="Calibri"/>
              <a:sym typeface="Calibri"/>
            </a:endParaRPr>
          </a:p>
        </p:txBody>
      </p:sp>
      <p:sp>
        <p:nvSpPr>
          <p:cNvPr id="468" name="Google Shape;468;g2d0dd8d9d2a_0_428"/>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d0dd8d9d2a_0_428"/>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d0dd8d9d2a_0_428"/>
          <p:cNvSpPr/>
          <p:nvPr/>
        </p:nvSpPr>
        <p:spPr>
          <a:xfrm>
            <a:off x="16118315" y="371475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Forest</a:t>
            </a:r>
            <a:endParaRPr b="0" i="0" sz="4800" u="none" cap="none" strike="noStrike">
              <a:solidFill>
                <a:schemeClr val="dk1"/>
              </a:solidFill>
              <a:latin typeface="Calibri"/>
              <a:ea typeface="Calibri"/>
              <a:cs typeface="Calibri"/>
              <a:sym typeface="Calibri"/>
            </a:endParaRPr>
          </a:p>
        </p:txBody>
      </p:sp>
      <p:sp>
        <p:nvSpPr>
          <p:cNvPr id="471" name="Google Shape;471;g2d0dd8d9d2a_0_428"/>
          <p:cNvSpPr/>
          <p:nvPr/>
        </p:nvSpPr>
        <p:spPr>
          <a:xfrm>
            <a:off x="16118315" y="4552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72" name="Google Shape;472;g2d0dd8d9d2a_0_428"/>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d0dd8d9d2a_0_428"/>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d0dd8d9d2a_0_428"/>
          <p:cNvSpPr/>
          <p:nvPr/>
        </p:nvSpPr>
        <p:spPr>
          <a:xfrm>
            <a:off x="16118315" y="6883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Caves</a:t>
            </a:r>
            <a:endParaRPr b="0" i="0" sz="4800" u="none" cap="none" strike="noStrike">
              <a:solidFill>
                <a:schemeClr val="dk1"/>
              </a:solidFill>
              <a:latin typeface="Calibri"/>
              <a:ea typeface="Calibri"/>
              <a:cs typeface="Calibri"/>
              <a:sym typeface="Calibri"/>
            </a:endParaRPr>
          </a:p>
        </p:txBody>
      </p:sp>
      <p:sp>
        <p:nvSpPr>
          <p:cNvPr id="475" name="Google Shape;475;g2d0dd8d9d2a_0_428"/>
          <p:cNvSpPr/>
          <p:nvPr/>
        </p:nvSpPr>
        <p:spPr>
          <a:xfrm>
            <a:off x="16118315" y="7721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6" name="Google Shape;476;g2d0dd8d9d2a_0_428"/>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d0dd8d9d2a_0_428"/>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d0dd8d9d2a_0_428"/>
          <p:cNvSpPr/>
          <p:nvPr/>
        </p:nvSpPr>
        <p:spPr>
          <a:xfrm>
            <a:off x="16118315" y="10045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Lair</a:t>
            </a:r>
            <a:endParaRPr b="0" i="0" sz="4800" u="none" cap="none" strike="noStrike">
              <a:solidFill>
                <a:schemeClr val="dk1"/>
              </a:solidFill>
              <a:latin typeface="Calibri"/>
              <a:ea typeface="Calibri"/>
              <a:cs typeface="Calibri"/>
              <a:sym typeface="Calibri"/>
            </a:endParaRPr>
          </a:p>
        </p:txBody>
      </p:sp>
      <p:sp>
        <p:nvSpPr>
          <p:cNvPr id="479" name="Google Shape;479;g2d0dd8d9d2a_0_428"/>
          <p:cNvSpPr/>
          <p:nvPr/>
        </p:nvSpPr>
        <p:spPr>
          <a:xfrm>
            <a:off x="16118315" y="1088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27" name="Shape 27"/>
        <p:cNvGrpSpPr/>
        <p:nvPr/>
      </p:nvGrpSpPr>
      <p:grpSpPr>
        <a:xfrm>
          <a:off x="0" y="0"/>
          <a:ext cx="0" cy="0"/>
          <a:chOff x="0" y="0"/>
          <a:chExt cx="0" cy="0"/>
        </a:xfrm>
      </p:grpSpPr>
      <p:pic>
        <p:nvPicPr>
          <p:cNvPr descr=" " id="28" name="Google Shape;28;g2d0dd8d9d2a_0_11"/>
          <p:cNvPicPr preferRelativeResize="0"/>
          <p:nvPr/>
        </p:nvPicPr>
        <p:blipFill rotWithShape="1">
          <a:blip r:embed="rId3">
            <a:alphaModFix/>
          </a:blip>
          <a:srcRect b="0" l="0" r="0" t="0"/>
          <a:stretch/>
        </p:blipFill>
        <p:spPr>
          <a:xfrm>
            <a:off x="0" y="0"/>
            <a:ext cx="4420152" cy="4724400"/>
          </a:xfrm>
          <a:prstGeom prst="rect">
            <a:avLst/>
          </a:prstGeom>
          <a:noFill/>
          <a:ln>
            <a:noFill/>
          </a:ln>
        </p:spPr>
      </p:pic>
      <p:pic>
        <p:nvPicPr>
          <p:cNvPr descr=" " id="29" name="Google Shape;29;g2d0dd8d9d2a_0_11"/>
          <p:cNvPicPr preferRelativeResize="0"/>
          <p:nvPr/>
        </p:nvPicPr>
        <p:blipFill rotWithShape="1">
          <a:blip r:embed="rId4">
            <a:alphaModFix/>
          </a:blip>
          <a:srcRect b="0" l="0" r="0" t="0"/>
          <a:stretch/>
        </p:blipFill>
        <p:spPr>
          <a:xfrm>
            <a:off x="17070934" y="8242300"/>
            <a:ext cx="7316114" cy="5473700"/>
          </a:xfrm>
          <a:prstGeom prst="rect">
            <a:avLst/>
          </a:prstGeom>
          <a:noFill/>
          <a:ln>
            <a:noFill/>
          </a:ln>
        </p:spPr>
      </p:pic>
      <p:sp>
        <p:nvSpPr>
          <p:cNvPr id="30" name="Google Shape;30;g2d0dd8d9d2a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d0dd8d9d2a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d0dd8d9d2a_0_11"/>
          <p:cNvSpPr/>
          <p:nvPr/>
        </p:nvSpPr>
        <p:spPr>
          <a:xfrm>
            <a:off x="14153802" y="3924300"/>
            <a:ext cx="87471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E3823"/>
              </a:buClr>
              <a:buSzPts val="12800"/>
              <a:buFont typeface="Bungee"/>
              <a:buNone/>
            </a:pPr>
            <a:r>
              <a:rPr b="0" i="0" lang="en-US" sz="12800" u="none" cap="none" strike="noStrike">
                <a:solidFill>
                  <a:srgbClr val="BE3823"/>
                </a:solidFill>
                <a:latin typeface="Bungee"/>
                <a:ea typeface="Bungee"/>
                <a:cs typeface="Bungee"/>
                <a:sym typeface="Bungee"/>
              </a:rPr>
              <a:t>Welcome</a:t>
            </a:r>
            <a:endParaRPr b="0" i="0" sz="12800" u="none" cap="none" strike="noStrike">
              <a:solidFill>
                <a:schemeClr val="dk1"/>
              </a:solidFill>
              <a:latin typeface="Calibri"/>
              <a:ea typeface="Calibri"/>
              <a:cs typeface="Calibri"/>
              <a:sym typeface="Calibri"/>
            </a:endParaRPr>
          </a:p>
        </p:txBody>
      </p:sp>
      <p:sp>
        <p:nvSpPr>
          <p:cNvPr id="33" name="Google Shape;33;g2d0dd8d9d2a_0_11"/>
          <p:cNvSpPr/>
          <p:nvPr/>
        </p:nvSpPr>
        <p:spPr>
          <a:xfrm>
            <a:off x="13455215" y="6921500"/>
            <a:ext cx="9445800" cy="254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g2d0dd8d9d2a_0_11"/>
          <p:cNvPicPr preferRelativeResize="0"/>
          <p:nvPr/>
        </p:nvPicPr>
        <p:blipFill rotWithShape="1">
          <a:blip r:embed="rId6">
            <a:alphaModFix/>
          </a:blip>
          <a:srcRect b="0" l="0" r="0" t="0"/>
          <a:stretch/>
        </p:blipFill>
        <p:spPr>
          <a:xfrm>
            <a:off x="1066933" y="2235200"/>
            <a:ext cx="11126591" cy="9372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484" name="Shape 484"/>
        <p:cNvGrpSpPr/>
        <p:nvPr/>
      </p:nvGrpSpPr>
      <p:grpSpPr>
        <a:xfrm>
          <a:off x="0" y="0"/>
          <a:ext cx="0" cy="0"/>
          <a:chOff x="0" y="0"/>
          <a:chExt cx="0" cy="0"/>
        </a:xfrm>
      </p:grpSpPr>
      <p:pic>
        <p:nvPicPr>
          <p:cNvPr descr=" " id="485" name="Google Shape;485;g2d0dd8d9d2a_0_450"/>
          <p:cNvPicPr preferRelativeResize="0"/>
          <p:nvPr/>
        </p:nvPicPr>
        <p:blipFill rotWithShape="1">
          <a:blip r:embed="rId3">
            <a:alphaModFix/>
          </a:blip>
          <a:srcRect b="0" l="0" r="0" t="0"/>
          <a:stretch/>
        </p:blipFill>
        <p:spPr>
          <a:xfrm>
            <a:off x="19662057" y="8648700"/>
            <a:ext cx="4724991" cy="5067300"/>
          </a:xfrm>
          <a:prstGeom prst="rect">
            <a:avLst/>
          </a:prstGeom>
          <a:noFill/>
          <a:ln>
            <a:noFill/>
          </a:ln>
        </p:spPr>
      </p:pic>
      <p:pic>
        <p:nvPicPr>
          <p:cNvPr descr=" " id="486" name="Google Shape;486;g2d0dd8d9d2a_0_450"/>
          <p:cNvPicPr preferRelativeResize="0"/>
          <p:nvPr/>
        </p:nvPicPr>
        <p:blipFill rotWithShape="1">
          <a:blip r:embed="rId4">
            <a:alphaModFix/>
          </a:blip>
          <a:srcRect b="0" l="0" r="0" t="0"/>
          <a:stretch/>
        </p:blipFill>
        <p:spPr>
          <a:xfrm>
            <a:off x="0" y="0"/>
            <a:ext cx="4585273" cy="5346700"/>
          </a:xfrm>
          <a:prstGeom prst="rect">
            <a:avLst/>
          </a:prstGeom>
          <a:noFill/>
          <a:ln>
            <a:noFill/>
          </a:ln>
        </p:spPr>
      </p:pic>
      <p:sp>
        <p:nvSpPr>
          <p:cNvPr id="487" name="Google Shape;487;g2d0dd8d9d2a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d0dd8d9d2a_0_4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9" name="Google Shape;489;g2d0dd8d9d2a_0_450"/>
          <p:cNvSpPr/>
          <p:nvPr/>
        </p:nvSpPr>
        <p:spPr>
          <a:xfrm>
            <a:off x="8256032" y="933450"/>
            <a:ext cx="8226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The Timeline</a:t>
            </a:r>
            <a:endParaRPr b="0" i="0" sz="8000" u="none" cap="none" strike="noStrike">
              <a:solidFill>
                <a:schemeClr val="dk1"/>
              </a:solidFill>
              <a:latin typeface="Calibri"/>
              <a:ea typeface="Calibri"/>
              <a:cs typeface="Calibri"/>
              <a:sym typeface="Calibri"/>
            </a:endParaRPr>
          </a:p>
        </p:txBody>
      </p:sp>
      <p:sp>
        <p:nvSpPr>
          <p:cNvPr id="490" name="Google Shape;490;g2d0dd8d9d2a_0_450"/>
          <p:cNvSpPr/>
          <p:nvPr/>
        </p:nvSpPr>
        <p:spPr>
          <a:xfrm>
            <a:off x="2006851" y="2844800"/>
            <a:ext cx="203733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d0dd8d9d2a_0_450"/>
          <p:cNvSpPr/>
          <p:nvPr/>
        </p:nvSpPr>
        <p:spPr>
          <a:xfrm>
            <a:off x="2006851" y="2844800"/>
            <a:ext cx="203733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d0dd8d9d2a_0_450"/>
          <p:cNvSpPr/>
          <p:nvPr/>
        </p:nvSpPr>
        <p:spPr>
          <a:xfrm>
            <a:off x="2006851" y="2844800"/>
            <a:ext cx="101613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d0dd8d9d2a_0_450"/>
          <p:cNvSpPr/>
          <p:nvPr/>
        </p:nvSpPr>
        <p:spPr>
          <a:xfrm>
            <a:off x="2006851" y="2844800"/>
            <a:ext cx="10161300" cy="1041300"/>
          </a:xfrm>
          <a:prstGeom prst="rect">
            <a:avLst/>
          </a:prstGeom>
          <a:solidFill>
            <a:srgbClr val="F73E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d0dd8d9d2a_0_450"/>
          <p:cNvSpPr/>
          <p:nvPr/>
        </p:nvSpPr>
        <p:spPr>
          <a:xfrm>
            <a:off x="4877410" y="2997200"/>
            <a:ext cx="4623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First Month</a:t>
            </a:r>
            <a:endParaRPr b="0" i="0" sz="4800" u="none" cap="none" strike="noStrike">
              <a:solidFill>
                <a:schemeClr val="dk1"/>
              </a:solidFill>
              <a:latin typeface="Calibri"/>
              <a:ea typeface="Calibri"/>
              <a:cs typeface="Calibri"/>
              <a:sym typeface="Calibri"/>
            </a:endParaRPr>
          </a:p>
        </p:txBody>
      </p:sp>
      <p:sp>
        <p:nvSpPr>
          <p:cNvPr id="495" name="Google Shape;495;g2d0dd8d9d2a_0_450"/>
          <p:cNvSpPr/>
          <p:nvPr/>
        </p:nvSpPr>
        <p:spPr>
          <a:xfrm>
            <a:off x="2006851" y="4089400"/>
            <a:ext cx="10135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d0dd8d9d2a_0_450"/>
          <p:cNvSpPr/>
          <p:nvPr/>
        </p:nvSpPr>
        <p:spPr>
          <a:xfrm>
            <a:off x="2006851"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d0dd8d9d2a_0_450"/>
          <p:cNvSpPr/>
          <p:nvPr/>
        </p:nvSpPr>
        <p:spPr>
          <a:xfrm>
            <a:off x="2934067" y="4241800"/>
            <a:ext cx="813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W1</a:t>
            </a:r>
            <a:endParaRPr b="0" i="0" sz="3600" u="none" cap="none" strike="noStrike">
              <a:solidFill>
                <a:schemeClr val="dk1"/>
              </a:solidFill>
              <a:latin typeface="Calibri"/>
              <a:ea typeface="Calibri"/>
              <a:cs typeface="Calibri"/>
              <a:sym typeface="Calibri"/>
            </a:endParaRPr>
          </a:p>
        </p:txBody>
      </p:sp>
      <p:sp>
        <p:nvSpPr>
          <p:cNvPr id="498" name="Google Shape;498;g2d0dd8d9d2a_0_450"/>
          <p:cNvSpPr/>
          <p:nvPr/>
        </p:nvSpPr>
        <p:spPr>
          <a:xfrm>
            <a:off x="4547168"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d0dd8d9d2a_0_450"/>
          <p:cNvSpPr/>
          <p:nvPr/>
        </p:nvSpPr>
        <p:spPr>
          <a:xfrm>
            <a:off x="5468033" y="4241800"/>
            <a:ext cx="825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W2</a:t>
            </a:r>
            <a:endParaRPr b="0" i="0" sz="3600" u="none" cap="none" strike="noStrike">
              <a:solidFill>
                <a:schemeClr val="dk1"/>
              </a:solidFill>
              <a:latin typeface="Calibri"/>
              <a:ea typeface="Calibri"/>
              <a:cs typeface="Calibri"/>
              <a:sym typeface="Calibri"/>
            </a:endParaRPr>
          </a:p>
        </p:txBody>
      </p:sp>
      <p:sp>
        <p:nvSpPr>
          <p:cNvPr id="500" name="Google Shape;500;g2d0dd8d9d2a_0_450"/>
          <p:cNvSpPr/>
          <p:nvPr/>
        </p:nvSpPr>
        <p:spPr>
          <a:xfrm>
            <a:off x="7087486"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d0dd8d9d2a_0_450"/>
          <p:cNvSpPr/>
          <p:nvPr/>
        </p:nvSpPr>
        <p:spPr>
          <a:xfrm>
            <a:off x="8008351" y="4241800"/>
            <a:ext cx="825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W3</a:t>
            </a:r>
            <a:endParaRPr b="0" i="0" sz="3600" u="none" cap="none" strike="noStrike">
              <a:solidFill>
                <a:schemeClr val="dk1"/>
              </a:solidFill>
              <a:latin typeface="Calibri"/>
              <a:ea typeface="Calibri"/>
              <a:cs typeface="Calibri"/>
              <a:sym typeface="Calibri"/>
            </a:endParaRPr>
          </a:p>
        </p:txBody>
      </p:sp>
      <p:sp>
        <p:nvSpPr>
          <p:cNvPr id="502" name="Google Shape;502;g2d0dd8d9d2a_0_450"/>
          <p:cNvSpPr/>
          <p:nvPr/>
        </p:nvSpPr>
        <p:spPr>
          <a:xfrm>
            <a:off x="9627803"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d0dd8d9d2a_0_450"/>
          <p:cNvSpPr/>
          <p:nvPr/>
        </p:nvSpPr>
        <p:spPr>
          <a:xfrm>
            <a:off x="10529616" y="4241800"/>
            <a:ext cx="863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W4</a:t>
            </a:r>
            <a:endParaRPr b="0" i="0" sz="3600" u="none" cap="none" strike="noStrike">
              <a:solidFill>
                <a:schemeClr val="dk1"/>
              </a:solidFill>
              <a:latin typeface="Calibri"/>
              <a:ea typeface="Calibri"/>
              <a:cs typeface="Calibri"/>
              <a:sym typeface="Calibri"/>
            </a:endParaRPr>
          </a:p>
        </p:txBody>
      </p:sp>
      <p:sp>
        <p:nvSpPr>
          <p:cNvPr id="504" name="Google Shape;504;g2d0dd8d9d2a_0_450"/>
          <p:cNvSpPr/>
          <p:nvPr/>
        </p:nvSpPr>
        <p:spPr>
          <a:xfrm>
            <a:off x="12218927" y="2844800"/>
            <a:ext cx="101613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d0dd8d9d2a_0_450"/>
          <p:cNvSpPr/>
          <p:nvPr/>
        </p:nvSpPr>
        <p:spPr>
          <a:xfrm>
            <a:off x="12218927" y="2844800"/>
            <a:ext cx="10161300" cy="1041300"/>
          </a:xfrm>
          <a:prstGeom prst="rect">
            <a:avLst/>
          </a:prstGeom>
          <a:solidFill>
            <a:srgbClr val="F73E3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d0dd8d9d2a_0_450"/>
          <p:cNvSpPr/>
          <p:nvPr/>
        </p:nvSpPr>
        <p:spPr>
          <a:xfrm>
            <a:off x="14816402" y="2997200"/>
            <a:ext cx="5169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Second Month</a:t>
            </a:r>
            <a:endParaRPr b="0" i="0" sz="4800" u="none" cap="none" strike="noStrike">
              <a:solidFill>
                <a:schemeClr val="dk1"/>
              </a:solidFill>
              <a:latin typeface="Calibri"/>
              <a:ea typeface="Calibri"/>
              <a:cs typeface="Calibri"/>
              <a:sym typeface="Calibri"/>
            </a:endParaRPr>
          </a:p>
        </p:txBody>
      </p:sp>
      <p:sp>
        <p:nvSpPr>
          <p:cNvPr id="507" name="Google Shape;507;g2d0dd8d9d2a_0_450"/>
          <p:cNvSpPr/>
          <p:nvPr/>
        </p:nvSpPr>
        <p:spPr>
          <a:xfrm>
            <a:off x="12218927" y="4089400"/>
            <a:ext cx="101358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d0dd8d9d2a_0_450"/>
          <p:cNvSpPr/>
          <p:nvPr/>
        </p:nvSpPr>
        <p:spPr>
          <a:xfrm>
            <a:off x="12218927"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d0dd8d9d2a_0_450"/>
          <p:cNvSpPr/>
          <p:nvPr/>
        </p:nvSpPr>
        <p:spPr>
          <a:xfrm>
            <a:off x="13146143" y="4241800"/>
            <a:ext cx="813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W1</a:t>
            </a:r>
            <a:endParaRPr b="0" i="0" sz="3600" u="none" cap="none" strike="noStrike">
              <a:solidFill>
                <a:schemeClr val="dk1"/>
              </a:solidFill>
              <a:latin typeface="Calibri"/>
              <a:ea typeface="Calibri"/>
              <a:cs typeface="Calibri"/>
              <a:sym typeface="Calibri"/>
            </a:endParaRPr>
          </a:p>
        </p:txBody>
      </p:sp>
      <p:sp>
        <p:nvSpPr>
          <p:cNvPr id="510" name="Google Shape;510;g2d0dd8d9d2a_0_450"/>
          <p:cNvSpPr/>
          <p:nvPr/>
        </p:nvSpPr>
        <p:spPr>
          <a:xfrm>
            <a:off x="14759245"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d0dd8d9d2a_0_450"/>
          <p:cNvSpPr/>
          <p:nvPr/>
        </p:nvSpPr>
        <p:spPr>
          <a:xfrm>
            <a:off x="15680110" y="4241800"/>
            <a:ext cx="825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W2</a:t>
            </a:r>
            <a:endParaRPr b="0" i="0" sz="3600" u="none" cap="none" strike="noStrike">
              <a:solidFill>
                <a:schemeClr val="dk1"/>
              </a:solidFill>
              <a:latin typeface="Calibri"/>
              <a:ea typeface="Calibri"/>
              <a:cs typeface="Calibri"/>
              <a:sym typeface="Calibri"/>
            </a:endParaRPr>
          </a:p>
        </p:txBody>
      </p:sp>
      <p:sp>
        <p:nvSpPr>
          <p:cNvPr id="512" name="Google Shape;512;g2d0dd8d9d2a_0_450"/>
          <p:cNvSpPr/>
          <p:nvPr/>
        </p:nvSpPr>
        <p:spPr>
          <a:xfrm>
            <a:off x="17299562"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d0dd8d9d2a_0_450"/>
          <p:cNvSpPr/>
          <p:nvPr/>
        </p:nvSpPr>
        <p:spPr>
          <a:xfrm>
            <a:off x="18220427" y="4241800"/>
            <a:ext cx="825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W3</a:t>
            </a:r>
            <a:endParaRPr b="0" i="0" sz="3600" u="none" cap="none" strike="noStrike">
              <a:solidFill>
                <a:schemeClr val="dk1"/>
              </a:solidFill>
              <a:latin typeface="Calibri"/>
              <a:ea typeface="Calibri"/>
              <a:cs typeface="Calibri"/>
              <a:sym typeface="Calibri"/>
            </a:endParaRPr>
          </a:p>
        </p:txBody>
      </p:sp>
      <p:sp>
        <p:nvSpPr>
          <p:cNvPr id="514" name="Google Shape;514;g2d0dd8d9d2a_0_450"/>
          <p:cNvSpPr/>
          <p:nvPr/>
        </p:nvSpPr>
        <p:spPr>
          <a:xfrm>
            <a:off x="19839880" y="4089400"/>
            <a:ext cx="25149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d0dd8d9d2a_0_450"/>
          <p:cNvSpPr/>
          <p:nvPr/>
        </p:nvSpPr>
        <p:spPr>
          <a:xfrm>
            <a:off x="20741692" y="4241800"/>
            <a:ext cx="863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3E3E"/>
              </a:buClr>
              <a:buSzPts val="3600"/>
              <a:buFont typeface="Bungee"/>
              <a:buNone/>
            </a:pPr>
            <a:r>
              <a:rPr b="0" i="0" lang="en-US" sz="3600" u="none" cap="none" strike="noStrike">
                <a:solidFill>
                  <a:srgbClr val="F73E3E"/>
                </a:solidFill>
                <a:latin typeface="Bungee"/>
                <a:ea typeface="Bungee"/>
                <a:cs typeface="Bungee"/>
                <a:sym typeface="Bungee"/>
              </a:rPr>
              <a:t>W4</a:t>
            </a:r>
            <a:endParaRPr b="0" i="0" sz="3600" u="none" cap="none" strike="noStrike">
              <a:solidFill>
                <a:schemeClr val="dk1"/>
              </a:solidFill>
              <a:latin typeface="Calibri"/>
              <a:ea typeface="Calibri"/>
              <a:cs typeface="Calibri"/>
              <a:sym typeface="Calibri"/>
            </a:endParaRPr>
          </a:p>
        </p:txBody>
      </p:sp>
      <p:pic>
        <p:nvPicPr>
          <p:cNvPr descr=" " id="516" name="Google Shape;516;g2d0dd8d9d2a_0_450"/>
          <p:cNvPicPr preferRelativeResize="0"/>
          <p:nvPr/>
        </p:nvPicPr>
        <p:blipFill rotWithShape="1">
          <a:blip r:embed="rId6">
            <a:alphaModFix/>
          </a:blip>
          <a:srcRect b="0" l="0" r="0" t="0"/>
          <a:stretch/>
        </p:blipFill>
        <p:spPr>
          <a:xfrm>
            <a:off x="2006851" y="4635500"/>
            <a:ext cx="20347943" cy="8420100"/>
          </a:xfrm>
          <a:prstGeom prst="rect">
            <a:avLst/>
          </a:prstGeom>
          <a:noFill/>
          <a:ln>
            <a:noFill/>
          </a:ln>
        </p:spPr>
      </p:pic>
      <p:pic>
        <p:nvPicPr>
          <p:cNvPr descr=" " id="517" name="Google Shape;517;g2d0dd8d9d2a_0_450"/>
          <p:cNvPicPr preferRelativeResize="0"/>
          <p:nvPr/>
        </p:nvPicPr>
        <p:blipFill rotWithShape="1">
          <a:blip r:embed="rId7">
            <a:alphaModFix/>
          </a:blip>
          <a:srcRect b="0" l="0" r="0" t="0"/>
          <a:stretch/>
        </p:blipFill>
        <p:spPr>
          <a:xfrm>
            <a:off x="4534467" y="4635500"/>
            <a:ext cx="12702" cy="8420100"/>
          </a:xfrm>
          <a:prstGeom prst="rect">
            <a:avLst/>
          </a:prstGeom>
          <a:noFill/>
          <a:ln>
            <a:noFill/>
          </a:ln>
        </p:spPr>
      </p:pic>
      <p:pic>
        <p:nvPicPr>
          <p:cNvPr descr=" " id="518" name="Google Shape;518;g2d0dd8d9d2a_0_450"/>
          <p:cNvPicPr preferRelativeResize="0"/>
          <p:nvPr/>
        </p:nvPicPr>
        <p:blipFill rotWithShape="1">
          <a:blip r:embed="rId7">
            <a:alphaModFix/>
          </a:blip>
          <a:srcRect b="0" l="0" r="0" t="0"/>
          <a:stretch/>
        </p:blipFill>
        <p:spPr>
          <a:xfrm>
            <a:off x="4534467" y="4635500"/>
            <a:ext cx="12702" cy="8420100"/>
          </a:xfrm>
          <a:prstGeom prst="rect">
            <a:avLst/>
          </a:prstGeom>
          <a:noFill/>
          <a:ln>
            <a:noFill/>
          </a:ln>
        </p:spPr>
      </p:pic>
      <p:pic>
        <p:nvPicPr>
          <p:cNvPr descr=" " id="519" name="Google Shape;519;g2d0dd8d9d2a_0_450"/>
          <p:cNvPicPr preferRelativeResize="0"/>
          <p:nvPr/>
        </p:nvPicPr>
        <p:blipFill rotWithShape="1">
          <a:blip r:embed="rId7">
            <a:alphaModFix/>
          </a:blip>
          <a:srcRect b="0" l="0" r="0" t="0"/>
          <a:stretch/>
        </p:blipFill>
        <p:spPr>
          <a:xfrm>
            <a:off x="7074784" y="4635500"/>
            <a:ext cx="12702" cy="8420100"/>
          </a:xfrm>
          <a:prstGeom prst="rect">
            <a:avLst/>
          </a:prstGeom>
          <a:noFill/>
          <a:ln>
            <a:noFill/>
          </a:ln>
        </p:spPr>
      </p:pic>
      <p:pic>
        <p:nvPicPr>
          <p:cNvPr descr=" " id="520" name="Google Shape;520;g2d0dd8d9d2a_0_450"/>
          <p:cNvPicPr preferRelativeResize="0"/>
          <p:nvPr/>
        </p:nvPicPr>
        <p:blipFill rotWithShape="1">
          <a:blip r:embed="rId7">
            <a:alphaModFix/>
          </a:blip>
          <a:srcRect b="0" l="0" r="0" t="0"/>
          <a:stretch/>
        </p:blipFill>
        <p:spPr>
          <a:xfrm>
            <a:off x="9615102" y="4635500"/>
            <a:ext cx="12702" cy="8420100"/>
          </a:xfrm>
          <a:prstGeom prst="rect">
            <a:avLst/>
          </a:prstGeom>
          <a:noFill/>
          <a:ln>
            <a:noFill/>
          </a:ln>
        </p:spPr>
      </p:pic>
      <p:pic>
        <p:nvPicPr>
          <p:cNvPr descr=" " id="521" name="Google Shape;521;g2d0dd8d9d2a_0_450"/>
          <p:cNvPicPr preferRelativeResize="0"/>
          <p:nvPr/>
        </p:nvPicPr>
        <p:blipFill rotWithShape="1">
          <a:blip r:embed="rId7">
            <a:alphaModFix/>
          </a:blip>
          <a:srcRect b="0" l="0" r="0" t="0"/>
          <a:stretch/>
        </p:blipFill>
        <p:spPr>
          <a:xfrm>
            <a:off x="12155419" y="4635500"/>
            <a:ext cx="12702" cy="8420100"/>
          </a:xfrm>
          <a:prstGeom prst="rect">
            <a:avLst/>
          </a:prstGeom>
          <a:noFill/>
          <a:ln>
            <a:noFill/>
          </a:ln>
        </p:spPr>
      </p:pic>
      <p:pic>
        <p:nvPicPr>
          <p:cNvPr descr=" " id="522" name="Google Shape;522;g2d0dd8d9d2a_0_450"/>
          <p:cNvPicPr preferRelativeResize="0"/>
          <p:nvPr/>
        </p:nvPicPr>
        <p:blipFill rotWithShape="1">
          <a:blip r:embed="rId7">
            <a:alphaModFix/>
          </a:blip>
          <a:srcRect b="0" l="0" r="0" t="0"/>
          <a:stretch/>
        </p:blipFill>
        <p:spPr>
          <a:xfrm>
            <a:off x="14784648" y="4635500"/>
            <a:ext cx="12702" cy="8420100"/>
          </a:xfrm>
          <a:prstGeom prst="rect">
            <a:avLst/>
          </a:prstGeom>
          <a:noFill/>
          <a:ln>
            <a:noFill/>
          </a:ln>
        </p:spPr>
      </p:pic>
      <p:pic>
        <p:nvPicPr>
          <p:cNvPr descr=" " id="523" name="Google Shape;523;g2d0dd8d9d2a_0_450"/>
          <p:cNvPicPr preferRelativeResize="0"/>
          <p:nvPr/>
        </p:nvPicPr>
        <p:blipFill rotWithShape="1">
          <a:blip r:embed="rId7">
            <a:alphaModFix/>
          </a:blip>
          <a:srcRect b="0" l="0" r="0" t="0"/>
          <a:stretch/>
        </p:blipFill>
        <p:spPr>
          <a:xfrm>
            <a:off x="17324965" y="4635500"/>
            <a:ext cx="12702" cy="8420100"/>
          </a:xfrm>
          <a:prstGeom prst="rect">
            <a:avLst/>
          </a:prstGeom>
          <a:noFill/>
          <a:ln>
            <a:noFill/>
          </a:ln>
        </p:spPr>
      </p:pic>
      <p:pic>
        <p:nvPicPr>
          <p:cNvPr descr=" " id="524" name="Google Shape;524;g2d0dd8d9d2a_0_450"/>
          <p:cNvPicPr preferRelativeResize="0"/>
          <p:nvPr/>
        </p:nvPicPr>
        <p:blipFill rotWithShape="1">
          <a:blip r:embed="rId7">
            <a:alphaModFix/>
          </a:blip>
          <a:srcRect b="0" l="0" r="0" t="0"/>
          <a:stretch/>
        </p:blipFill>
        <p:spPr>
          <a:xfrm>
            <a:off x="19890686" y="4635500"/>
            <a:ext cx="12702" cy="8420100"/>
          </a:xfrm>
          <a:prstGeom prst="rect">
            <a:avLst/>
          </a:prstGeom>
          <a:noFill/>
          <a:ln>
            <a:noFill/>
          </a:ln>
        </p:spPr>
      </p:pic>
      <p:sp>
        <p:nvSpPr>
          <p:cNvPr id="525" name="Google Shape;525;g2d0dd8d9d2a_0_450"/>
          <p:cNvSpPr/>
          <p:nvPr/>
        </p:nvSpPr>
        <p:spPr>
          <a:xfrm>
            <a:off x="2006851" y="5588000"/>
            <a:ext cx="9780300" cy="888900"/>
          </a:xfrm>
          <a:prstGeom prst="roundRect">
            <a:avLst>
              <a:gd fmla="val 11314"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d0dd8d9d2a_0_450"/>
          <p:cNvSpPr/>
          <p:nvPr/>
        </p:nvSpPr>
        <p:spPr>
          <a:xfrm>
            <a:off x="2311689" y="5791200"/>
            <a:ext cx="7095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sp>
        <p:nvSpPr>
          <p:cNvPr id="527" name="Google Shape;527;g2d0dd8d9d2a_0_450"/>
          <p:cNvSpPr/>
          <p:nvPr/>
        </p:nvSpPr>
        <p:spPr>
          <a:xfrm>
            <a:off x="7189099" y="6902450"/>
            <a:ext cx="7544700" cy="888900"/>
          </a:xfrm>
          <a:prstGeom prst="roundRect">
            <a:avLst>
              <a:gd fmla="val 11314" name="adj"/>
            </a:avLst>
          </a:prstGeom>
          <a:solidFill>
            <a:srgbClr val="FED2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d0dd8d9d2a_0_450"/>
          <p:cNvSpPr/>
          <p:nvPr/>
        </p:nvSpPr>
        <p:spPr>
          <a:xfrm>
            <a:off x="7493937" y="7105650"/>
            <a:ext cx="4390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Humans acquire Crystal </a:t>
            </a:r>
            <a:endParaRPr b="0" i="0" sz="3200" u="none" cap="none" strike="noStrike">
              <a:solidFill>
                <a:schemeClr val="dk1"/>
              </a:solidFill>
              <a:latin typeface="Calibri"/>
              <a:ea typeface="Calibri"/>
              <a:cs typeface="Calibri"/>
              <a:sym typeface="Calibri"/>
            </a:endParaRPr>
          </a:p>
        </p:txBody>
      </p:sp>
      <p:sp>
        <p:nvSpPr>
          <p:cNvPr id="529" name="Google Shape;529;g2d0dd8d9d2a_0_450"/>
          <p:cNvSpPr/>
          <p:nvPr/>
        </p:nvSpPr>
        <p:spPr>
          <a:xfrm>
            <a:off x="13476384" y="8210550"/>
            <a:ext cx="6338100" cy="888900"/>
          </a:xfrm>
          <a:prstGeom prst="roundRect">
            <a:avLst>
              <a:gd fmla="val 11314"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d0dd8d9d2a_0_450"/>
          <p:cNvSpPr/>
          <p:nvPr/>
        </p:nvSpPr>
        <p:spPr>
          <a:xfrm>
            <a:off x="13781222" y="8413750"/>
            <a:ext cx="5190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established</a:t>
            </a:r>
            <a:endParaRPr b="0" i="0" sz="3200" u="none" cap="none" strike="noStrike">
              <a:solidFill>
                <a:schemeClr val="dk1"/>
              </a:solidFill>
              <a:latin typeface="Calibri"/>
              <a:ea typeface="Calibri"/>
              <a:cs typeface="Calibri"/>
              <a:sym typeface="Calibri"/>
            </a:endParaRPr>
          </a:p>
        </p:txBody>
      </p:sp>
      <p:sp>
        <p:nvSpPr>
          <p:cNvPr id="531" name="Google Shape;531;g2d0dd8d9d2a_0_450"/>
          <p:cNvSpPr/>
          <p:nvPr/>
        </p:nvSpPr>
        <p:spPr>
          <a:xfrm>
            <a:off x="5563295" y="9518650"/>
            <a:ext cx="11710800" cy="888900"/>
          </a:xfrm>
          <a:prstGeom prst="roundRect">
            <a:avLst>
              <a:gd fmla="val 11314" name="adj"/>
            </a:avLst>
          </a:prstGeom>
          <a:solidFill>
            <a:srgbClr val="FED2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d0dd8d9d2a_0_450"/>
          <p:cNvSpPr/>
          <p:nvPr/>
        </p:nvSpPr>
        <p:spPr>
          <a:xfrm>
            <a:off x="5868133" y="9721850"/>
            <a:ext cx="6219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Peasant discovers magical powers.</a:t>
            </a:r>
            <a:endParaRPr b="0" i="0" sz="3200" u="none" cap="none" strike="noStrike">
              <a:solidFill>
                <a:schemeClr val="dk1"/>
              </a:solidFill>
              <a:latin typeface="Calibri"/>
              <a:ea typeface="Calibri"/>
              <a:cs typeface="Calibri"/>
              <a:sym typeface="Calibri"/>
            </a:endParaRPr>
          </a:p>
        </p:txBody>
      </p:sp>
      <p:sp>
        <p:nvSpPr>
          <p:cNvPr id="533" name="Google Shape;533;g2d0dd8d9d2a_0_450"/>
          <p:cNvSpPr/>
          <p:nvPr/>
        </p:nvSpPr>
        <p:spPr>
          <a:xfrm>
            <a:off x="7189099" y="10826750"/>
            <a:ext cx="7544700" cy="888900"/>
          </a:xfrm>
          <a:prstGeom prst="roundRect">
            <a:avLst>
              <a:gd fmla="val 11314"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d0dd8d9d2a_0_450"/>
          <p:cNvSpPr/>
          <p:nvPr/>
        </p:nvSpPr>
        <p:spPr>
          <a:xfrm>
            <a:off x="7493937" y="11029950"/>
            <a:ext cx="6117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Grand celebration in hero's honor.</a:t>
            </a:r>
            <a:endParaRPr b="0" i="0" sz="3200" u="none" cap="none" strike="noStrike">
              <a:solidFill>
                <a:schemeClr val="dk1"/>
              </a:solidFill>
              <a:latin typeface="Calibri"/>
              <a:ea typeface="Calibri"/>
              <a:cs typeface="Calibri"/>
              <a:sym typeface="Calibri"/>
            </a:endParaRPr>
          </a:p>
        </p:txBody>
      </p:sp>
      <p:sp>
        <p:nvSpPr>
          <p:cNvPr id="535" name="Google Shape;535;g2d0dd8d9d2a_0_450"/>
          <p:cNvSpPr/>
          <p:nvPr/>
        </p:nvSpPr>
        <p:spPr>
          <a:xfrm>
            <a:off x="16169121" y="12160250"/>
            <a:ext cx="6185700" cy="888900"/>
          </a:xfrm>
          <a:prstGeom prst="roundRect">
            <a:avLst>
              <a:gd fmla="val 11314" name="adj"/>
            </a:avLst>
          </a:prstGeom>
          <a:solidFill>
            <a:srgbClr val="FED2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d0dd8d9d2a_0_450"/>
          <p:cNvSpPr/>
          <p:nvPr/>
        </p:nvSpPr>
        <p:spPr>
          <a:xfrm>
            <a:off x="16473959" y="12363450"/>
            <a:ext cx="4797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Kingdoms clash in conflict.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541" name="Shape 541"/>
        <p:cNvGrpSpPr/>
        <p:nvPr/>
      </p:nvGrpSpPr>
      <p:grpSpPr>
        <a:xfrm>
          <a:off x="0" y="0"/>
          <a:ext cx="0" cy="0"/>
          <a:chOff x="0" y="0"/>
          <a:chExt cx="0" cy="0"/>
        </a:xfrm>
      </p:grpSpPr>
      <p:pic>
        <p:nvPicPr>
          <p:cNvPr descr=" " id="542" name="Google Shape;542;g2d0dd8d9d2a_0_506"/>
          <p:cNvPicPr preferRelativeResize="0"/>
          <p:nvPr/>
        </p:nvPicPr>
        <p:blipFill rotWithShape="1">
          <a:blip r:embed="rId3">
            <a:alphaModFix/>
          </a:blip>
          <a:srcRect b="0" l="0" r="0" t="0"/>
          <a:stretch/>
        </p:blipFill>
        <p:spPr>
          <a:xfrm>
            <a:off x="16931216" y="0"/>
            <a:ext cx="7455832" cy="5156200"/>
          </a:xfrm>
          <a:prstGeom prst="rect">
            <a:avLst/>
          </a:prstGeom>
          <a:noFill/>
          <a:ln>
            <a:noFill/>
          </a:ln>
        </p:spPr>
      </p:pic>
      <p:pic>
        <p:nvPicPr>
          <p:cNvPr descr=" " id="543" name="Google Shape;543;g2d0dd8d9d2a_0_506"/>
          <p:cNvPicPr preferRelativeResize="0"/>
          <p:nvPr/>
        </p:nvPicPr>
        <p:blipFill rotWithShape="1">
          <a:blip r:embed="rId4">
            <a:alphaModFix/>
          </a:blip>
          <a:srcRect b="0" l="0" r="0" t="0"/>
          <a:stretch/>
        </p:blipFill>
        <p:spPr>
          <a:xfrm>
            <a:off x="0" y="9855200"/>
            <a:ext cx="6084060" cy="3860800"/>
          </a:xfrm>
          <a:prstGeom prst="rect">
            <a:avLst/>
          </a:prstGeom>
          <a:noFill/>
          <a:ln>
            <a:noFill/>
          </a:ln>
        </p:spPr>
      </p:pic>
      <p:sp>
        <p:nvSpPr>
          <p:cNvPr id="544" name="Google Shape;544;g2d0dd8d9d2a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d0dd8d9d2a_0_5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6" name="Google Shape;546;g2d0dd8d9d2a_0_506"/>
          <p:cNvSpPr/>
          <p:nvPr/>
        </p:nvSpPr>
        <p:spPr>
          <a:xfrm>
            <a:off x="9481735" y="1562100"/>
            <a:ext cx="5762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Our Team</a:t>
            </a:r>
            <a:endParaRPr b="0" i="0" sz="8000" u="none" cap="none" strike="noStrike">
              <a:solidFill>
                <a:schemeClr val="dk1"/>
              </a:solidFill>
              <a:latin typeface="Calibri"/>
              <a:ea typeface="Calibri"/>
              <a:cs typeface="Calibri"/>
              <a:sym typeface="Calibri"/>
            </a:endParaRPr>
          </a:p>
        </p:txBody>
      </p:sp>
      <p:sp>
        <p:nvSpPr>
          <p:cNvPr id="547" name="Google Shape;547;g2d0dd8d9d2a_0_506"/>
          <p:cNvSpPr/>
          <p:nvPr/>
        </p:nvSpPr>
        <p:spPr>
          <a:xfrm>
            <a:off x="2070359"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d0dd8d9d2a_0_506"/>
          <p:cNvPicPr preferRelativeResize="0"/>
          <p:nvPr/>
        </p:nvPicPr>
        <p:blipFill rotWithShape="1">
          <a:blip r:embed="rId6">
            <a:alphaModFix/>
          </a:blip>
          <a:srcRect b="0" l="0" r="0" t="0"/>
          <a:stretch/>
        </p:blipFill>
        <p:spPr>
          <a:xfrm>
            <a:off x="2070359" y="3975100"/>
            <a:ext cx="6096762" cy="6096000"/>
          </a:xfrm>
          <a:prstGeom prst="rect">
            <a:avLst/>
          </a:prstGeom>
          <a:noFill/>
          <a:ln>
            <a:noFill/>
          </a:ln>
        </p:spPr>
      </p:pic>
      <p:sp>
        <p:nvSpPr>
          <p:cNvPr id="549" name="Google Shape;549;g2d0dd8d9d2a_0_506"/>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d0dd8d9d2a_0_506"/>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d0dd8d9d2a_0_506"/>
          <p:cNvSpPr/>
          <p:nvPr/>
        </p:nvSpPr>
        <p:spPr>
          <a:xfrm>
            <a:off x="1968746"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Eldruin</a:t>
            </a:r>
            <a:endParaRPr b="0" i="0" sz="4800" u="none" cap="none" strike="noStrike">
              <a:solidFill>
                <a:schemeClr val="dk1"/>
              </a:solidFill>
              <a:latin typeface="Calibri"/>
              <a:ea typeface="Calibri"/>
              <a:cs typeface="Calibri"/>
              <a:sym typeface="Calibri"/>
            </a:endParaRPr>
          </a:p>
        </p:txBody>
      </p:sp>
      <p:sp>
        <p:nvSpPr>
          <p:cNvPr id="552" name="Google Shape;552;g2d0dd8d9d2a_0_506"/>
          <p:cNvSpPr/>
          <p:nvPr/>
        </p:nvSpPr>
        <p:spPr>
          <a:xfrm>
            <a:off x="2002617"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53" name="Google Shape;553;g2d0dd8d9d2a_0_506"/>
          <p:cNvSpPr/>
          <p:nvPr/>
        </p:nvSpPr>
        <p:spPr>
          <a:xfrm>
            <a:off x="9145143"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d0dd8d9d2a_0_506"/>
          <p:cNvPicPr preferRelativeResize="0"/>
          <p:nvPr/>
        </p:nvPicPr>
        <p:blipFill rotWithShape="1">
          <a:blip r:embed="rId7">
            <a:alphaModFix/>
          </a:blip>
          <a:srcRect b="0" l="0" r="0" t="0"/>
          <a:stretch/>
        </p:blipFill>
        <p:spPr>
          <a:xfrm>
            <a:off x="9145143" y="3975100"/>
            <a:ext cx="6096762" cy="6096000"/>
          </a:xfrm>
          <a:prstGeom prst="rect">
            <a:avLst/>
          </a:prstGeom>
          <a:noFill/>
          <a:ln>
            <a:noFill/>
          </a:ln>
        </p:spPr>
      </p:pic>
      <p:sp>
        <p:nvSpPr>
          <p:cNvPr id="555" name="Google Shape;555;g2d0dd8d9d2a_0_506"/>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d0dd8d9d2a_0_506"/>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d0dd8d9d2a_0_506"/>
          <p:cNvSpPr/>
          <p:nvPr/>
        </p:nvSpPr>
        <p:spPr>
          <a:xfrm>
            <a:off x="9043530"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Elementalen</a:t>
            </a:r>
            <a:endParaRPr b="0" i="0" sz="4800" u="none" cap="none" strike="noStrike">
              <a:solidFill>
                <a:schemeClr val="dk1"/>
              </a:solidFill>
              <a:latin typeface="Calibri"/>
              <a:ea typeface="Calibri"/>
              <a:cs typeface="Calibri"/>
              <a:sym typeface="Calibri"/>
            </a:endParaRPr>
          </a:p>
        </p:txBody>
      </p:sp>
      <p:sp>
        <p:nvSpPr>
          <p:cNvPr id="558" name="Google Shape;558;g2d0dd8d9d2a_0_506"/>
          <p:cNvSpPr/>
          <p:nvPr/>
        </p:nvSpPr>
        <p:spPr>
          <a:xfrm>
            <a:off x="9077401"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59" name="Google Shape;559;g2d0dd8d9d2a_0_506"/>
          <p:cNvSpPr/>
          <p:nvPr/>
        </p:nvSpPr>
        <p:spPr>
          <a:xfrm>
            <a:off x="16219927"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d0dd8d9d2a_0_506"/>
          <p:cNvPicPr preferRelativeResize="0"/>
          <p:nvPr/>
        </p:nvPicPr>
        <p:blipFill rotWithShape="1">
          <a:blip r:embed="rId8">
            <a:alphaModFix/>
          </a:blip>
          <a:srcRect b="0" l="0" r="0" t="0"/>
          <a:stretch/>
        </p:blipFill>
        <p:spPr>
          <a:xfrm>
            <a:off x="16219927" y="3975100"/>
            <a:ext cx="6096762" cy="6096000"/>
          </a:xfrm>
          <a:prstGeom prst="rect">
            <a:avLst/>
          </a:prstGeom>
          <a:noFill/>
          <a:ln>
            <a:noFill/>
          </a:ln>
        </p:spPr>
      </p:pic>
      <p:sp>
        <p:nvSpPr>
          <p:cNvPr id="561" name="Google Shape;561;g2d0dd8d9d2a_0_506"/>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0dd8d9d2a_0_506"/>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d0dd8d9d2a_0_506"/>
          <p:cNvSpPr/>
          <p:nvPr/>
        </p:nvSpPr>
        <p:spPr>
          <a:xfrm>
            <a:off x="16118315"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Lunaria</a:t>
            </a:r>
            <a:endParaRPr b="0" i="0" sz="4800" u="none" cap="none" strike="noStrike">
              <a:solidFill>
                <a:schemeClr val="dk1"/>
              </a:solidFill>
              <a:latin typeface="Calibri"/>
              <a:ea typeface="Calibri"/>
              <a:cs typeface="Calibri"/>
              <a:sym typeface="Calibri"/>
            </a:endParaRPr>
          </a:p>
        </p:txBody>
      </p:sp>
      <p:sp>
        <p:nvSpPr>
          <p:cNvPr id="564" name="Google Shape;564;g2d0dd8d9d2a_0_506"/>
          <p:cNvSpPr/>
          <p:nvPr/>
        </p:nvSpPr>
        <p:spPr>
          <a:xfrm>
            <a:off x="16152185"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569" name="Shape 569"/>
        <p:cNvGrpSpPr/>
        <p:nvPr/>
      </p:nvGrpSpPr>
      <p:grpSpPr>
        <a:xfrm>
          <a:off x="0" y="0"/>
          <a:ext cx="0" cy="0"/>
          <a:chOff x="0" y="0"/>
          <a:chExt cx="0" cy="0"/>
        </a:xfrm>
      </p:grpSpPr>
      <p:pic>
        <p:nvPicPr>
          <p:cNvPr descr=" " id="570" name="Google Shape;570;g2d0dd8d9d2a_0_533"/>
          <p:cNvPicPr preferRelativeResize="0"/>
          <p:nvPr/>
        </p:nvPicPr>
        <p:blipFill rotWithShape="1">
          <a:blip r:embed="rId3">
            <a:alphaModFix/>
          </a:blip>
          <a:srcRect b="0" l="0" r="0" t="0"/>
          <a:stretch/>
        </p:blipFill>
        <p:spPr>
          <a:xfrm>
            <a:off x="19662057" y="8648700"/>
            <a:ext cx="4724991" cy="5067300"/>
          </a:xfrm>
          <a:prstGeom prst="rect">
            <a:avLst/>
          </a:prstGeom>
          <a:noFill/>
          <a:ln>
            <a:noFill/>
          </a:ln>
        </p:spPr>
      </p:pic>
      <p:pic>
        <p:nvPicPr>
          <p:cNvPr descr=" " id="571" name="Google Shape;571;g2d0dd8d9d2a_0_533"/>
          <p:cNvPicPr preferRelativeResize="0"/>
          <p:nvPr/>
        </p:nvPicPr>
        <p:blipFill rotWithShape="1">
          <a:blip r:embed="rId4">
            <a:alphaModFix/>
          </a:blip>
          <a:srcRect b="0" l="0" r="0" t="0"/>
          <a:stretch/>
        </p:blipFill>
        <p:spPr>
          <a:xfrm>
            <a:off x="0" y="0"/>
            <a:ext cx="4585273" cy="5346700"/>
          </a:xfrm>
          <a:prstGeom prst="rect">
            <a:avLst/>
          </a:prstGeom>
          <a:noFill/>
          <a:ln>
            <a:noFill/>
          </a:ln>
        </p:spPr>
      </p:pic>
      <p:sp>
        <p:nvSpPr>
          <p:cNvPr id="572" name="Google Shape;572;g2d0dd8d9d2a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d0dd8d9d2a_0_53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4" name="Google Shape;574;g2d0dd8d9d2a_0_533"/>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75" name="Google Shape;575;g2d0dd8d9d2a_0_533"/>
          <p:cNvSpPr/>
          <p:nvPr/>
        </p:nvSpPr>
        <p:spPr>
          <a:xfrm>
            <a:off x="6776297" y="939800"/>
            <a:ext cx="11185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The Organization</a:t>
            </a:r>
            <a:endParaRPr b="0" i="0" sz="8000" u="none" cap="none" strike="noStrike">
              <a:solidFill>
                <a:schemeClr val="dk1"/>
              </a:solidFill>
              <a:latin typeface="Calibri"/>
              <a:ea typeface="Calibri"/>
              <a:cs typeface="Calibri"/>
              <a:sym typeface="Calibri"/>
            </a:endParaRPr>
          </a:p>
        </p:txBody>
      </p:sp>
      <p:sp>
        <p:nvSpPr>
          <p:cNvPr id="576" name="Google Shape;576;g2d0dd8d9d2a_0_533"/>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d0dd8d9d2a_0_533"/>
          <p:cNvSpPr/>
          <p:nvPr/>
        </p:nvSpPr>
        <p:spPr>
          <a:xfrm>
            <a:off x="10173972" y="33528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d0dd8d9d2a_0_533"/>
          <p:cNvPicPr preferRelativeResize="0"/>
          <p:nvPr/>
        </p:nvPicPr>
        <p:blipFill rotWithShape="1">
          <a:blip r:embed="rId7">
            <a:alphaModFix/>
          </a:blip>
          <a:srcRect b="0" l="0" r="0" t="0"/>
          <a:stretch/>
        </p:blipFill>
        <p:spPr>
          <a:xfrm>
            <a:off x="10478810" y="3562350"/>
            <a:ext cx="1117740" cy="1117600"/>
          </a:xfrm>
          <a:prstGeom prst="rect">
            <a:avLst/>
          </a:prstGeom>
          <a:noFill/>
          <a:ln>
            <a:noFill/>
          </a:ln>
        </p:spPr>
      </p:pic>
      <p:sp>
        <p:nvSpPr>
          <p:cNvPr id="579" name="Google Shape;579;g2d0dd8d9d2a_0_533"/>
          <p:cNvSpPr/>
          <p:nvPr/>
        </p:nvSpPr>
        <p:spPr>
          <a:xfrm>
            <a:off x="11799775" y="3556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d0dd8d9d2a_0_533"/>
          <p:cNvSpPr/>
          <p:nvPr/>
        </p:nvSpPr>
        <p:spPr>
          <a:xfrm>
            <a:off x="11799775" y="3556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Chloe Ng</a:t>
            </a:r>
            <a:endParaRPr b="0" i="0" sz="3600" u="none" cap="none" strike="noStrike">
              <a:solidFill>
                <a:schemeClr val="dk1"/>
              </a:solidFill>
              <a:latin typeface="Calibri"/>
              <a:ea typeface="Calibri"/>
              <a:cs typeface="Calibri"/>
              <a:sym typeface="Calibri"/>
            </a:endParaRPr>
          </a:p>
        </p:txBody>
      </p:sp>
      <p:sp>
        <p:nvSpPr>
          <p:cNvPr id="581" name="Google Shape;581;g2d0dd8d9d2a_0_533"/>
          <p:cNvSpPr/>
          <p:nvPr/>
        </p:nvSpPr>
        <p:spPr>
          <a:xfrm>
            <a:off x="11799775" y="4203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82" name="Google Shape;582;g2d0dd8d9d2a_0_533"/>
          <p:cNvSpPr/>
          <p:nvPr/>
        </p:nvSpPr>
        <p:spPr>
          <a:xfrm>
            <a:off x="787498" y="57150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d0dd8d9d2a_0_533"/>
          <p:cNvPicPr preferRelativeResize="0"/>
          <p:nvPr/>
        </p:nvPicPr>
        <p:blipFill rotWithShape="1">
          <a:blip r:embed="rId8">
            <a:alphaModFix/>
          </a:blip>
          <a:srcRect b="0" l="0" r="0" t="0"/>
          <a:stretch/>
        </p:blipFill>
        <p:spPr>
          <a:xfrm>
            <a:off x="1092337" y="5924550"/>
            <a:ext cx="1117740" cy="1117600"/>
          </a:xfrm>
          <a:prstGeom prst="rect">
            <a:avLst/>
          </a:prstGeom>
          <a:noFill/>
          <a:ln>
            <a:noFill/>
          </a:ln>
        </p:spPr>
      </p:pic>
      <p:sp>
        <p:nvSpPr>
          <p:cNvPr id="584" name="Google Shape;584;g2d0dd8d9d2a_0_533"/>
          <p:cNvSpPr/>
          <p:nvPr/>
        </p:nvSpPr>
        <p:spPr>
          <a:xfrm>
            <a:off x="2413302"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0dd8d9d2a_0_533"/>
          <p:cNvSpPr/>
          <p:nvPr/>
        </p:nvSpPr>
        <p:spPr>
          <a:xfrm>
            <a:off x="2413302"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Valtorin</a:t>
            </a:r>
            <a:endParaRPr b="0" i="0" sz="3600" u="none" cap="none" strike="noStrike">
              <a:solidFill>
                <a:schemeClr val="dk1"/>
              </a:solidFill>
              <a:latin typeface="Calibri"/>
              <a:ea typeface="Calibri"/>
              <a:cs typeface="Calibri"/>
              <a:sym typeface="Calibri"/>
            </a:endParaRPr>
          </a:p>
        </p:txBody>
      </p:sp>
      <p:sp>
        <p:nvSpPr>
          <p:cNvPr id="586" name="Google Shape;586;g2d0dd8d9d2a_0_533"/>
          <p:cNvSpPr/>
          <p:nvPr/>
        </p:nvSpPr>
        <p:spPr>
          <a:xfrm>
            <a:off x="2413302"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87" name="Google Shape;587;g2d0dd8d9d2a_0_533"/>
          <p:cNvSpPr/>
          <p:nvPr/>
        </p:nvSpPr>
        <p:spPr>
          <a:xfrm>
            <a:off x="3835879" y="80518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d0dd8d9d2a_0_533"/>
          <p:cNvPicPr preferRelativeResize="0"/>
          <p:nvPr/>
        </p:nvPicPr>
        <p:blipFill rotWithShape="1">
          <a:blip r:embed="rId9">
            <a:alphaModFix/>
          </a:blip>
          <a:srcRect b="0" l="0" r="0" t="0"/>
          <a:stretch/>
        </p:blipFill>
        <p:spPr>
          <a:xfrm>
            <a:off x="4140718" y="8261350"/>
            <a:ext cx="1117740" cy="1117600"/>
          </a:xfrm>
          <a:prstGeom prst="rect">
            <a:avLst/>
          </a:prstGeom>
          <a:noFill/>
          <a:ln>
            <a:noFill/>
          </a:ln>
        </p:spPr>
      </p:pic>
      <p:sp>
        <p:nvSpPr>
          <p:cNvPr id="589" name="Google Shape;589;g2d0dd8d9d2a_0_533"/>
          <p:cNvSpPr/>
          <p:nvPr/>
        </p:nvSpPr>
        <p:spPr>
          <a:xfrm>
            <a:off x="5461683" y="82550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d0dd8d9d2a_0_533"/>
          <p:cNvSpPr/>
          <p:nvPr/>
        </p:nvSpPr>
        <p:spPr>
          <a:xfrm>
            <a:off x="5461683" y="8255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Lucian</a:t>
            </a:r>
            <a:endParaRPr b="0" i="0" sz="3600" u="none" cap="none" strike="noStrike">
              <a:solidFill>
                <a:schemeClr val="dk1"/>
              </a:solidFill>
              <a:latin typeface="Calibri"/>
              <a:ea typeface="Calibri"/>
              <a:cs typeface="Calibri"/>
              <a:sym typeface="Calibri"/>
            </a:endParaRPr>
          </a:p>
        </p:txBody>
      </p:sp>
      <p:sp>
        <p:nvSpPr>
          <p:cNvPr id="591" name="Google Shape;591;g2d0dd8d9d2a_0_533"/>
          <p:cNvSpPr/>
          <p:nvPr/>
        </p:nvSpPr>
        <p:spPr>
          <a:xfrm>
            <a:off x="5461683" y="8902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92" name="Google Shape;592;g2d0dd8d9d2a_0_533"/>
          <p:cNvSpPr/>
          <p:nvPr/>
        </p:nvSpPr>
        <p:spPr>
          <a:xfrm>
            <a:off x="3835879" y="104394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d0dd8d9d2a_0_533"/>
          <p:cNvPicPr preferRelativeResize="0"/>
          <p:nvPr/>
        </p:nvPicPr>
        <p:blipFill rotWithShape="1">
          <a:blip r:embed="rId10">
            <a:alphaModFix/>
          </a:blip>
          <a:srcRect b="0" l="0" r="0" t="0"/>
          <a:stretch/>
        </p:blipFill>
        <p:spPr>
          <a:xfrm>
            <a:off x="4140718" y="10648950"/>
            <a:ext cx="1117740" cy="1117600"/>
          </a:xfrm>
          <a:prstGeom prst="rect">
            <a:avLst/>
          </a:prstGeom>
          <a:noFill/>
          <a:ln>
            <a:noFill/>
          </a:ln>
        </p:spPr>
      </p:pic>
      <p:sp>
        <p:nvSpPr>
          <p:cNvPr id="594" name="Google Shape;594;g2d0dd8d9d2a_0_533"/>
          <p:cNvSpPr/>
          <p:nvPr/>
        </p:nvSpPr>
        <p:spPr>
          <a:xfrm>
            <a:off x="5461683"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0dd8d9d2a_0_533"/>
          <p:cNvSpPr/>
          <p:nvPr/>
        </p:nvSpPr>
        <p:spPr>
          <a:xfrm>
            <a:off x="5461683"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Cedric</a:t>
            </a:r>
            <a:endParaRPr b="0" i="0" sz="3600" u="none" cap="none" strike="noStrike">
              <a:solidFill>
                <a:schemeClr val="dk1"/>
              </a:solidFill>
              <a:latin typeface="Calibri"/>
              <a:ea typeface="Calibri"/>
              <a:cs typeface="Calibri"/>
              <a:sym typeface="Calibri"/>
            </a:endParaRPr>
          </a:p>
        </p:txBody>
      </p:sp>
      <p:sp>
        <p:nvSpPr>
          <p:cNvPr id="596" name="Google Shape;596;g2d0dd8d9d2a_0_533"/>
          <p:cNvSpPr/>
          <p:nvPr/>
        </p:nvSpPr>
        <p:spPr>
          <a:xfrm>
            <a:off x="5461683"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97" name="Google Shape;597;g2d0dd8d9d2a_0_533"/>
          <p:cNvSpPr/>
          <p:nvPr/>
        </p:nvSpPr>
        <p:spPr>
          <a:xfrm>
            <a:off x="15343518" y="80772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d0dd8d9d2a_0_533"/>
          <p:cNvPicPr preferRelativeResize="0"/>
          <p:nvPr/>
        </p:nvPicPr>
        <p:blipFill rotWithShape="1">
          <a:blip r:embed="rId11">
            <a:alphaModFix/>
          </a:blip>
          <a:srcRect b="0" l="0" r="0" t="0"/>
          <a:stretch/>
        </p:blipFill>
        <p:spPr>
          <a:xfrm>
            <a:off x="15648356" y="8286750"/>
            <a:ext cx="1117740" cy="1117600"/>
          </a:xfrm>
          <a:prstGeom prst="rect">
            <a:avLst/>
          </a:prstGeom>
          <a:noFill/>
          <a:ln>
            <a:noFill/>
          </a:ln>
        </p:spPr>
      </p:pic>
      <p:sp>
        <p:nvSpPr>
          <p:cNvPr id="599" name="Google Shape;599;g2d0dd8d9d2a_0_533"/>
          <p:cNvSpPr/>
          <p:nvPr/>
        </p:nvSpPr>
        <p:spPr>
          <a:xfrm>
            <a:off x="16969321" y="82804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d0dd8d9d2a_0_533"/>
          <p:cNvSpPr/>
          <p:nvPr/>
        </p:nvSpPr>
        <p:spPr>
          <a:xfrm>
            <a:off x="16969321" y="8280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Elvina</a:t>
            </a:r>
            <a:endParaRPr b="0" i="0" sz="3600" u="none" cap="none" strike="noStrike">
              <a:solidFill>
                <a:schemeClr val="dk1"/>
              </a:solidFill>
              <a:latin typeface="Calibri"/>
              <a:ea typeface="Calibri"/>
              <a:cs typeface="Calibri"/>
              <a:sym typeface="Calibri"/>
            </a:endParaRPr>
          </a:p>
        </p:txBody>
      </p:sp>
      <p:sp>
        <p:nvSpPr>
          <p:cNvPr id="601" name="Google Shape;601;g2d0dd8d9d2a_0_533"/>
          <p:cNvSpPr/>
          <p:nvPr/>
        </p:nvSpPr>
        <p:spPr>
          <a:xfrm>
            <a:off x="16969321"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02" name="Google Shape;602;g2d0dd8d9d2a_0_533"/>
          <p:cNvSpPr/>
          <p:nvPr/>
        </p:nvSpPr>
        <p:spPr>
          <a:xfrm>
            <a:off x="15343518" y="104394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d0dd8d9d2a_0_533"/>
          <p:cNvPicPr preferRelativeResize="0"/>
          <p:nvPr/>
        </p:nvPicPr>
        <p:blipFill rotWithShape="1">
          <a:blip r:embed="rId12">
            <a:alphaModFix/>
          </a:blip>
          <a:srcRect b="0" l="0" r="0" t="0"/>
          <a:stretch/>
        </p:blipFill>
        <p:spPr>
          <a:xfrm>
            <a:off x="15648356" y="10648950"/>
            <a:ext cx="1117740" cy="1117600"/>
          </a:xfrm>
          <a:prstGeom prst="rect">
            <a:avLst/>
          </a:prstGeom>
          <a:noFill/>
          <a:ln>
            <a:noFill/>
          </a:ln>
        </p:spPr>
      </p:pic>
      <p:sp>
        <p:nvSpPr>
          <p:cNvPr id="604" name="Google Shape;604;g2d0dd8d9d2a_0_533"/>
          <p:cNvSpPr/>
          <p:nvPr/>
        </p:nvSpPr>
        <p:spPr>
          <a:xfrm>
            <a:off x="16969321" y="106426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d0dd8d9d2a_0_533"/>
          <p:cNvSpPr/>
          <p:nvPr/>
        </p:nvSpPr>
        <p:spPr>
          <a:xfrm>
            <a:off x="16969321" y="10642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Seraphina</a:t>
            </a:r>
            <a:endParaRPr b="0" i="0" sz="3600" u="none" cap="none" strike="noStrike">
              <a:solidFill>
                <a:schemeClr val="dk1"/>
              </a:solidFill>
              <a:latin typeface="Calibri"/>
              <a:ea typeface="Calibri"/>
              <a:cs typeface="Calibri"/>
              <a:sym typeface="Calibri"/>
            </a:endParaRPr>
          </a:p>
        </p:txBody>
      </p:sp>
      <p:sp>
        <p:nvSpPr>
          <p:cNvPr id="606" name="Google Shape;606;g2d0dd8d9d2a_0_533"/>
          <p:cNvSpPr/>
          <p:nvPr/>
        </p:nvSpPr>
        <p:spPr>
          <a:xfrm>
            <a:off x="16969321" y="11290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07" name="Google Shape;607;g2d0dd8d9d2a_0_533"/>
          <p:cNvSpPr/>
          <p:nvPr/>
        </p:nvSpPr>
        <p:spPr>
          <a:xfrm>
            <a:off x="6681035" y="57150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d0dd8d9d2a_0_533"/>
          <p:cNvPicPr preferRelativeResize="0"/>
          <p:nvPr/>
        </p:nvPicPr>
        <p:blipFill rotWithShape="1">
          <a:blip r:embed="rId13">
            <a:alphaModFix/>
          </a:blip>
          <a:srcRect b="0" l="0" r="0" t="0"/>
          <a:stretch/>
        </p:blipFill>
        <p:spPr>
          <a:xfrm>
            <a:off x="6985873" y="5924550"/>
            <a:ext cx="1117740" cy="1117600"/>
          </a:xfrm>
          <a:prstGeom prst="rect">
            <a:avLst/>
          </a:prstGeom>
          <a:noFill/>
          <a:ln>
            <a:noFill/>
          </a:ln>
        </p:spPr>
      </p:pic>
      <p:sp>
        <p:nvSpPr>
          <p:cNvPr id="609" name="Google Shape;609;g2d0dd8d9d2a_0_533"/>
          <p:cNvSpPr/>
          <p:nvPr/>
        </p:nvSpPr>
        <p:spPr>
          <a:xfrm>
            <a:off x="8306838"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d0dd8d9d2a_0_533"/>
          <p:cNvSpPr/>
          <p:nvPr/>
        </p:nvSpPr>
        <p:spPr>
          <a:xfrm>
            <a:off x="8306838"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Aurielle</a:t>
            </a:r>
            <a:endParaRPr b="0" i="0" sz="3600" u="none" cap="none" strike="noStrike">
              <a:solidFill>
                <a:schemeClr val="dk1"/>
              </a:solidFill>
              <a:latin typeface="Calibri"/>
              <a:ea typeface="Calibri"/>
              <a:cs typeface="Calibri"/>
              <a:sym typeface="Calibri"/>
            </a:endParaRPr>
          </a:p>
        </p:txBody>
      </p:sp>
      <p:sp>
        <p:nvSpPr>
          <p:cNvPr id="611" name="Google Shape;611;g2d0dd8d9d2a_0_533"/>
          <p:cNvSpPr/>
          <p:nvPr/>
        </p:nvSpPr>
        <p:spPr>
          <a:xfrm>
            <a:off x="8306838"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12" name="Google Shape;612;g2d0dd8d9d2a_0_533"/>
          <p:cNvSpPr/>
          <p:nvPr/>
        </p:nvSpPr>
        <p:spPr>
          <a:xfrm>
            <a:off x="18468108" y="57150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d0dd8d9d2a_0_533"/>
          <p:cNvPicPr preferRelativeResize="0"/>
          <p:nvPr/>
        </p:nvPicPr>
        <p:blipFill rotWithShape="1">
          <a:blip r:embed="rId14">
            <a:alphaModFix/>
          </a:blip>
          <a:srcRect b="0" l="0" r="0" t="0"/>
          <a:stretch/>
        </p:blipFill>
        <p:spPr>
          <a:xfrm>
            <a:off x="18772946" y="5924550"/>
            <a:ext cx="1117740" cy="1117600"/>
          </a:xfrm>
          <a:prstGeom prst="rect">
            <a:avLst/>
          </a:prstGeom>
          <a:noFill/>
          <a:ln>
            <a:noFill/>
          </a:ln>
        </p:spPr>
      </p:pic>
      <p:sp>
        <p:nvSpPr>
          <p:cNvPr id="614" name="Google Shape;614;g2d0dd8d9d2a_0_533"/>
          <p:cNvSpPr/>
          <p:nvPr/>
        </p:nvSpPr>
        <p:spPr>
          <a:xfrm>
            <a:off x="20093911"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d0dd8d9d2a_0_533"/>
          <p:cNvSpPr/>
          <p:nvPr/>
        </p:nvSpPr>
        <p:spPr>
          <a:xfrm>
            <a:off x="20093911"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Dariana</a:t>
            </a:r>
            <a:endParaRPr b="0" i="0" sz="3600" u="none" cap="none" strike="noStrike">
              <a:solidFill>
                <a:schemeClr val="dk1"/>
              </a:solidFill>
              <a:latin typeface="Calibri"/>
              <a:ea typeface="Calibri"/>
              <a:cs typeface="Calibri"/>
              <a:sym typeface="Calibri"/>
            </a:endParaRPr>
          </a:p>
        </p:txBody>
      </p:sp>
      <p:sp>
        <p:nvSpPr>
          <p:cNvPr id="616" name="Google Shape;616;g2d0dd8d9d2a_0_533"/>
          <p:cNvSpPr/>
          <p:nvPr/>
        </p:nvSpPr>
        <p:spPr>
          <a:xfrm>
            <a:off x="20093911"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17" name="Google Shape;617;g2d0dd8d9d2a_0_533"/>
          <p:cNvSpPr/>
          <p:nvPr/>
        </p:nvSpPr>
        <p:spPr>
          <a:xfrm>
            <a:off x="12574572" y="5715000"/>
            <a:ext cx="5487000" cy="1536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d0dd8d9d2a_0_533"/>
          <p:cNvPicPr preferRelativeResize="0"/>
          <p:nvPr/>
        </p:nvPicPr>
        <p:blipFill rotWithShape="1">
          <a:blip r:embed="rId15">
            <a:alphaModFix/>
          </a:blip>
          <a:srcRect b="0" l="0" r="0" t="0"/>
          <a:stretch/>
        </p:blipFill>
        <p:spPr>
          <a:xfrm>
            <a:off x="12879410" y="5924550"/>
            <a:ext cx="1117740" cy="1117600"/>
          </a:xfrm>
          <a:prstGeom prst="rect">
            <a:avLst/>
          </a:prstGeom>
          <a:noFill/>
          <a:ln>
            <a:noFill/>
          </a:ln>
        </p:spPr>
      </p:pic>
      <p:sp>
        <p:nvSpPr>
          <p:cNvPr id="619" name="Google Shape;619;g2d0dd8d9d2a_0_533"/>
          <p:cNvSpPr/>
          <p:nvPr/>
        </p:nvSpPr>
        <p:spPr>
          <a:xfrm>
            <a:off x="14200375" y="59182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d0dd8d9d2a_0_533"/>
          <p:cNvSpPr/>
          <p:nvPr/>
        </p:nvSpPr>
        <p:spPr>
          <a:xfrm>
            <a:off x="14200375" y="59182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Theronis</a:t>
            </a:r>
            <a:endParaRPr b="0" i="0" sz="3600" u="none" cap="none" strike="noStrike">
              <a:solidFill>
                <a:schemeClr val="dk1"/>
              </a:solidFill>
              <a:latin typeface="Calibri"/>
              <a:ea typeface="Calibri"/>
              <a:cs typeface="Calibri"/>
              <a:sym typeface="Calibri"/>
            </a:endParaRPr>
          </a:p>
        </p:txBody>
      </p:sp>
      <p:sp>
        <p:nvSpPr>
          <p:cNvPr id="621" name="Google Shape;621;g2d0dd8d9d2a_0_533"/>
          <p:cNvSpPr/>
          <p:nvPr/>
        </p:nvSpPr>
        <p:spPr>
          <a:xfrm>
            <a:off x="14200375" y="6565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22" name="Google Shape;622;g2d0dd8d9d2a_0_533"/>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23" name="Google Shape;623;g2d0dd8d9d2a_0_533"/>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24" name="Google Shape;624;g2d0dd8d9d2a_0_533"/>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25" name="Google Shape;625;g2d0dd8d9d2a_0_533"/>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26" name="Google Shape;626;g2d0dd8d9d2a_0_533"/>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27" name="Google Shape;627;g2d0dd8d9d2a_0_533"/>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28" name="Google Shape;628;g2d0dd8d9d2a_0_533"/>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29" name="Google Shape;629;g2d0dd8d9d2a_0_533"/>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30" name="Google Shape;630;g2d0dd8d9d2a_0_533"/>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31" name="Google Shape;631;g2d0dd8d9d2a_0_533"/>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32" name="Google Shape;632;g2d0dd8d9d2a_0_533"/>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33" name="Google Shape;633;g2d0dd8d9d2a_0_533"/>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638" name="Shape 638"/>
        <p:cNvGrpSpPr/>
        <p:nvPr/>
      </p:nvGrpSpPr>
      <p:grpSpPr>
        <a:xfrm>
          <a:off x="0" y="0"/>
          <a:ext cx="0" cy="0"/>
          <a:chOff x="0" y="0"/>
          <a:chExt cx="0" cy="0"/>
        </a:xfrm>
      </p:grpSpPr>
      <p:pic>
        <p:nvPicPr>
          <p:cNvPr descr=" " id="639" name="Google Shape;639;g2d0dd8d9d2a_0_601"/>
          <p:cNvPicPr preferRelativeResize="0"/>
          <p:nvPr/>
        </p:nvPicPr>
        <p:blipFill rotWithShape="1">
          <a:blip r:embed="rId3">
            <a:alphaModFix/>
          </a:blip>
          <a:srcRect b="0" l="0" r="0" t="0"/>
          <a:stretch/>
        </p:blipFill>
        <p:spPr>
          <a:xfrm>
            <a:off x="0" y="0"/>
            <a:ext cx="4420152" cy="4724400"/>
          </a:xfrm>
          <a:prstGeom prst="rect">
            <a:avLst/>
          </a:prstGeom>
          <a:noFill/>
          <a:ln>
            <a:noFill/>
          </a:ln>
        </p:spPr>
      </p:pic>
      <p:pic>
        <p:nvPicPr>
          <p:cNvPr descr=" " id="640" name="Google Shape;640;g2d0dd8d9d2a_0_601"/>
          <p:cNvPicPr preferRelativeResize="0"/>
          <p:nvPr/>
        </p:nvPicPr>
        <p:blipFill rotWithShape="1">
          <a:blip r:embed="rId4">
            <a:alphaModFix/>
          </a:blip>
          <a:srcRect b="0" l="0" r="0" t="0"/>
          <a:stretch/>
        </p:blipFill>
        <p:spPr>
          <a:xfrm>
            <a:off x="17070934" y="8242300"/>
            <a:ext cx="7316114" cy="5473700"/>
          </a:xfrm>
          <a:prstGeom prst="rect">
            <a:avLst/>
          </a:prstGeom>
          <a:noFill/>
          <a:ln>
            <a:noFill/>
          </a:ln>
        </p:spPr>
      </p:pic>
      <p:sp>
        <p:nvSpPr>
          <p:cNvPr id="641" name="Google Shape;641;g2d0dd8d9d2a_0_6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d0dd8d9d2a_0_6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3" name="Google Shape;643;g2d0dd8d9d2a_0_601"/>
          <p:cNvSpPr/>
          <p:nvPr/>
        </p:nvSpPr>
        <p:spPr>
          <a:xfrm>
            <a:off x="12193524" y="3467100"/>
            <a:ext cx="105000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choosing EaTemp</a:t>
            </a:r>
            <a:endParaRPr b="0" i="0" sz="8000" u="none" cap="none" strike="noStrike">
              <a:solidFill>
                <a:schemeClr val="dk1"/>
              </a:solidFill>
              <a:latin typeface="Calibri"/>
              <a:ea typeface="Calibri"/>
              <a:cs typeface="Calibri"/>
              <a:sym typeface="Calibri"/>
            </a:endParaRPr>
          </a:p>
        </p:txBody>
      </p:sp>
      <p:sp>
        <p:nvSpPr>
          <p:cNvPr id="644" name="Google Shape;644;g2d0dd8d9d2a_0_601"/>
          <p:cNvSpPr/>
          <p:nvPr/>
        </p:nvSpPr>
        <p:spPr>
          <a:xfrm>
            <a:off x="12193524"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5" name="Google Shape;645;g2d0dd8d9d2a_0_601"/>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46" name="Google Shape;646;g2d0dd8d9d2a_0_601"/>
          <p:cNvPicPr preferRelativeResize="0"/>
          <p:nvPr/>
        </p:nvPicPr>
        <p:blipFill rotWithShape="1">
          <a:blip r:embed="rId7">
            <a:alphaModFix/>
          </a:blip>
          <a:srcRect b="0" l="0" r="0" t="0"/>
          <a:stretch/>
        </p:blipFill>
        <p:spPr>
          <a:xfrm>
            <a:off x="673184" y="1676400"/>
            <a:ext cx="11050381" cy="10477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39" name="Shape 39"/>
        <p:cNvGrpSpPr/>
        <p:nvPr/>
      </p:nvGrpSpPr>
      <p:grpSpPr>
        <a:xfrm>
          <a:off x="0" y="0"/>
          <a:ext cx="0" cy="0"/>
          <a:chOff x="0" y="0"/>
          <a:chExt cx="0" cy="0"/>
        </a:xfrm>
      </p:grpSpPr>
      <p:pic>
        <p:nvPicPr>
          <p:cNvPr descr=" " id="40" name="Google Shape;40;g2d0dd8d9d2a_0_22"/>
          <p:cNvPicPr preferRelativeResize="0"/>
          <p:nvPr/>
        </p:nvPicPr>
        <p:blipFill rotWithShape="1">
          <a:blip r:embed="rId3">
            <a:alphaModFix/>
          </a:blip>
          <a:srcRect b="0" l="0" r="0" t="0"/>
          <a:stretch/>
        </p:blipFill>
        <p:spPr>
          <a:xfrm>
            <a:off x="0" y="0"/>
            <a:ext cx="7163695" cy="4826000"/>
          </a:xfrm>
          <a:prstGeom prst="rect">
            <a:avLst/>
          </a:prstGeom>
          <a:noFill/>
          <a:ln>
            <a:noFill/>
          </a:ln>
        </p:spPr>
      </p:pic>
      <p:pic>
        <p:nvPicPr>
          <p:cNvPr descr=" " id="41" name="Google Shape;41;g2d0dd8d9d2a_0_22"/>
          <p:cNvPicPr preferRelativeResize="0"/>
          <p:nvPr/>
        </p:nvPicPr>
        <p:blipFill rotWithShape="1">
          <a:blip r:embed="rId4">
            <a:alphaModFix/>
          </a:blip>
          <a:srcRect b="0" l="0" r="0" t="0"/>
          <a:stretch/>
        </p:blipFill>
        <p:spPr>
          <a:xfrm>
            <a:off x="19738267" y="9626600"/>
            <a:ext cx="4648781" cy="4089400"/>
          </a:xfrm>
          <a:prstGeom prst="rect">
            <a:avLst/>
          </a:prstGeom>
          <a:noFill/>
          <a:ln>
            <a:noFill/>
          </a:ln>
        </p:spPr>
      </p:pic>
      <p:sp>
        <p:nvSpPr>
          <p:cNvPr id="42" name="Google Shape;42;g2d0dd8d9d2a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d0dd8d9d2a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d0dd8d9d2a_0_22"/>
          <p:cNvSpPr/>
          <p:nvPr/>
        </p:nvSpPr>
        <p:spPr>
          <a:xfrm>
            <a:off x="3492937" y="965200"/>
            <a:ext cx="17943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12800"/>
              <a:buFont typeface="Bungee"/>
              <a:buNone/>
            </a:pPr>
            <a:r>
              <a:rPr b="0" i="0" lang="en-US" sz="12800" u="none" cap="none" strike="noStrike">
                <a:solidFill>
                  <a:srgbClr val="BE3823"/>
                </a:solidFill>
                <a:latin typeface="Bungee"/>
                <a:ea typeface="Bungee"/>
                <a:cs typeface="Bungee"/>
                <a:sym typeface="Bunge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d0dd8d9d2a_0_22"/>
          <p:cNvSpPr/>
          <p:nvPr/>
        </p:nvSpPr>
        <p:spPr>
          <a:xfrm>
            <a:off x="1219352"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d0dd8d9d2a_0_22"/>
          <p:cNvSpPr/>
          <p:nvPr/>
        </p:nvSpPr>
        <p:spPr>
          <a:xfrm>
            <a:off x="1219352" y="4521200"/>
            <a:ext cx="1625700" cy="1625700"/>
          </a:xfrm>
          <a:prstGeom prst="roundRect">
            <a:avLst>
              <a:gd fmla="val 781313" name="adj"/>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d0dd8d9d2a_0_22"/>
          <p:cNvSpPr/>
          <p:nvPr/>
        </p:nvSpPr>
        <p:spPr>
          <a:xfrm>
            <a:off x="1524191" y="48641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01</a:t>
            </a:r>
            <a:endParaRPr b="0" i="0" sz="4800" u="none" cap="none" strike="noStrike">
              <a:solidFill>
                <a:schemeClr val="dk1"/>
              </a:solidFill>
              <a:latin typeface="Calibri"/>
              <a:ea typeface="Calibri"/>
              <a:cs typeface="Calibri"/>
              <a:sym typeface="Calibri"/>
            </a:endParaRPr>
          </a:p>
        </p:txBody>
      </p:sp>
      <p:sp>
        <p:nvSpPr>
          <p:cNvPr id="48" name="Google Shape;48;g2d0dd8d9d2a_0_22"/>
          <p:cNvSpPr/>
          <p:nvPr/>
        </p:nvSpPr>
        <p:spPr>
          <a:xfrm>
            <a:off x="1219352"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d0dd8d9d2a_0_22"/>
          <p:cNvSpPr/>
          <p:nvPr/>
        </p:nvSpPr>
        <p:spPr>
          <a:xfrm>
            <a:off x="1219352"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Introduction</a:t>
            </a:r>
            <a:endParaRPr b="0" i="0" sz="4800" u="none" cap="none" strike="noStrike">
              <a:solidFill>
                <a:schemeClr val="dk1"/>
              </a:solidFill>
              <a:latin typeface="Calibri"/>
              <a:ea typeface="Calibri"/>
              <a:cs typeface="Calibri"/>
              <a:sym typeface="Calibri"/>
            </a:endParaRPr>
          </a:p>
        </p:txBody>
      </p:sp>
      <p:sp>
        <p:nvSpPr>
          <p:cNvPr id="50" name="Google Shape;50;g2d0dd8d9d2a_0_22"/>
          <p:cNvSpPr/>
          <p:nvPr/>
        </p:nvSpPr>
        <p:spPr>
          <a:xfrm>
            <a:off x="1219352"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d0dd8d9d2a_0_22"/>
          <p:cNvSpPr/>
          <p:nvPr/>
        </p:nvSpPr>
        <p:spPr>
          <a:xfrm>
            <a:off x="1219352"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0dd8d9d2a_0_22"/>
          <p:cNvSpPr/>
          <p:nvPr/>
        </p:nvSpPr>
        <p:spPr>
          <a:xfrm>
            <a:off x="1219352" y="9156700"/>
            <a:ext cx="1625700" cy="16257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d0dd8d9d2a_0_22"/>
          <p:cNvSpPr/>
          <p:nvPr/>
        </p:nvSpPr>
        <p:spPr>
          <a:xfrm>
            <a:off x="1511489" y="94996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02</a:t>
            </a:r>
            <a:endParaRPr b="0" i="0" sz="4800" u="none" cap="none" strike="noStrike">
              <a:solidFill>
                <a:schemeClr val="dk1"/>
              </a:solidFill>
              <a:latin typeface="Calibri"/>
              <a:ea typeface="Calibri"/>
              <a:cs typeface="Calibri"/>
              <a:sym typeface="Calibri"/>
            </a:endParaRPr>
          </a:p>
        </p:txBody>
      </p:sp>
      <p:sp>
        <p:nvSpPr>
          <p:cNvPr id="54" name="Google Shape;54;g2d0dd8d9d2a_0_22"/>
          <p:cNvSpPr/>
          <p:nvPr/>
        </p:nvSpPr>
        <p:spPr>
          <a:xfrm>
            <a:off x="1219352"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0dd8d9d2a_0_22"/>
          <p:cNvSpPr/>
          <p:nvPr/>
        </p:nvSpPr>
        <p:spPr>
          <a:xfrm>
            <a:off x="1219352"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Encounters</a:t>
            </a:r>
            <a:endParaRPr b="0" i="0" sz="4800" u="none" cap="none" strike="noStrike">
              <a:solidFill>
                <a:schemeClr val="dk1"/>
              </a:solidFill>
              <a:latin typeface="Calibri"/>
              <a:ea typeface="Calibri"/>
              <a:cs typeface="Calibri"/>
              <a:sym typeface="Calibri"/>
            </a:endParaRPr>
          </a:p>
        </p:txBody>
      </p:sp>
      <p:sp>
        <p:nvSpPr>
          <p:cNvPr id="56" name="Google Shape;56;g2d0dd8d9d2a_0_22"/>
          <p:cNvSpPr/>
          <p:nvPr/>
        </p:nvSpPr>
        <p:spPr>
          <a:xfrm>
            <a:off x="1219352"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d0dd8d9d2a_0_22"/>
          <p:cNvSpPr/>
          <p:nvPr/>
        </p:nvSpPr>
        <p:spPr>
          <a:xfrm>
            <a:off x="8535467"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0dd8d9d2a_0_22"/>
          <p:cNvSpPr/>
          <p:nvPr/>
        </p:nvSpPr>
        <p:spPr>
          <a:xfrm>
            <a:off x="8535467" y="4521200"/>
            <a:ext cx="1625700" cy="16257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d0dd8d9d2a_0_22"/>
          <p:cNvSpPr/>
          <p:nvPr/>
        </p:nvSpPr>
        <p:spPr>
          <a:xfrm>
            <a:off x="8827603" y="48641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03</a:t>
            </a:r>
            <a:endParaRPr b="0" i="0" sz="4800" u="none" cap="none" strike="noStrike">
              <a:solidFill>
                <a:schemeClr val="dk1"/>
              </a:solidFill>
              <a:latin typeface="Calibri"/>
              <a:ea typeface="Calibri"/>
              <a:cs typeface="Calibri"/>
              <a:sym typeface="Calibri"/>
            </a:endParaRPr>
          </a:p>
        </p:txBody>
      </p:sp>
      <p:sp>
        <p:nvSpPr>
          <p:cNvPr id="60" name="Google Shape;60;g2d0dd8d9d2a_0_22"/>
          <p:cNvSpPr/>
          <p:nvPr/>
        </p:nvSpPr>
        <p:spPr>
          <a:xfrm>
            <a:off x="8535467"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d0dd8d9d2a_0_22"/>
          <p:cNvSpPr/>
          <p:nvPr/>
        </p:nvSpPr>
        <p:spPr>
          <a:xfrm>
            <a:off x="8535467"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Wonders</a:t>
            </a:r>
            <a:endParaRPr b="0" i="0" sz="4800" u="none" cap="none" strike="noStrike">
              <a:solidFill>
                <a:schemeClr val="dk1"/>
              </a:solidFill>
              <a:latin typeface="Calibri"/>
              <a:ea typeface="Calibri"/>
              <a:cs typeface="Calibri"/>
              <a:sym typeface="Calibri"/>
            </a:endParaRPr>
          </a:p>
        </p:txBody>
      </p:sp>
      <p:sp>
        <p:nvSpPr>
          <p:cNvPr id="62" name="Google Shape;62;g2d0dd8d9d2a_0_22"/>
          <p:cNvSpPr/>
          <p:nvPr/>
        </p:nvSpPr>
        <p:spPr>
          <a:xfrm>
            <a:off x="8535467"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2d0dd8d9d2a_0_22"/>
          <p:cNvSpPr/>
          <p:nvPr/>
        </p:nvSpPr>
        <p:spPr>
          <a:xfrm>
            <a:off x="8535467"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0dd8d9d2a_0_22"/>
          <p:cNvSpPr/>
          <p:nvPr/>
        </p:nvSpPr>
        <p:spPr>
          <a:xfrm>
            <a:off x="8535467" y="9156700"/>
            <a:ext cx="1625700" cy="1625700"/>
          </a:xfrm>
          <a:prstGeom prst="roundRect">
            <a:avLst>
              <a:gd fmla="val 781313" name="adj"/>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d0dd8d9d2a_0_22"/>
          <p:cNvSpPr/>
          <p:nvPr/>
        </p:nvSpPr>
        <p:spPr>
          <a:xfrm>
            <a:off x="8808551" y="94996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04</a:t>
            </a:r>
            <a:endParaRPr b="0" i="0" sz="4800" u="none" cap="none" strike="noStrike">
              <a:solidFill>
                <a:schemeClr val="dk1"/>
              </a:solidFill>
              <a:latin typeface="Calibri"/>
              <a:ea typeface="Calibri"/>
              <a:cs typeface="Calibri"/>
              <a:sym typeface="Calibri"/>
            </a:endParaRPr>
          </a:p>
        </p:txBody>
      </p:sp>
      <p:sp>
        <p:nvSpPr>
          <p:cNvPr id="66" name="Google Shape;66;g2d0dd8d9d2a_0_22"/>
          <p:cNvSpPr/>
          <p:nvPr/>
        </p:nvSpPr>
        <p:spPr>
          <a:xfrm>
            <a:off x="8535467"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d0dd8d9d2a_0_22"/>
          <p:cNvSpPr/>
          <p:nvPr/>
        </p:nvSpPr>
        <p:spPr>
          <a:xfrm>
            <a:off x="8535467"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Magic</a:t>
            </a:r>
            <a:endParaRPr b="0" i="0" sz="4800" u="none" cap="none" strike="noStrike">
              <a:solidFill>
                <a:schemeClr val="dk1"/>
              </a:solidFill>
              <a:latin typeface="Calibri"/>
              <a:ea typeface="Calibri"/>
              <a:cs typeface="Calibri"/>
              <a:sym typeface="Calibri"/>
            </a:endParaRPr>
          </a:p>
        </p:txBody>
      </p:sp>
      <p:sp>
        <p:nvSpPr>
          <p:cNvPr id="68" name="Google Shape;68;g2d0dd8d9d2a_0_22"/>
          <p:cNvSpPr/>
          <p:nvPr/>
        </p:nvSpPr>
        <p:spPr>
          <a:xfrm>
            <a:off x="8535467"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2d0dd8d9d2a_0_22"/>
          <p:cNvPicPr preferRelativeResize="0"/>
          <p:nvPr/>
        </p:nvPicPr>
        <p:blipFill rotWithShape="1">
          <a:blip r:embed="rId6">
            <a:alphaModFix/>
          </a:blip>
          <a:srcRect b="0" l="0" r="0" t="0"/>
          <a:stretch/>
        </p:blipFill>
        <p:spPr>
          <a:xfrm>
            <a:off x="14365495" y="2603500"/>
            <a:ext cx="8662483" cy="10807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74" name="Shape 74"/>
        <p:cNvGrpSpPr/>
        <p:nvPr/>
      </p:nvGrpSpPr>
      <p:grpSpPr>
        <a:xfrm>
          <a:off x="0" y="0"/>
          <a:ext cx="0" cy="0"/>
          <a:chOff x="0" y="0"/>
          <a:chExt cx="0" cy="0"/>
        </a:xfrm>
      </p:grpSpPr>
      <p:pic>
        <p:nvPicPr>
          <p:cNvPr descr=" " id="75" name="Google Shape;75;g2d0dd8d9d2a_0_56"/>
          <p:cNvPicPr preferRelativeResize="0"/>
          <p:nvPr/>
        </p:nvPicPr>
        <p:blipFill rotWithShape="1">
          <a:blip r:embed="rId3">
            <a:alphaModFix/>
          </a:blip>
          <a:srcRect b="0" l="0" r="0" t="0"/>
          <a:stretch/>
        </p:blipFill>
        <p:spPr>
          <a:xfrm>
            <a:off x="19662057" y="8648700"/>
            <a:ext cx="4724991" cy="5067300"/>
          </a:xfrm>
          <a:prstGeom prst="rect">
            <a:avLst/>
          </a:prstGeom>
          <a:noFill/>
          <a:ln>
            <a:noFill/>
          </a:ln>
        </p:spPr>
      </p:pic>
      <p:pic>
        <p:nvPicPr>
          <p:cNvPr descr=" " id="76" name="Google Shape;76;g2d0dd8d9d2a_0_56"/>
          <p:cNvPicPr preferRelativeResize="0"/>
          <p:nvPr/>
        </p:nvPicPr>
        <p:blipFill rotWithShape="1">
          <a:blip r:embed="rId4">
            <a:alphaModFix/>
          </a:blip>
          <a:srcRect b="0" l="0" r="0" t="0"/>
          <a:stretch/>
        </p:blipFill>
        <p:spPr>
          <a:xfrm>
            <a:off x="0" y="0"/>
            <a:ext cx="4585273" cy="5346700"/>
          </a:xfrm>
          <a:prstGeom prst="rect">
            <a:avLst/>
          </a:prstGeom>
          <a:noFill/>
          <a:ln>
            <a:noFill/>
          </a:ln>
        </p:spPr>
      </p:pic>
      <p:sp>
        <p:nvSpPr>
          <p:cNvPr id="77" name="Google Shape;77;g2d0dd8d9d2a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d0dd8d9d2a_0_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9" name="Google Shape;79;g2d0dd8d9d2a_0_56"/>
          <p:cNvSpPr/>
          <p:nvPr/>
        </p:nvSpPr>
        <p:spPr>
          <a:xfrm>
            <a:off x="2959470" y="2457450"/>
            <a:ext cx="12062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The Extraordinary</a:t>
            </a:r>
            <a:endParaRPr b="0" i="0" sz="8000" u="none" cap="none" strike="noStrike">
              <a:solidFill>
                <a:schemeClr val="dk1"/>
              </a:solidFill>
              <a:latin typeface="Calibri"/>
              <a:ea typeface="Calibri"/>
              <a:cs typeface="Calibri"/>
              <a:sym typeface="Calibri"/>
            </a:endParaRPr>
          </a:p>
        </p:txBody>
      </p:sp>
      <p:sp>
        <p:nvSpPr>
          <p:cNvPr id="80" name="Google Shape;80;g2d0dd8d9d2a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2d0dd8d9d2a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86" name="Shape 86"/>
        <p:cNvGrpSpPr/>
        <p:nvPr/>
      </p:nvGrpSpPr>
      <p:grpSpPr>
        <a:xfrm>
          <a:off x="0" y="0"/>
          <a:ext cx="0" cy="0"/>
          <a:chOff x="0" y="0"/>
          <a:chExt cx="0" cy="0"/>
        </a:xfrm>
      </p:grpSpPr>
      <p:pic>
        <p:nvPicPr>
          <p:cNvPr descr=" " id="87" name="Google Shape;87;g2d0dd8d9d2a_0_67"/>
          <p:cNvPicPr preferRelativeResize="0"/>
          <p:nvPr/>
        </p:nvPicPr>
        <p:blipFill rotWithShape="1">
          <a:blip r:embed="rId3">
            <a:alphaModFix/>
          </a:blip>
          <a:srcRect b="0" l="0" r="0" t="0"/>
          <a:stretch/>
        </p:blipFill>
        <p:spPr>
          <a:xfrm>
            <a:off x="16931216" y="0"/>
            <a:ext cx="7455832" cy="5156200"/>
          </a:xfrm>
          <a:prstGeom prst="rect">
            <a:avLst/>
          </a:prstGeom>
          <a:noFill/>
          <a:ln>
            <a:noFill/>
          </a:ln>
        </p:spPr>
      </p:pic>
      <p:pic>
        <p:nvPicPr>
          <p:cNvPr descr=" " id="88" name="Google Shape;88;g2d0dd8d9d2a_0_67"/>
          <p:cNvPicPr preferRelativeResize="0"/>
          <p:nvPr/>
        </p:nvPicPr>
        <p:blipFill rotWithShape="1">
          <a:blip r:embed="rId4">
            <a:alphaModFix/>
          </a:blip>
          <a:srcRect b="0" l="0" r="0" t="0"/>
          <a:stretch/>
        </p:blipFill>
        <p:spPr>
          <a:xfrm>
            <a:off x="0" y="9855200"/>
            <a:ext cx="6084060" cy="3860800"/>
          </a:xfrm>
          <a:prstGeom prst="rect">
            <a:avLst/>
          </a:prstGeom>
          <a:noFill/>
          <a:ln>
            <a:noFill/>
          </a:ln>
        </p:spPr>
      </p:pic>
      <p:pic>
        <p:nvPicPr>
          <p:cNvPr descr=" " id="89" name="Google Shape;89;g2d0dd8d9d2a_0_67"/>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0" name="Google Shape;90;g2d0dd8d9d2a_0_67"/>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1" name="Google Shape;91;g2d0dd8d9d2a_0_67"/>
          <p:cNvSpPr/>
          <p:nvPr/>
        </p:nvSpPr>
        <p:spPr>
          <a:xfrm>
            <a:off x="1905238" y="1600200"/>
            <a:ext cx="9869100" cy="48261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d0dd8d9d2a_0_67"/>
          <p:cNvPicPr preferRelativeResize="0"/>
          <p:nvPr/>
        </p:nvPicPr>
        <p:blipFill rotWithShape="1">
          <a:blip r:embed="rId7">
            <a:alphaModFix/>
          </a:blip>
          <a:srcRect b="0" l="0" r="0" t="0"/>
          <a:stretch/>
        </p:blipFill>
        <p:spPr>
          <a:xfrm>
            <a:off x="5998154" y="1905000"/>
            <a:ext cx="1683305" cy="1625588"/>
          </a:xfrm>
          <a:prstGeom prst="rect">
            <a:avLst/>
          </a:prstGeom>
          <a:noFill/>
          <a:ln>
            <a:noFill/>
          </a:ln>
        </p:spPr>
      </p:pic>
      <p:sp>
        <p:nvSpPr>
          <p:cNvPr id="93" name="Google Shape;93;g2d0dd8d9d2a_0_67"/>
          <p:cNvSpPr/>
          <p:nvPr/>
        </p:nvSpPr>
        <p:spPr>
          <a:xfrm>
            <a:off x="2311689" y="3835388"/>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d0dd8d9d2a_0_67"/>
          <p:cNvSpPr/>
          <p:nvPr/>
        </p:nvSpPr>
        <p:spPr>
          <a:xfrm>
            <a:off x="2210076" y="3835388"/>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95" name="Google Shape;95;g2d0dd8d9d2a_0_67"/>
          <p:cNvSpPr/>
          <p:nvPr/>
        </p:nvSpPr>
        <p:spPr>
          <a:xfrm>
            <a:off x="2243947" y="4673588"/>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6" name="Google Shape;96;g2d0dd8d9d2a_0_67"/>
          <p:cNvSpPr/>
          <p:nvPr/>
        </p:nvSpPr>
        <p:spPr>
          <a:xfrm>
            <a:off x="12612676" y="1600200"/>
            <a:ext cx="9869100" cy="48261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d0dd8d9d2a_0_67"/>
          <p:cNvPicPr preferRelativeResize="0"/>
          <p:nvPr/>
        </p:nvPicPr>
        <p:blipFill rotWithShape="1">
          <a:blip r:embed="rId8">
            <a:alphaModFix/>
          </a:blip>
          <a:srcRect b="0" l="0" r="0" t="0"/>
          <a:stretch/>
        </p:blipFill>
        <p:spPr>
          <a:xfrm>
            <a:off x="16592751" y="1905000"/>
            <a:ext cx="1908984" cy="1625600"/>
          </a:xfrm>
          <a:prstGeom prst="rect">
            <a:avLst/>
          </a:prstGeom>
          <a:noFill/>
          <a:ln>
            <a:noFill/>
          </a:ln>
        </p:spPr>
      </p:pic>
      <p:sp>
        <p:nvSpPr>
          <p:cNvPr id="98" name="Google Shape;98;g2d0dd8d9d2a_0_67"/>
          <p:cNvSpPr/>
          <p:nvPr/>
        </p:nvSpPr>
        <p:spPr>
          <a:xfrm>
            <a:off x="13019127" y="38354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d0dd8d9d2a_0_67"/>
          <p:cNvSpPr/>
          <p:nvPr/>
        </p:nvSpPr>
        <p:spPr>
          <a:xfrm>
            <a:off x="12917514" y="38354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00" name="Google Shape;100;g2d0dd8d9d2a_0_67"/>
          <p:cNvSpPr/>
          <p:nvPr/>
        </p:nvSpPr>
        <p:spPr>
          <a:xfrm>
            <a:off x="12951385" y="46736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105" name="Shape 105"/>
        <p:cNvGrpSpPr/>
        <p:nvPr/>
      </p:nvGrpSpPr>
      <p:grpSpPr>
        <a:xfrm>
          <a:off x="0" y="0"/>
          <a:ext cx="0" cy="0"/>
          <a:chOff x="0" y="0"/>
          <a:chExt cx="0" cy="0"/>
        </a:xfrm>
      </p:grpSpPr>
      <p:pic>
        <p:nvPicPr>
          <p:cNvPr descr=" " id="106" name="Google Shape;106;g2d0dd8d9d2a_0_85"/>
          <p:cNvPicPr preferRelativeResize="0"/>
          <p:nvPr/>
        </p:nvPicPr>
        <p:blipFill rotWithShape="1">
          <a:blip r:embed="rId3">
            <a:alphaModFix/>
          </a:blip>
          <a:srcRect b="0" l="0" r="0" t="0"/>
          <a:stretch/>
        </p:blipFill>
        <p:spPr>
          <a:xfrm>
            <a:off x="0" y="0"/>
            <a:ext cx="7163695" cy="4826000"/>
          </a:xfrm>
          <a:prstGeom prst="rect">
            <a:avLst/>
          </a:prstGeom>
          <a:noFill/>
          <a:ln>
            <a:noFill/>
          </a:ln>
        </p:spPr>
      </p:pic>
      <p:pic>
        <p:nvPicPr>
          <p:cNvPr descr=" " id="107" name="Google Shape;107;g2d0dd8d9d2a_0_85"/>
          <p:cNvPicPr preferRelativeResize="0"/>
          <p:nvPr/>
        </p:nvPicPr>
        <p:blipFill rotWithShape="1">
          <a:blip r:embed="rId4">
            <a:alphaModFix/>
          </a:blip>
          <a:srcRect b="0" l="0" r="0" t="0"/>
          <a:stretch/>
        </p:blipFill>
        <p:spPr>
          <a:xfrm>
            <a:off x="19738267" y="9626600"/>
            <a:ext cx="4648781" cy="4089400"/>
          </a:xfrm>
          <a:prstGeom prst="rect">
            <a:avLst/>
          </a:prstGeom>
          <a:noFill/>
          <a:ln>
            <a:noFill/>
          </a:ln>
        </p:spPr>
      </p:pic>
      <p:sp>
        <p:nvSpPr>
          <p:cNvPr id="108" name="Google Shape;108;g2d0dd8d9d2a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d0dd8d9d2a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0" name="Google Shape;110;g2d0dd8d9d2a_0_8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d0dd8d9d2a_0_85"/>
          <p:cNvPicPr preferRelativeResize="0"/>
          <p:nvPr/>
        </p:nvPicPr>
        <p:blipFill rotWithShape="1">
          <a:blip r:embed="rId6">
            <a:alphaModFix/>
          </a:blip>
          <a:srcRect b="0" l="0" r="0" t="0"/>
          <a:stretch/>
        </p:blipFill>
        <p:spPr>
          <a:xfrm>
            <a:off x="2934067" y="1384300"/>
            <a:ext cx="8129016" cy="7683500"/>
          </a:xfrm>
          <a:prstGeom prst="rect">
            <a:avLst/>
          </a:prstGeom>
          <a:noFill/>
          <a:ln>
            <a:noFill/>
          </a:ln>
        </p:spPr>
      </p:pic>
      <p:sp>
        <p:nvSpPr>
          <p:cNvPr id="112" name="Google Shape;112;g2d0dd8d9d2a_0_85"/>
          <p:cNvSpPr/>
          <p:nvPr/>
        </p:nvSpPr>
        <p:spPr>
          <a:xfrm>
            <a:off x="2934067" y="9677400"/>
            <a:ext cx="8129100" cy="13461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d0dd8d9d2a_0_85"/>
          <p:cNvSpPr/>
          <p:nvPr/>
        </p:nvSpPr>
        <p:spPr>
          <a:xfrm>
            <a:off x="3696162" y="9982200"/>
            <a:ext cx="708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d0dd8d9d2a_0_85"/>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d0dd8d9d2a_0_85"/>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2d0dd8d9d2a_0_8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d0dd8d9d2a_0_85"/>
          <p:cNvPicPr preferRelativeResize="0"/>
          <p:nvPr/>
        </p:nvPicPr>
        <p:blipFill rotWithShape="1">
          <a:blip r:embed="rId7">
            <a:alphaModFix/>
          </a:blip>
          <a:srcRect b="0" l="0" r="0" t="0"/>
          <a:stretch/>
        </p:blipFill>
        <p:spPr>
          <a:xfrm>
            <a:off x="13323965" y="1384300"/>
            <a:ext cx="8129016" cy="7683500"/>
          </a:xfrm>
          <a:prstGeom prst="rect">
            <a:avLst/>
          </a:prstGeom>
          <a:noFill/>
          <a:ln>
            <a:noFill/>
          </a:ln>
        </p:spPr>
      </p:pic>
      <p:sp>
        <p:nvSpPr>
          <p:cNvPr id="118" name="Google Shape;118;g2d0dd8d9d2a_0_85"/>
          <p:cNvSpPr/>
          <p:nvPr/>
        </p:nvSpPr>
        <p:spPr>
          <a:xfrm>
            <a:off x="13323965" y="9677400"/>
            <a:ext cx="8129100" cy="13461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d0dd8d9d2a_0_85"/>
          <p:cNvSpPr/>
          <p:nvPr/>
        </p:nvSpPr>
        <p:spPr>
          <a:xfrm>
            <a:off x="14086061" y="99822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20" name="Google Shape;120;g2d0dd8d9d2a_0_85"/>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d0dd8d9d2a_0_85"/>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126" name="Shape 126"/>
        <p:cNvGrpSpPr/>
        <p:nvPr/>
      </p:nvGrpSpPr>
      <p:grpSpPr>
        <a:xfrm>
          <a:off x="0" y="0"/>
          <a:ext cx="0" cy="0"/>
          <a:chOff x="0" y="0"/>
          <a:chExt cx="0" cy="0"/>
        </a:xfrm>
      </p:grpSpPr>
      <p:pic>
        <p:nvPicPr>
          <p:cNvPr descr=" " id="127" name="Google Shape;127;g2d0dd8d9d2a_0_105"/>
          <p:cNvPicPr preferRelativeResize="0"/>
          <p:nvPr/>
        </p:nvPicPr>
        <p:blipFill rotWithShape="1">
          <a:blip r:embed="rId3">
            <a:alphaModFix/>
          </a:blip>
          <a:srcRect b="0" l="0" r="0" t="0"/>
          <a:stretch/>
        </p:blipFill>
        <p:spPr>
          <a:xfrm>
            <a:off x="0" y="0"/>
            <a:ext cx="4420152" cy="4724400"/>
          </a:xfrm>
          <a:prstGeom prst="rect">
            <a:avLst/>
          </a:prstGeom>
          <a:noFill/>
          <a:ln>
            <a:noFill/>
          </a:ln>
        </p:spPr>
      </p:pic>
      <p:pic>
        <p:nvPicPr>
          <p:cNvPr descr=" " id="128" name="Google Shape;128;g2d0dd8d9d2a_0_105"/>
          <p:cNvPicPr preferRelativeResize="0"/>
          <p:nvPr/>
        </p:nvPicPr>
        <p:blipFill rotWithShape="1">
          <a:blip r:embed="rId4">
            <a:alphaModFix/>
          </a:blip>
          <a:srcRect b="0" l="0" r="0" t="0"/>
          <a:stretch/>
        </p:blipFill>
        <p:spPr>
          <a:xfrm>
            <a:off x="17070934" y="8242300"/>
            <a:ext cx="7316114" cy="5473700"/>
          </a:xfrm>
          <a:prstGeom prst="rect">
            <a:avLst/>
          </a:prstGeom>
          <a:noFill/>
          <a:ln>
            <a:noFill/>
          </a:ln>
        </p:spPr>
      </p:pic>
      <p:sp>
        <p:nvSpPr>
          <p:cNvPr id="129" name="Google Shape;129;g2d0dd8d9d2a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d0dd8d9d2a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1" name="Google Shape;131;g2d0dd8d9d2a_0_105"/>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32" name="Google Shape;132;g2d0dd8d9d2a_0_105"/>
          <p:cNvSpPr/>
          <p:nvPr/>
        </p:nvSpPr>
        <p:spPr>
          <a:xfrm>
            <a:off x="5842730" y="46990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d0dd8d9d2a_0_105"/>
          <p:cNvSpPr/>
          <p:nvPr/>
        </p:nvSpPr>
        <p:spPr>
          <a:xfrm>
            <a:off x="5842730" y="46990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2d0dd8d9d2a_0_105"/>
          <p:cNvSpPr/>
          <p:nvPr/>
        </p:nvSpPr>
        <p:spPr>
          <a:xfrm>
            <a:off x="14606826" y="10160000"/>
            <a:ext cx="4991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139" name="Shape 139"/>
        <p:cNvGrpSpPr/>
        <p:nvPr/>
      </p:nvGrpSpPr>
      <p:grpSpPr>
        <a:xfrm>
          <a:off x="0" y="0"/>
          <a:ext cx="0" cy="0"/>
          <a:chOff x="0" y="0"/>
          <a:chExt cx="0" cy="0"/>
        </a:xfrm>
      </p:grpSpPr>
      <p:pic>
        <p:nvPicPr>
          <p:cNvPr descr=" " id="140" name="Google Shape;140;g2d0dd8d9d2a_0_117"/>
          <p:cNvPicPr preferRelativeResize="0"/>
          <p:nvPr/>
        </p:nvPicPr>
        <p:blipFill rotWithShape="1">
          <a:blip r:embed="rId3">
            <a:alphaModFix/>
          </a:blip>
          <a:srcRect b="0" l="0" r="0" t="0"/>
          <a:stretch/>
        </p:blipFill>
        <p:spPr>
          <a:xfrm>
            <a:off x="16931216" y="0"/>
            <a:ext cx="7455832" cy="5156200"/>
          </a:xfrm>
          <a:prstGeom prst="rect">
            <a:avLst/>
          </a:prstGeom>
          <a:noFill/>
          <a:ln>
            <a:noFill/>
          </a:ln>
        </p:spPr>
      </p:pic>
      <p:pic>
        <p:nvPicPr>
          <p:cNvPr descr=" " id="141" name="Google Shape;141;g2d0dd8d9d2a_0_117"/>
          <p:cNvPicPr preferRelativeResize="0"/>
          <p:nvPr/>
        </p:nvPicPr>
        <p:blipFill rotWithShape="1">
          <a:blip r:embed="rId4">
            <a:alphaModFix/>
          </a:blip>
          <a:srcRect b="0" l="0" r="0" t="0"/>
          <a:stretch/>
        </p:blipFill>
        <p:spPr>
          <a:xfrm>
            <a:off x="0" y="9855200"/>
            <a:ext cx="6084060" cy="3860800"/>
          </a:xfrm>
          <a:prstGeom prst="rect">
            <a:avLst/>
          </a:prstGeom>
          <a:noFill/>
          <a:ln>
            <a:noFill/>
          </a:ln>
        </p:spPr>
      </p:pic>
      <p:sp>
        <p:nvSpPr>
          <p:cNvPr id="142" name="Google Shape;142;g2d0dd8d9d2a_0_117"/>
          <p:cNvSpPr/>
          <p:nvPr/>
        </p:nvSpPr>
        <p:spPr>
          <a:xfrm>
            <a:off x="2146568" y="1397000"/>
            <a:ext cx="20457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The Magic of Dragons: A Research</a:t>
            </a:r>
            <a:endParaRPr b="0" i="0" sz="8000" u="none" cap="none" strike="noStrike">
              <a:solidFill>
                <a:schemeClr val="dk1"/>
              </a:solidFill>
              <a:latin typeface="Calibri"/>
              <a:ea typeface="Calibri"/>
              <a:cs typeface="Calibri"/>
              <a:sym typeface="Calibri"/>
            </a:endParaRPr>
          </a:p>
        </p:txBody>
      </p:sp>
      <p:sp>
        <p:nvSpPr>
          <p:cNvPr id="143" name="Google Shape;143;g2d0dd8d9d2a_0_11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d0dd8d9d2a_0_117"/>
          <p:cNvSpPr/>
          <p:nvPr/>
        </p:nvSpPr>
        <p:spPr>
          <a:xfrm>
            <a:off x="14200375" y="4406900"/>
            <a:ext cx="8205300" cy="8204100"/>
          </a:xfrm>
          <a:prstGeom prst="ellipse">
            <a:avLst/>
          </a:prstGeom>
          <a:noFill/>
          <a:ln cap="flat" cmpd="sng" w="50800">
            <a:solidFill>
              <a:srgbClr val="BE38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0dd8d9d2a_0_117"/>
          <p:cNvSpPr/>
          <p:nvPr/>
        </p:nvSpPr>
        <p:spPr>
          <a:xfrm>
            <a:off x="15229203" y="6299200"/>
            <a:ext cx="6160200" cy="6159600"/>
          </a:xfrm>
          <a:prstGeom prst="ellipse">
            <a:avLst/>
          </a:prstGeom>
          <a:noFill/>
          <a:ln cap="flat" cmpd="sng" w="50800">
            <a:solidFill>
              <a:srgbClr val="BE38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d0dd8d9d2a_0_117"/>
          <p:cNvSpPr/>
          <p:nvPr/>
        </p:nvSpPr>
        <p:spPr>
          <a:xfrm>
            <a:off x="16258032" y="8178800"/>
            <a:ext cx="4089900" cy="4089300"/>
          </a:xfrm>
          <a:prstGeom prst="ellipse">
            <a:avLst/>
          </a:prstGeom>
          <a:noFill/>
          <a:ln cap="flat" cmpd="sng" w="50800">
            <a:solidFill>
              <a:srgbClr val="BE38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d0dd8d9d2a_0_117"/>
          <p:cNvSpPr/>
          <p:nvPr/>
        </p:nvSpPr>
        <p:spPr>
          <a:xfrm>
            <a:off x="17413876" y="4940300"/>
            <a:ext cx="1752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E3823"/>
              </a:buClr>
              <a:buSzPts val="4800"/>
              <a:buFont typeface="Bungee"/>
              <a:buNone/>
            </a:pPr>
            <a:r>
              <a:rPr b="0" i="0" lang="en-US" sz="4800" u="none" cap="none" strike="noStrike">
                <a:solidFill>
                  <a:srgbClr val="BE3823"/>
                </a:solidFill>
                <a:latin typeface="Bungee"/>
                <a:ea typeface="Bungee"/>
                <a:cs typeface="Bungee"/>
                <a:sym typeface="Bungee"/>
              </a:rPr>
              <a:t>6.7M</a:t>
            </a:r>
            <a:endParaRPr b="0" i="0" sz="4800" u="none" cap="none" strike="noStrike">
              <a:solidFill>
                <a:schemeClr val="dk1"/>
              </a:solidFill>
              <a:latin typeface="Calibri"/>
              <a:ea typeface="Calibri"/>
              <a:cs typeface="Calibri"/>
              <a:sym typeface="Calibri"/>
            </a:endParaRPr>
          </a:p>
        </p:txBody>
      </p:sp>
      <p:sp>
        <p:nvSpPr>
          <p:cNvPr id="148" name="Google Shape;148;g2d0dd8d9d2a_0_117"/>
          <p:cNvSpPr/>
          <p:nvPr/>
        </p:nvSpPr>
        <p:spPr>
          <a:xfrm>
            <a:off x="17439280" y="9753600"/>
            <a:ext cx="1740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E3823"/>
              </a:buClr>
              <a:buSzPts val="4800"/>
              <a:buFont typeface="Bungee"/>
              <a:buNone/>
            </a:pPr>
            <a:r>
              <a:rPr b="0" i="0" lang="en-US" sz="4800" u="none" cap="none" strike="noStrike">
                <a:solidFill>
                  <a:srgbClr val="BE3823"/>
                </a:solidFill>
                <a:latin typeface="Bungee"/>
                <a:ea typeface="Bungee"/>
                <a:cs typeface="Bungee"/>
                <a:sym typeface="Bungee"/>
              </a:rPr>
              <a:t>2.3M</a:t>
            </a:r>
            <a:endParaRPr b="0" i="0" sz="4800" u="none" cap="none" strike="noStrike">
              <a:solidFill>
                <a:schemeClr val="dk1"/>
              </a:solidFill>
              <a:latin typeface="Calibri"/>
              <a:ea typeface="Calibri"/>
              <a:cs typeface="Calibri"/>
              <a:sym typeface="Calibri"/>
            </a:endParaRPr>
          </a:p>
        </p:txBody>
      </p:sp>
      <p:sp>
        <p:nvSpPr>
          <p:cNvPr id="149" name="Google Shape;149;g2d0dd8d9d2a_0_117"/>
          <p:cNvSpPr/>
          <p:nvPr/>
        </p:nvSpPr>
        <p:spPr>
          <a:xfrm>
            <a:off x="17401175" y="6819900"/>
            <a:ext cx="1816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E3823"/>
              </a:buClr>
              <a:buSzPts val="4800"/>
              <a:buFont typeface="Bungee"/>
              <a:buNone/>
            </a:pPr>
            <a:r>
              <a:rPr b="0" i="0" lang="en-US" sz="4800" u="none" cap="none" strike="noStrike">
                <a:solidFill>
                  <a:srgbClr val="BE3823"/>
                </a:solidFill>
                <a:latin typeface="Bungee"/>
                <a:ea typeface="Bungee"/>
                <a:cs typeface="Bungee"/>
                <a:sym typeface="Bungee"/>
              </a:rPr>
              <a:t>4.4M</a:t>
            </a:r>
            <a:endParaRPr b="0" i="0" sz="4800" u="none" cap="none" strike="noStrike">
              <a:solidFill>
                <a:schemeClr val="dk1"/>
              </a:solidFill>
              <a:latin typeface="Calibri"/>
              <a:ea typeface="Calibri"/>
              <a:cs typeface="Calibri"/>
              <a:sym typeface="Calibri"/>
            </a:endParaRPr>
          </a:p>
        </p:txBody>
      </p:sp>
      <p:sp>
        <p:nvSpPr>
          <p:cNvPr id="150" name="Google Shape;150;g2d0dd8d9d2a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d0dd8d9d2a_0_1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2" name="Google Shape;152;g2d0dd8d9d2a_0_11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d0dd8d9d2a_0_117"/>
          <p:cNvPicPr preferRelativeResize="0"/>
          <p:nvPr/>
        </p:nvPicPr>
        <p:blipFill rotWithShape="1">
          <a:blip r:embed="rId6">
            <a:alphaModFix/>
          </a:blip>
          <a:srcRect b="0" l="0" r="0" t="0"/>
          <a:stretch/>
        </p:blipFill>
        <p:spPr>
          <a:xfrm>
            <a:off x="3734267" y="3594100"/>
            <a:ext cx="1261169" cy="1117600"/>
          </a:xfrm>
          <a:prstGeom prst="rect">
            <a:avLst/>
          </a:prstGeom>
          <a:noFill/>
          <a:ln>
            <a:noFill/>
          </a:ln>
        </p:spPr>
      </p:pic>
      <p:sp>
        <p:nvSpPr>
          <p:cNvPr id="154" name="Google Shape;154;g2d0dd8d9d2a_0_11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d0dd8d9d2a_0_11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6" name="Google Shape;156;g2d0dd8d9d2a_0_11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d0dd8d9d2a_0_117"/>
          <p:cNvPicPr preferRelativeResize="0"/>
          <p:nvPr/>
        </p:nvPicPr>
        <p:blipFill rotWithShape="1">
          <a:blip r:embed="rId7">
            <a:alphaModFix/>
          </a:blip>
          <a:srcRect b="0" l="0" r="0" t="0"/>
          <a:stretch/>
        </p:blipFill>
        <p:spPr>
          <a:xfrm>
            <a:off x="3734267" y="6946900"/>
            <a:ext cx="1151302" cy="1117600"/>
          </a:xfrm>
          <a:prstGeom prst="rect">
            <a:avLst/>
          </a:prstGeom>
          <a:noFill/>
          <a:ln>
            <a:noFill/>
          </a:ln>
        </p:spPr>
      </p:pic>
      <p:sp>
        <p:nvSpPr>
          <p:cNvPr id="158" name="Google Shape;158;g2d0dd8d9d2a_0_11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d0dd8d9d2a_0_11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0" name="Google Shape;160;g2d0dd8d9d2a_0_11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d0dd8d9d2a_0_117"/>
          <p:cNvPicPr preferRelativeResize="0"/>
          <p:nvPr/>
        </p:nvPicPr>
        <p:blipFill rotWithShape="1">
          <a:blip r:embed="rId8">
            <a:alphaModFix/>
          </a:blip>
          <a:srcRect b="0" l="0" r="0" t="0"/>
          <a:stretch/>
        </p:blipFill>
        <p:spPr>
          <a:xfrm>
            <a:off x="3734267" y="10299700"/>
            <a:ext cx="1063206" cy="1117600"/>
          </a:xfrm>
          <a:prstGeom prst="rect">
            <a:avLst/>
          </a:prstGeom>
          <a:noFill/>
          <a:ln>
            <a:noFill/>
          </a:ln>
        </p:spPr>
      </p:pic>
      <p:sp>
        <p:nvSpPr>
          <p:cNvPr id="162" name="Google Shape;162;g2d0dd8d9d2a_0_11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d0dd8d9d2a_0_11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4E4E4"/>
        </a:solidFill>
      </p:bgPr>
    </p:bg>
    <p:spTree>
      <p:nvGrpSpPr>
        <p:cNvPr id="168" name="Shape 168"/>
        <p:cNvGrpSpPr/>
        <p:nvPr/>
      </p:nvGrpSpPr>
      <p:grpSpPr>
        <a:xfrm>
          <a:off x="0" y="0"/>
          <a:ext cx="0" cy="0"/>
          <a:chOff x="0" y="0"/>
          <a:chExt cx="0" cy="0"/>
        </a:xfrm>
      </p:grpSpPr>
      <p:pic>
        <p:nvPicPr>
          <p:cNvPr descr=" " id="169" name="Google Shape;169;g2d0dd8d9d2a_0_145"/>
          <p:cNvPicPr preferRelativeResize="0"/>
          <p:nvPr/>
        </p:nvPicPr>
        <p:blipFill rotWithShape="1">
          <a:blip r:embed="rId3">
            <a:alphaModFix/>
          </a:blip>
          <a:srcRect b="0" l="0" r="0" t="0"/>
          <a:stretch/>
        </p:blipFill>
        <p:spPr>
          <a:xfrm>
            <a:off x="19662057" y="8648700"/>
            <a:ext cx="4724991" cy="5067300"/>
          </a:xfrm>
          <a:prstGeom prst="rect">
            <a:avLst/>
          </a:prstGeom>
          <a:noFill/>
          <a:ln>
            <a:noFill/>
          </a:ln>
        </p:spPr>
      </p:pic>
      <p:pic>
        <p:nvPicPr>
          <p:cNvPr descr=" " id="170" name="Google Shape;170;g2d0dd8d9d2a_0_145"/>
          <p:cNvPicPr preferRelativeResize="0"/>
          <p:nvPr/>
        </p:nvPicPr>
        <p:blipFill rotWithShape="1">
          <a:blip r:embed="rId4">
            <a:alphaModFix/>
          </a:blip>
          <a:srcRect b="0" l="0" r="0" t="0"/>
          <a:stretch/>
        </p:blipFill>
        <p:spPr>
          <a:xfrm>
            <a:off x="0" y="0"/>
            <a:ext cx="4585273" cy="5346700"/>
          </a:xfrm>
          <a:prstGeom prst="rect">
            <a:avLst/>
          </a:prstGeom>
          <a:noFill/>
          <a:ln>
            <a:noFill/>
          </a:ln>
        </p:spPr>
      </p:pic>
      <p:sp>
        <p:nvSpPr>
          <p:cNvPr id="171" name="Google Shape;171;g2d0dd8d9d2a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d0dd8d9d2a_0_1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3" name="Google Shape;173;g2d0dd8d9d2a_0_145"/>
          <p:cNvSpPr/>
          <p:nvPr/>
        </p:nvSpPr>
        <p:spPr>
          <a:xfrm>
            <a:off x="8224278" y="1270000"/>
            <a:ext cx="82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E3823"/>
              </a:buClr>
              <a:buSzPts val="8000"/>
              <a:buFont typeface="Bungee"/>
              <a:buNone/>
            </a:pPr>
            <a:r>
              <a:rPr b="0" i="0" lang="en-US" sz="8000" u="none" cap="none" strike="noStrike">
                <a:solidFill>
                  <a:srgbClr val="BE3823"/>
                </a:solidFill>
                <a:latin typeface="Bungee"/>
                <a:ea typeface="Bungee"/>
                <a:cs typeface="Bungee"/>
                <a:sym typeface="Bungee"/>
              </a:rPr>
              <a:t>Pricing Plan</a:t>
            </a:r>
            <a:endParaRPr b="0" i="0" sz="8000" u="none" cap="none" strike="noStrike">
              <a:solidFill>
                <a:schemeClr val="dk1"/>
              </a:solidFill>
              <a:latin typeface="Calibri"/>
              <a:ea typeface="Calibri"/>
              <a:cs typeface="Calibri"/>
              <a:sym typeface="Calibri"/>
            </a:endParaRPr>
          </a:p>
        </p:txBody>
      </p:sp>
      <p:sp>
        <p:nvSpPr>
          <p:cNvPr id="174" name="Google Shape;174;g2d0dd8d9d2a_0_145"/>
          <p:cNvSpPr/>
          <p:nvPr/>
        </p:nvSpPr>
        <p:spPr>
          <a:xfrm>
            <a:off x="1778222" y="3632200"/>
            <a:ext cx="20843400" cy="82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d0dd8d9d2a_0_145"/>
          <p:cNvSpPr/>
          <p:nvPr/>
        </p:nvSpPr>
        <p:spPr>
          <a:xfrm>
            <a:off x="1778222" y="3632200"/>
            <a:ext cx="6439800" cy="8229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d0dd8d9d2a_0_145"/>
          <p:cNvPicPr preferRelativeResize="0"/>
          <p:nvPr/>
        </p:nvPicPr>
        <p:blipFill rotWithShape="1">
          <a:blip r:embed="rId6">
            <a:alphaModFix/>
          </a:blip>
          <a:srcRect b="0" l="0" r="0" t="0"/>
          <a:stretch/>
        </p:blipFill>
        <p:spPr>
          <a:xfrm>
            <a:off x="4185003" y="4089400"/>
            <a:ext cx="1626141" cy="1625600"/>
          </a:xfrm>
          <a:prstGeom prst="rect">
            <a:avLst/>
          </a:prstGeom>
          <a:noFill/>
          <a:ln>
            <a:noFill/>
          </a:ln>
        </p:spPr>
      </p:pic>
      <p:sp>
        <p:nvSpPr>
          <p:cNvPr id="177" name="Google Shape;177;g2d0dd8d9d2a_0_145"/>
          <p:cNvSpPr/>
          <p:nvPr/>
        </p:nvSpPr>
        <p:spPr>
          <a:xfrm>
            <a:off x="3873984" y="6019800"/>
            <a:ext cx="2248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Basic</a:t>
            </a:r>
            <a:endParaRPr b="0" i="0" sz="4800" u="none" cap="none" strike="noStrike">
              <a:solidFill>
                <a:schemeClr val="dk1"/>
              </a:solidFill>
              <a:latin typeface="Calibri"/>
              <a:ea typeface="Calibri"/>
              <a:cs typeface="Calibri"/>
              <a:sym typeface="Calibri"/>
            </a:endParaRPr>
          </a:p>
        </p:txBody>
      </p:sp>
      <p:sp>
        <p:nvSpPr>
          <p:cNvPr id="178" name="Google Shape;178;g2d0dd8d9d2a_0_145"/>
          <p:cNvSpPr/>
          <p:nvPr/>
        </p:nvSpPr>
        <p:spPr>
          <a:xfrm>
            <a:off x="2235479"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9" name="Google Shape;179;g2d0dd8d9d2a_0_145"/>
          <p:cNvSpPr/>
          <p:nvPr/>
        </p:nvSpPr>
        <p:spPr>
          <a:xfrm>
            <a:off x="3042030" y="106680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$10/month</a:t>
            </a:r>
            <a:endParaRPr b="0" i="0" sz="4800" u="none" cap="none" strike="noStrike">
              <a:solidFill>
                <a:schemeClr val="dk1"/>
              </a:solidFill>
              <a:latin typeface="Calibri"/>
              <a:ea typeface="Calibri"/>
              <a:cs typeface="Calibri"/>
              <a:sym typeface="Calibri"/>
            </a:endParaRPr>
          </a:p>
        </p:txBody>
      </p:sp>
      <p:sp>
        <p:nvSpPr>
          <p:cNvPr id="180" name="Google Shape;180;g2d0dd8d9d2a_0_145"/>
          <p:cNvSpPr/>
          <p:nvPr/>
        </p:nvSpPr>
        <p:spPr>
          <a:xfrm>
            <a:off x="8980022" y="3632200"/>
            <a:ext cx="6439800" cy="8229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d0dd8d9d2a_0_145"/>
          <p:cNvPicPr preferRelativeResize="0"/>
          <p:nvPr/>
        </p:nvPicPr>
        <p:blipFill rotWithShape="1">
          <a:blip r:embed="rId7">
            <a:alphaModFix/>
          </a:blip>
          <a:srcRect b="0" l="0" r="0" t="0"/>
          <a:stretch/>
        </p:blipFill>
        <p:spPr>
          <a:xfrm>
            <a:off x="11473323" y="4089400"/>
            <a:ext cx="1453101" cy="1625600"/>
          </a:xfrm>
          <a:prstGeom prst="rect">
            <a:avLst/>
          </a:prstGeom>
          <a:noFill/>
          <a:ln>
            <a:noFill/>
          </a:ln>
        </p:spPr>
      </p:pic>
      <p:sp>
        <p:nvSpPr>
          <p:cNvPr id="182" name="Google Shape;182;g2d0dd8d9d2a_0_145"/>
          <p:cNvSpPr/>
          <p:nvPr/>
        </p:nvSpPr>
        <p:spPr>
          <a:xfrm>
            <a:off x="11101187" y="6019800"/>
            <a:ext cx="219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Elite</a:t>
            </a:r>
            <a:endParaRPr b="0" i="0" sz="4800" u="none" cap="none" strike="noStrike">
              <a:solidFill>
                <a:schemeClr val="dk1"/>
              </a:solidFill>
              <a:latin typeface="Calibri"/>
              <a:ea typeface="Calibri"/>
              <a:cs typeface="Calibri"/>
              <a:sym typeface="Calibri"/>
            </a:endParaRPr>
          </a:p>
        </p:txBody>
      </p:sp>
      <p:sp>
        <p:nvSpPr>
          <p:cNvPr id="183" name="Google Shape;183;g2d0dd8d9d2a_0_145"/>
          <p:cNvSpPr/>
          <p:nvPr/>
        </p:nvSpPr>
        <p:spPr>
          <a:xfrm>
            <a:off x="94372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4" name="Google Shape;184;g2d0dd8d9d2a_0_145"/>
          <p:cNvSpPr/>
          <p:nvPr/>
        </p:nvSpPr>
        <p:spPr>
          <a:xfrm>
            <a:off x="10231129" y="106680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$50/month</a:t>
            </a:r>
            <a:endParaRPr b="0" i="0" sz="4800" u="none" cap="none" strike="noStrike">
              <a:solidFill>
                <a:schemeClr val="dk1"/>
              </a:solidFill>
              <a:latin typeface="Calibri"/>
              <a:ea typeface="Calibri"/>
              <a:cs typeface="Calibri"/>
              <a:sym typeface="Calibri"/>
            </a:endParaRPr>
          </a:p>
        </p:txBody>
      </p:sp>
      <p:sp>
        <p:nvSpPr>
          <p:cNvPr id="185" name="Google Shape;185;g2d0dd8d9d2a_0_145"/>
          <p:cNvSpPr/>
          <p:nvPr/>
        </p:nvSpPr>
        <p:spPr>
          <a:xfrm>
            <a:off x="16181822" y="3632200"/>
            <a:ext cx="6439800" cy="8229600"/>
          </a:xfrm>
          <a:prstGeom prst="rect">
            <a:avLst/>
          </a:prstGeom>
          <a:solidFill>
            <a:srgbClr val="EF4D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d0dd8d9d2a_0_145"/>
          <p:cNvPicPr preferRelativeResize="0"/>
          <p:nvPr/>
        </p:nvPicPr>
        <p:blipFill rotWithShape="1">
          <a:blip r:embed="rId8">
            <a:alphaModFix/>
          </a:blip>
          <a:srcRect b="0" l="0" r="0" t="0"/>
          <a:stretch/>
        </p:blipFill>
        <p:spPr>
          <a:xfrm>
            <a:off x="18594867" y="4089400"/>
            <a:ext cx="1613619" cy="1625600"/>
          </a:xfrm>
          <a:prstGeom prst="rect">
            <a:avLst/>
          </a:prstGeom>
          <a:noFill/>
          <a:ln>
            <a:noFill/>
          </a:ln>
        </p:spPr>
      </p:pic>
      <p:sp>
        <p:nvSpPr>
          <p:cNvPr id="187" name="Google Shape;187;g2d0dd8d9d2a_0_145"/>
          <p:cNvSpPr/>
          <p:nvPr/>
        </p:nvSpPr>
        <p:spPr>
          <a:xfrm>
            <a:off x="17356719" y="6019800"/>
            <a:ext cx="4089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Legendary</a:t>
            </a:r>
            <a:endParaRPr b="0" i="0" sz="4800" u="none" cap="none" strike="noStrike">
              <a:solidFill>
                <a:schemeClr val="dk1"/>
              </a:solidFill>
              <a:latin typeface="Calibri"/>
              <a:ea typeface="Calibri"/>
              <a:cs typeface="Calibri"/>
              <a:sym typeface="Calibri"/>
            </a:endParaRPr>
          </a:p>
        </p:txBody>
      </p:sp>
      <p:sp>
        <p:nvSpPr>
          <p:cNvPr id="188" name="Google Shape;188;g2d0dd8d9d2a_0_145"/>
          <p:cNvSpPr/>
          <p:nvPr/>
        </p:nvSpPr>
        <p:spPr>
          <a:xfrm>
            <a:off x="166390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9" name="Google Shape;189;g2d0dd8d9d2a_0_145"/>
          <p:cNvSpPr/>
          <p:nvPr/>
        </p:nvSpPr>
        <p:spPr>
          <a:xfrm>
            <a:off x="17223353" y="10668000"/>
            <a:ext cx="435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2024-04-30T05:32:44Z</dcterms:created>
  <dc:creator>PptxGenJS</dc:creator>
</cp:coreProperties>
</file>