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notesMasterIdLst>
    <p:notesMasterId r:id="rId25"/>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1.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slideLayout" Target="../slideLayouts/slideLayout1.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slideLayout" Target="../slideLayouts/slideLayout1.xml"/><Relationship Id="rId9"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image" Target="../media/image-14-8.png"/><Relationship Id="rId9" Type="http://schemas.openxmlformats.org/officeDocument/2006/relationships/image" Target="../media/image-14-9.png"/><Relationship Id="rId10" Type="http://schemas.openxmlformats.org/officeDocument/2006/relationships/image" Target="../media/image-14-10.png"/><Relationship Id="rId11" Type="http://schemas.openxmlformats.org/officeDocument/2006/relationships/image" Target="../media/image-14-11.png"/><Relationship Id="rId12" Type="http://schemas.openxmlformats.org/officeDocument/2006/relationships/image" Target="../media/image-14-12.png"/><Relationship Id="rId13" Type="http://schemas.openxmlformats.org/officeDocument/2006/relationships/image" Target="../media/image-14-13.png"/><Relationship Id="rId14" Type="http://schemas.openxmlformats.org/officeDocument/2006/relationships/image" Target="../media/image-14-14.png"/><Relationship Id="rId15" Type="http://schemas.openxmlformats.org/officeDocument/2006/relationships/image" Target="../media/image-14-15.png"/><Relationship Id="rId16" Type="http://schemas.openxmlformats.org/officeDocument/2006/relationships/image" Target="../media/image-14-16.png"/><Relationship Id="rId17" Type="http://schemas.openxmlformats.org/officeDocument/2006/relationships/image" Target="../media/image-14-17.png"/><Relationship Id="rId18" Type="http://schemas.openxmlformats.org/officeDocument/2006/relationships/image" Target="../media/image-14-18.png"/><Relationship Id="rId19" Type="http://schemas.openxmlformats.org/officeDocument/2006/relationships/image" Target="../media/image-14-19.png"/><Relationship Id="rId20" Type="http://schemas.openxmlformats.org/officeDocument/2006/relationships/image" Target="../media/image-14-20.png"/><Relationship Id="rId21" Type="http://schemas.openxmlformats.org/officeDocument/2006/relationships/image" Target="../media/image-14-21.png"/><Relationship Id="rId22" Type="http://schemas.openxmlformats.org/officeDocument/2006/relationships/image" Target="../media/image-14-22.png"/><Relationship Id="rId23" Type="http://schemas.openxmlformats.org/officeDocument/2006/relationships/image" Target="../media/image-14-23.png"/><Relationship Id="rId24" Type="http://schemas.openxmlformats.org/officeDocument/2006/relationships/image" Target="../media/image-14-24.png"/><Relationship Id="rId25" Type="http://schemas.openxmlformats.org/officeDocument/2006/relationships/image" Target="../media/image-14-25.png"/><Relationship Id="rId26" Type="http://schemas.openxmlformats.org/officeDocument/2006/relationships/image" Target="../media/image-14-26.png"/><Relationship Id="rId27" Type="http://schemas.openxmlformats.org/officeDocument/2006/relationships/image" Target="../media/image-14-27.png"/><Relationship Id="rId28" Type="http://schemas.openxmlformats.org/officeDocument/2006/relationships/image" Target="../media/image-14-28.png"/><Relationship Id="rId29" Type="http://schemas.openxmlformats.org/officeDocument/2006/relationships/slideLayout" Target="../slideLayouts/slideLayout1.xml"/><Relationship Id="rId30"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slideLayout" Target="../slideLayouts/slideLayout1.xml"/><Relationship Id="rId7"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1.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slideLayout" Target="../slideLayouts/slideLayout1.xml"/><Relationship Id="rId6"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slideLayout" Target="../slideLayouts/slideLayout1.xml"/><Relationship Id="rId5"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image" Target="../media/image-21-5.png"/><Relationship Id="rId6" Type="http://schemas.openxmlformats.org/officeDocument/2006/relationships/image" Target="../media/image-21-6.png"/><Relationship Id="rId7" Type="http://schemas.openxmlformats.org/officeDocument/2006/relationships/slideLayout" Target="../slideLayouts/slideLayout1.xml"/><Relationship Id="rId8"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4" Type="http://schemas.openxmlformats.org/officeDocument/2006/relationships/hyperlink" Target="https://eatemp.com/powerpoint-org-chart-template/" TargetMode="External"/><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5" Type="http://schemas.openxmlformats.org/officeDocument/2006/relationships/image" Target="../media/image-22-4.png"/><Relationship Id="rId6" Type="http://schemas.openxmlformats.org/officeDocument/2006/relationships/image" Target="../media/image-22-5.png"/><Relationship Id="rId7" Type="http://schemas.openxmlformats.org/officeDocument/2006/relationships/image" Target="../media/image-22-6.png"/><Relationship Id="rId8" Type="http://schemas.openxmlformats.org/officeDocument/2006/relationships/image" Target="../media/image-22-7.png"/><Relationship Id="rId9" Type="http://schemas.openxmlformats.org/officeDocument/2006/relationships/image" Target="../media/image-22-8.png"/><Relationship Id="rId10" Type="http://schemas.openxmlformats.org/officeDocument/2006/relationships/image" Target="../media/image-22-9.png"/><Relationship Id="rId11" Type="http://schemas.openxmlformats.org/officeDocument/2006/relationships/image" Target="../media/image-22-10.png"/><Relationship Id="rId12" Type="http://schemas.openxmlformats.org/officeDocument/2006/relationships/image" Target="../media/image-22-11.png"/><Relationship Id="rId13" Type="http://schemas.openxmlformats.org/officeDocument/2006/relationships/image" Target="../media/image-22-12.png"/><Relationship Id="rId14" Type="http://schemas.openxmlformats.org/officeDocument/2006/relationships/slideLayout" Target="../slideLayouts/slideLayout1.xml"/><Relationship Id="rId15"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4" Type="http://schemas.openxmlformats.org/officeDocument/2006/relationships/hyperlink" Target="https://unsplash.com/" TargetMode="External"/><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5" Type="http://schemas.openxmlformats.org/officeDocument/2006/relationships/image" Target="../media/image-23-4.png"/><Relationship Id="rId6" Type="http://schemas.openxmlformats.org/officeDocument/2006/relationships/slideLayout" Target="../slideLayouts/slideLayout1.xml"/><Relationship Id="rId7"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E4E4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2696825" y="0"/>
            <a:ext cx="5591175" cy="3867150"/>
          </a:xfrm>
          <a:prstGeom prst="rect">
            <a:avLst/>
          </a:prstGeom>
        </p:spPr>
      </p:pic>
      <p:pic>
        <p:nvPicPr>
          <p:cNvPr id="3" name="Image 1" descr="preencoded.png">    </p:cNvPr>
          <p:cNvPicPr>
            <a:picLocks noChangeAspect="1"/>
          </p:cNvPicPr>
          <p:nvPr/>
        </p:nvPicPr>
        <p:blipFill>
          <a:blip r:embed="rId2"/>
          <a:stretch>
            <a:fillRect/>
          </a:stretch>
        </p:blipFill>
        <p:spPr>
          <a:xfrm>
            <a:off x="0" y="7391400"/>
            <a:ext cx="4562475" cy="2895600"/>
          </a:xfrm>
          <a:prstGeom prst="rect">
            <a:avLst/>
          </a:prstGeom>
        </p:spPr>
      </p:pic>
      <p:pic>
        <p:nvPicPr>
          <p:cNvPr id="4" name="Image 2" descr="preencoded.png">    </p:cNvPr>
          <p:cNvPicPr>
            <a:picLocks noChangeAspect="1"/>
          </p:cNvPicPr>
          <p:nvPr/>
        </p:nvPicPr>
        <p:blipFill>
          <a:blip r:embed="rId3"/>
          <a:stretch>
            <a:fillRect/>
          </a:stretch>
        </p:blipFill>
        <p:spPr>
          <a:xfrm>
            <a:off x="10868025" y="952500"/>
            <a:ext cx="6629400" cy="8134350"/>
          </a:xfrm>
          <a:prstGeom prst="rect">
            <a:avLst/>
          </a:prstGeom>
        </p:spPr>
      </p:pic>
      <p:sp>
        <p:nvSpPr>
          <p:cNvPr id="5" name="Text 0"/>
          <p:cNvSpPr/>
          <p:nvPr/>
        </p:nvSpPr>
        <p:spPr>
          <a:xfrm>
            <a:off x="581025" y="6638925"/>
            <a:ext cx="10408920" cy="1680210"/>
          </a:xfrm>
          <a:prstGeom prst="rect">
            <a:avLst/>
          </a:prstGeom>
          <a:noFill/>
          <a:ln/>
        </p:spPr>
        <p:txBody>
          <a:bodyPr wrap="square" lIns="0" tIns="0" rIns="0" bIns="0" rtlCol="0" anchor="t"/>
          <a:lstStyle/>
          <a:p>
            <a:pPr algn="l" indent="0" marL="0">
              <a:buNone/>
            </a:pPr>
            <a:r>
              <a:rPr lang="en-US" sz="4800" b="1" u="none" dirty="0">
                <a:solidFill>
                  <a:srgbClr val="0E0E0E"/>
                </a:solidFill>
                <a:latin typeface="Lato" pitchFamily="34" charset="0"/>
                <a:ea typeface="Lato" pitchFamily="34" charset="-122"/>
                <a:cs typeface="Lato" pitchFamily="34" charset="-120"/>
              </a:rPr>
              <a:t>Free Presentation Template by EaTemp</a:t>
            </a:r>
            <a:endParaRPr lang="en-US" sz="4800" dirty="0"/>
          </a:p>
        </p:txBody>
      </p:sp>
      <p:sp>
        <p:nvSpPr>
          <p:cNvPr id="6" name="Text 1"/>
          <p:cNvSpPr/>
          <p:nvPr/>
        </p:nvSpPr>
        <p:spPr>
          <a:xfrm>
            <a:off x="581025" y="1876425"/>
            <a:ext cx="10530840" cy="4827270"/>
          </a:xfrm>
          <a:prstGeom prst="rect">
            <a:avLst/>
          </a:prstGeom>
          <a:noFill/>
          <a:ln/>
        </p:spPr>
        <p:txBody>
          <a:bodyPr wrap="square" lIns="0" tIns="0" rIns="0" bIns="0" rtlCol="0" anchor="t"/>
          <a:lstStyle/>
          <a:p>
            <a:pPr algn="l" indent="0" marL="0">
              <a:buNone/>
            </a:pPr>
            <a:r>
              <a:rPr lang="en-US" sz="9600" u="none" dirty="0">
                <a:solidFill>
                  <a:srgbClr val="BE3823"/>
                </a:solidFill>
                <a:latin typeface="Bungee" pitchFamily="34" charset="0"/>
                <a:ea typeface="Bungee" pitchFamily="34" charset="-122"/>
                <a:cs typeface="Bungee" pitchFamily="34" charset="-120"/>
              </a:rPr>
              <a:t>Emergency Preparedness Training</a:t>
            </a:r>
            <a:endParaRPr lang="en-US" sz="9600" dirty="0"/>
          </a:p>
        </p:txBody>
      </p:sp>
      <p:grpSp>
        <p:nvGrpSpPr>
          <p:cNvPr id="61376" name="Group"/>
          <p:cNvGrpSpPr/>
          <p:nvPr/>
        </p:nvGrpSpPr>
        <p:grpSpPr>
          <a:xfrm>
            <a:off x="17235487" y="8456817"/>
            <a:ext cx="1463470" cy="1601583"/>
            <a:chOff x="17235487" y="8456817"/>
            <a:chExt cx="1463470" cy="1601583"/>
          </a:xfrm>
        </p:grpSpPr>
        <p:pic>
          <p:nvPicPr>
            <p:cNvPr id="7"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8" name="Text 2"/>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73E3E"/>
                  </a:solidFill>
                  <a:latin typeface="Inter" pitchFamily="34" charset="0"/>
                  <a:ea typeface="Inter" pitchFamily="34" charset="-122"/>
                  <a:cs typeface="Inter" pitchFamily="34" charset="-120"/>
                </a:rPr>
                <a:t>EaTemp</a:t>
              </a:r>
              <a:endParaRPr lang="en-US" sz="2710" dirty="0"/>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4E4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314700" cy="3543300"/>
          </a:xfrm>
          <a:prstGeom prst="rect">
            <a:avLst/>
          </a:prstGeom>
        </p:spPr>
      </p:pic>
      <p:pic>
        <p:nvPicPr>
          <p:cNvPr id="3" name="Image 1" descr="preencoded.png">    </p:cNvPr>
          <p:cNvPicPr>
            <a:picLocks noChangeAspect="1"/>
          </p:cNvPicPr>
          <p:nvPr/>
        </p:nvPicPr>
        <p:blipFill>
          <a:blip r:embed="rId2"/>
          <a:stretch>
            <a:fillRect/>
          </a:stretch>
        </p:blipFill>
        <p:spPr>
          <a:xfrm>
            <a:off x="12801600" y="6181725"/>
            <a:ext cx="5486400" cy="4105275"/>
          </a:xfrm>
          <a:prstGeom prst="rect">
            <a:avLst/>
          </a:prstGeom>
        </p:spPr>
      </p:pic>
      <p:grpSp>
        <p:nvGrpSpPr>
          <p:cNvPr id="51310"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73E3E"/>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10593705" y="2943225"/>
            <a:ext cx="6579870" cy="1893570"/>
          </a:xfrm>
          <a:prstGeom prst="rect">
            <a:avLst/>
          </a:prstGeom>
          <a:noFill/>
          <a:ln/>
        </p:spPr>
        <p:txBody>
          <a:bodyPr wrap="square" lIns="0" tIns="0" rIns="0" bIns="0" rtlCol="0" anchor="t"/>
          <a:lstStyle/>
          <a:p>
            <a:pPr algn="r" indent="0" marL="0">
              <a:buNone/>
            </a:pPr>
            <a:r>
              <a:rPr lang="en-US" sz="9600" u="none" dirty="0">
                <a:solidFill>
                  <a:srgbClr val="BE3823"/>
                </a:solidFill>
                <a:latin typeface="Bungee" pitchFamily="34" charset="0"/>
                <a:ea typeface="Bungee" pitchFamily="34" charset="-122"/>
                <a:cs typeface="Bungee" pitchFamily="34" charset="-120"/>
              </a:rPr>
              <a:t>Welcome</a:t>
            </a:r>
            <a:endParaRPr lang="en-US" sz="9600" dirty="0"/>
          </a:p>
        </p:txBody>
      </p:sp>
      <p:sp>
        <p:nvSpPr>
          <p:cNvPr id="7" name="Text 2"/>
          <p:cNvSpPr/>
          <p:nvPr/>
        </p:nvSpPr>
        <p:spPr>
          <a:xfrm>
            <a:off x="10130790" y="5191125"/>
            <a:ext cx="7042785" cy="1916430"/>
          </a:xfrm>
          <a:prstGeom prst="rect">
            <a:avLst/>
          </a:prstGeom>
          <a:noFill/>
          <a:ln/>
        </p:spPr>
        <p:txBody>
          <a:bodyPr wrap="square" lIns="0" tIns="0" rIns="0" bIns="0" rtlCol="0" anchor="t"/>
          <a:lstStyle/>
          <a:p>
            <a:pPr algn="r" indent="0" marL="0">
              <a:buNone/>
            </a:pPr>
            <a:r>
              <a:rPr lang="en-US" sz="2400" u="none" dirty="0">
                <a:solidFill>
                  <a:srgbClr val="0E0E0E"/>
                </a:solidFill>
                <a:latin typeface="Lato" pitchFamily="34" charset="0"/>
                <a:ea typeface="Lato" pitchFamily="34" charset="-122"/>
                <a:cs typeface="Lato" pitchFamily="34" charset="-120"/>
              </a:rPr>
              <a:t>Welcome to the world of fantasy! Join us on a journey to explore the mystical creatures, enchanted lands, and magical wonders that exist beyond our reality. Discover the wonders and secrets of this exciting realm and unlock the power of imagination.</a:t>
            </a:r>
            <a:endParaRPr lang="en-US" sz="2400" dirty="0"/>
          </a:p>
        </p:txBody>
      </p:sp>
      <p:pic>
        <p:nvPicPr>
          <p:cNvPr id="8" name="Image 3" descr="preencoded.png">    </p:cNvPr>
          <p:cNvPicPr>
            <a:picLocks noChangeAspect="1"/>
          </p:cNvPicPr>
          <p:nvPr/>
        </p:nvPicPr>
        <p:blipFill>
          <a:blip r:embed="rId4"/>
          <a:stretch>
            <a:fillRect/>
          </a:stretch>
        </p:blipFill>
        <p:spPr>
          <a:xfrm>
            <a:off x="1171575" y="1638300"/>
            <a:ext cx="8562975" cy="710565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4E4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372100" cy="3619500"/>
          </a:xfrm>
          <a:prstGeom prst="rect">
            <a:avLst/>
          </a:prstGeom>
        </p:spPr>
      </p:pic>
      <p:pic>
        <p:nvPicPr>
          <p:cNvPr id="3" name="Image 1" descr="preencoded.png">    </p:cNvPr>
          <p:cNvPicPr>
            <a:picLocks noChangeAspect="1"/>
          </p:cNvPicPr>
          <p:nvPr/>
        </p:nvPicPr>
        <p:blipFill>
          <a:blip r:embed="rId2"/>
          <a:stretch>
            <a:fillRect/>
          </a:stretch>
        </p:blipFill>
        <p:spPr>
          <a:xfrm>
            <a:off x="14801850" y="7219950"/>
            <a:ext cx="3486150" cy="3067050"/>
          </a:xfrm>
          <a:prstGeom prst="rect">
            <a:avLst/>
          </a:prstGeom>
        </p:spPr>
      </p:pic>
      <p:grpSp>
        <p:nvGrpSpPr>
          <p:cNvPr id="70991"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73E3E"/>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2619375" y="723900"/>
            <a:ext cx="13475970" cy="1893570"/>
          </a:xfrm>
          <a:prstGeom prst="rect">
            <a:avLst/>
          </a:prstGeom>
          <a:noFill/>
          <a:ln/>
        </p:spPr>
        <p:txBody>
          <a:bodyPr wrap="square" lIns="0" tIns="0" rIns="0" bIns="0" rtlCol="0" anchor="t"/>
          <a:lstStyle/>
          <a:p>
            <a:pPr algn="l" indent="0" marL="0">
              <a:buNone/>
            </a:pPr>
            <a:r>
              <a:rPr lang="en-US" sz="9600" u="none" dirty="0">
                <a:solidFill>
                  <a:srgbClr val="BE3823"/>
                </a:solidFill>
                <a:latin typeface="Bungee" pitchFamily="34" charset="0"/>
                <a:ea typeface="Bungee" pitchFamily="34" charset="-122"/>
                <a:cs typeface="Bungee" pitchFamily="34" charset="-120"/>
              </a:rPr>
              <a:t>Table of Contents</a:t>
            </a:r>
            <a:endParaRPr lang="en-US" sz="9600" dirty="0"/>
          </a:p>
        </p:txBody>
      </p:sp>
      <p:grpSp>
        <p:nvGrpSpPr>
          <p:cNvPr id="42255" name="Group"/>
          <p:cNvGrpSpPr/>
          <p:nvPr/>
        </p:nvGrpSpPr>
        <p:grpSpPr>
          <a:xfrm>
            <a:off x="914400" y="3390900"/>
            <a:ext cx="1219200" cy="1219200"/>
            <a:chOff x="914400" y="3390900"/>
            <a:chExt cx="1219200" cy="1219200"/>
          </a:xfrm>
        </p:grpSpPr>
        <p:sp>
          <p:nvSpPr>
            <p:cNvPr id="7" name="Shape 2"/>
            <p:cNvSpPr/>
            <p:nvPr/>
          </p:nvSpPr>
          <p:spPr>
            <a:xfrm>
              <a:off x="914400" y="3390900"/>
              <a:ext cx="1219200" cy="1219200"/>
            </a:xfrm>
            <a:prstGeom prst="ellipse">
              <a:avLst/>
            </a:prstGeom>
            <a:solidFill>
              <a:srgbClr val="EF4D52"/>
            </a:solidFill>
            <a:ln/>
          </p:spPr>
        </p:sp>
        <p:sp>
          <p:nvSpPr>
            <p:cNvPr id="8" name="Text 3"/>
            <p:cNvSpPr/>
            <p:nvPr/>
          </p:nvSpPr>
          <p:spPr>
            <a:xfrm>
              <a:off x="1139190" y="3644265"/>
              <a:ext cx="769620" cy="712470"/>
            </a:xfrm>
            <a:prstGeom prst="rect">
              <a:avLst/>
            </a:prstGeom>
            <a:noFill/>
            <a:ln/>
          </p:spPr>
          <p:txBody>
            <a:bodyPr wrap="square" lIns="0" tIns="0" rIns="0" bIns="0" rtlCol="0" anchor="ctr"/>
            <a:lstStyle/>
            <a:p>
              <a:pPr algn="ctr" indent="0" marL="0">
                <a:buNone/>
              </a:pPr>
              <a:r>
                <a:rPr lang="en-US" sz="3600" u="none" dirty="0">
                  <a:solidFill>
                    <a:srgbClr val="FFFFFF"/>
                  </a:solidFill>
                  <a:latin typeface="Bungee" pitchFamily="34" charset="0"/>
                  <a:ea typeface="Bungee" pitchFamily="34" charset="-122"/>
                  <a:cs typeface="Bungee" pitchFamily="34" charset="-120"/>
                </a:rPr>
                <a:t>01</a:t>
              </a:r>
              <a:endParaRPr lang="en-US" sz="3600" dirty="0"/>
            </a:p>
          </p:txBody>
        </p:sp>
      </p:grpSp>
      <p:grpSp>
        <p:nvGrpSpPr>
          <p:cNvPr id="16289" name="Group"/>
          <p:cNvGrpSpPr/>
          <p:nvPr/>
        </p:nvGrpSpPr>
        <p:grpSpPr>
          <a:xfrm>
            <a:off x="914400" y="4762500"/>
            <a:ext cx="5577840" cy="1097280"/>
            <a:chOff x="914400" y="4762500"/>
            <a:chExt cx="5577840" cy="1097280"/>
          </a:xfrm>
        </p:grpSpPr>
        <p:sp>
          <p:nvSpPr>
            <p:cNvPr id="9" name="Text 4"/>
            <p:cNvSpPr/>
            <p:nvPr/>
          </p:nvSpPr>
          <p:spPr>
            <a:xfrm>
              <a:off x="914400" y="4762500"/>
              <a:ext cx="5577840"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Bungee" pitchFamily="34" charset="0"/>
                  <a:ea typeface="Bungee" pitchFamily="34" charset="-122"/>
                  <a:cs typeface="Bungee" pitchFamily="34" charset="-120"/>
                </a:rPr>
                <a:t>Introduction</a:t>
              </a:r>
              <a:endParaRPr lang="en-US" sz="3600" dirty="0"/>
            </a:p>
          </p:txBody>
        </p:sp>
        <p:sp>
          <p:nvSpPr>
            <p:cNvPr id="10" name="Text 5"/>
            <p:cNvSpPr/>
            <p:nvPr/>
          </p:nvSpPr>
          <p:spPr>
            <a:xfrm>
              <a:off x="914400" y="5391150"/>
              <a:ext cx="55473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Extraordinary Realm</a:t>
              </a:r>
              <a:endParaRPr lang="en-US" sz="2400" dirty="0"/>
            </a:p>
          </p:txBody>
        </p:sp>
      </p:grpSp>
      <p:grpSp>
        <p:nvGrpSpPr>
          <p:cNvPr id="27717" name="Group"/>
          <p:cNvGrpSpPr/>
          <p:nvPr/>
        </p:nvGrpSpPr>
        <p:grpSpPr>
          <a:xfrm>
            <a:off x="914400" y="6867525"/>
            <a:ext cx="1219200" cy="1219200"/>
            <a:chOff x="914400" y="6867525"/>
            <a:chExt cx="1219200" cy="1219200"/>
          </a:xfrm>
        </p:grpSpPr>
        <p:sp>
          <p:nvSpPr>
            <p:cNvPr id="11" name="Shape 6"/>
            <p:cNvSpPr/>
            <p:nvPr/>
          </p:nvSpPr>
          <p:spPr>
            <a:xfrm>
              <a:off x="914400" y="6867525"/>
              <a:ext cx="1219200" cy="1219200"/>
            </a:xfrm>
            <a:prstGeom prst="rect">
              <a:avLst/>
            </a:prstGeom>
            <a:solidFill>
              <a:srgbClr val="EF4D52"/>
            </a:solidFill>
            <a:ln/>
          </p:spPr>
        </p:sp>
        <p:sp>
          <p:nvSpPr>
            <p:cNvPr id="12" name="Text 7"/>
            <p:cNvSpPr/>
            <p:nvPr/>
          </p:nvSpPr>
          <p:spPr>
            <a:xfrm>
              <a:off x="1129665" y="7120890"/>
              <a:ext cx="788670" cy="712470"/>
            </a:xfrm>
            <a:prstGeom prst="rect">
              <a:avLst/>
            </a:prstGeom>
            <a:noFill/>
            <a:ln/>
          </p:spPr>
          <p:txBody>
            <a:bodyPr wrap="square" lIns="0" tIns="0" rIns="0" bIns="0" rtlCol="0" anchor="ctr"/>
            <a:lstStyle/>
            <a:p>
              <a:pPr algn="ctr" indent="0" marL="0">
                <a:buNone/>
              </a:pPr>
              <a:r>
                <a:rPr lang="en-US" sz="3600" u="none" dirty="0">
                  <a:solidFill>
                    <a:srgbClr val="FFFFFF"/>
                  </a:solidFill>
                  <a:latin typeface="Bungee" pitchFamily="34" charset="0"/>
                  <a:ea typeface="Bungee" pitchFamily="34" charset="-122"/>
                  <a:cs typeface="Bungee" pitchFamily="34" charset="-120"/>
                </a:rPr>
                <a:t>02</a:t>
              </a:r>
              <a:endParaRPr lang="en-US" sz="3600" dirty="0"/>
            </a:p>
          </p:txBody>
        </p:sp>
      </p:grpSp>
      <p:grpSp>
        <p:nvGrpSpPr>
          <p:cNvPr id="31702" name="Group"/>
          <p:cNvGrpSpPr/>
          <p:nvPr/>
        </p:nvGrpSpPr>
        <p:grpSpPr>
          <a:xfrm>
            <a:off x="914400" y="8239125"/>
            <a:ext cx="5577840" cy="1097280"/>
            <a:chOff x="914400" y="8239125"/>
            <a:chExt cx="5577840" cy="1097280"/>
          </a:xfrm>
        </p:grpSpPr>
        <p:sp>
          <p:nvSpPr>
            <p:cNvPr id="13" name="Text 8"/>
            <p:cNvSpPr/>
            <p:nvPr/>
          </p:nvSpPr>
          <p:spPr>
            <a:xfrm>
              <a:off x="914400" y="8239125"/>
              <a:ext cx="5577840"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Bungee" pitchFamily="34" charset="0"/>
                  <a:ea typeface="Bungee" pitchFamily="34" charset="-122"/>
                  <a:cs typeface="Bungee" pitchFamily="34" charset="-120"/>
                </a:rPr>
                <a:t>Encounters</a:t>
              </a:r>
              <a:endParaRPr lang="en-US" sz="3600" dirty="0"/>
            </a:p>
          </p:txBody>
        </p:sp>
        <p:sp>
          <p:nvSpPr>
            <p:cNvPr id="14" name="Text 9"/>
            <p:cNvSpPr/>
            <p:nvPr/>
          </p:nvSpPr>
          <p:spPr>
            <a:xfrm>
              <a:off x="914400" y="8867775"/>
              <a:ext cx="55473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Unicorn Sightings</a:t>
              </a:r>
              <a:endParaRPr lang="en-US" sz="2400" dirty="0"/>
            </a:p>
          </p:txBody>
        </p:sp>
      </p:grpSp>
      <p:grpSp>
        <p:nvGrpSpPr>
          <p:cNvPr id="75773" name="Group"/>
          <p:cNvGrpSpPr/>
          <p:nvPr/>
        </p:nvGrpSpPr>
        <p:grpSpPr>
          <a:xfrm>
            <a:off x="6400800" y="3390900"/>
            <a:ext cx="1219200" cy="1219200"/>
            <a:chOff x="6400800" y="3390900"/>
            <a:chExt cx="1219200" cy="1219200"/>
          </a:xfrm>
        </p:grpSpPr>
        <p:sp>
          <p:nvSpPr>
            <p:cNvPr id="15" name="Shape 10"/>
            <p:cNvSpPr/>
            <p:nvPr/>
          </p:nvSpPr>
          <p:spPr>
            <a:xfrm>
              <a:off x="6400800" y="3390900"/>
              <a:ext cx="1219200" cy="1219200"/>
            </a:xfrm>
            <a:prstGeom prst="rect">
              <a:avLst/>
            </a:prstGeom>
            <a:solidFill>
              <a:srgbClr val="EF4D52"/>
            </a:solidFill>
            <a:ln/>
          </p:spPr>
        </p:sp>
        <p:sp>
          <p:nvSpPr>
            <p:cNvPr id="16" name="Text 11"/>
            <p:cNvSpPr/>
            <p:nvPr/>
          </p:nvSpPr>
          <p:spPr>
            <a:xfrm>
              <a:off x="6616065" y="3644265"/>
              <a:ext cx="788670" cy="712470"/>
            </a:xfrm>
            <a:prstGeom prst="rect">
              <a:avLst/>
            </a:prstGeom>
            <a:noFill/>
            <a:ln/>
          </p:spPr>
          <p:txBody>
            <a:bodyPr wrap="square" lIns="0" tIns="0" rIns="0" bIns="0" rtlCol="0" anchor="ctr"/>
            <a:lstStyle/>
            <a:p>
              <a:pPr algn="ctr" indent="0" marL="0">
                <a:buNone/>
              </a:pPr>
              <a:r>
                <a:rPr lang="en-US" sz="3600" u="none" dirty="0">
                  <a:solidFill>
                    <a:srgbClr val="FFFFFF"/>
                  </a:solidFill>
                  <a:latin typeface="Bungee" pitchFamily="34" charset="0"/>
                  <a:ea typeface="Bungee" pitchFamily="34" charset="-122"/>
                  <a:cs typeface="Bungee" pitchFamily="34" charset="-120"/>
                </a:rPr>
                <a:t>03</a:t>
              </a:r>
              <a:endParaRPr lang="en-US" sz="3600" dirty="0"/>
            </a:p>
          </p:txBody>
        </p:sp>
      </p:grpSp>
      <p:grpSp>
        <p:nvGrpSpPr>
          <p:cNvPr id="20115" name="Group"/>
          <p:cNvGrpSpPr/>
          <p:nvPr/>
        </p:nvGrpSpPr>
        <p:grpSpPr>
          <a:xfrm>
            <a:off x="6400800" y="4762500"/>
            <a:ext cx="5577840" cy="1097280"/>
            <a:chOff x="6400800" y="4762500"/>
            <a:chExt cx="5577840" cy="1097280"/>
          </a:xfrm>
        </p:grpSpPr>
        <p:sp>
          <p:nvSpPr>
            <p:cNvPr id="17" name="Text 12"/>
            <p:cNvSpPr/>
            <p:nvPr/>
          </p:nvSpPr>
          <p:spPr>
            <a:xfrm>
              <a:off x="6400800" y="4762500"/>
              <a:ext cx="5577840"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Bungee" pitchFamily="34" charset="0"/>
                  <a:ea typeface="Bungee" pitchFamily="34" charset="-122"/>
                  <a:cs typeface="Bungee" pitchFamily="34" charset="-120"/>
                </a:rPr>
                <a:t>Wonders</a:t>
              </a:r>
              <a:endParaRPr lang="en-US" sz="3600" dirty="0"/>
            </a:p>
          </p:txBody>
        </p:sp>
        <p:sp>
          <p:nvSpPr>
            <p:cNvPr id="18" name="Text 13"/>
            <p:cNvSpPr/>
            <p:nvPr/>
          </p:nvSpPr>
          <p:spPr>
            <a:xfrm>
              <a:off x="6400800" y="5391150"/>
              <a:ext cx="55473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Wishes Granted</a:t>
              </a:r>
              <a:endParaRPr lang="en-US" sz="2400" dirty="0"/>
            </a:p>
          </p:txBody>
        </p:sp>
      </p:grpSp>
      <p:grpSp>
        <p:nvGrpSpPr>
          <p:cNvPr id="15929" name="Group"/>
          <p:cNvGrpSpPr/>
          <p:nvPr/>
        </p:nvGrpSpPr>
        <p:grpSpPr>
          <a:xfrm>
            <a:off x="6400800" y="6867525"/>
            <a:ext cx="1219200" cy="1219200"/>
            <a:chOff x="6400800" y="6867525"/>
            <a:chExt cx="1219200" cy="1219200"/>
          </a:xfrm>
        </p:grpSpPr>
        <p:sp>
          <p:nvSpPr>
            <p:cNvPr id="19" name="Shape 14"/>
            <p:cNvSpPr/>
            <p:nvPr/>
          </p:nvSpPr>
          <p:spPr>
            <a:xfrm>
              <a:off x="6400800" y="6867525"/>
              <a:ext cx="1219200" cy="1219200"/>
            </a:xfrm>
            <a:prstGeom prst="ellipse">
              <a:avLst/>
            </a:prstGeom>
            <a:solidFill>
              <a:srgbClr val="EF4D52"/>
            </a:solidFill>
            <a:ln/>
          </p:spPr>
        </p:sp>
        <p:sp>
          <p:nvSpPr>
            <p:cNvPr id="20" name="Text 15"/>
            <p:cNvSpPr/>
            <p:nvPr/>
          </p:nvSpPr>
          <p:spPr>
            <a:xfrm>
              <a:off x="6601778" y="7120890"/>
              <a:ext cx="817245" cy="712470"/>
            </a:xfrm>
            <a:prstGeom prst="rect">
              <a:avLst/>
            </a:prstGeom>
            <a:noFill/>
            <a:ln/>
          </p:spPr>
          <p:txBody>
            <a:bodyPr wrap="square" lIns="0" tIns="0" rIns="0" bIns="0" rtlCol="0" anchor="ctr"/>
            <a:lstStyle/>
            <a:p>
              <a:pPr algn="ctr" indent="0" marL="0">
                <a:buNone/>
              </a:pPr>
              <a:r>
                <a:rPr lang="en-US" sz="3600" u="none" dirty="0">
                  <a:solidFill>
                    <a:srgbClr val="FFFFFF"/>
                  </a:solidFill>
                  <a:latin typeface="Bungee" pitchFamily="34" charset="0"/>
                  <a:ea typeface="Bungee" pitchFamily="34" charset="-122"/>
                  <a:cs typeface="Bungee" pitchFamily="34" charset="-120"/>
                </a:rPr>
                <a:t>04</a:t>
              </a:r>
              <a:endParaRPr lang="en-US" sz="3600" dirty="0"/>
            </a:p>
          </p:txBody>
        </p:sp>
      </p:grpSp>
      <p:grpSp>
        <p:nvGrpSpPr>
          <p:cNvPr id="99159" name="Group"/>
          <p:cNvGrpSpPr/>
          <p:nvPr/>
        </p:nvGrpSpPr>
        <p:grpSpPr>
          <a:xfrm>
            <a:off x="6400800" y="8239125"/>
            <a:ext cx="5577840" cy="1097280"/>
            <a:chOff x="6400800" y="8239125"/>
            <a:chExt cx="5577840" cy="1097280"/>
          </a:xfrm>
        </p:grpSpPr>
        <p:sp>
          <p:nvSpPr>
            <p:cNvPr id="21" name="Text 16"/>
            <p:cNvSpPr/>
            <p:nvPr/>
          </p:nvSpPr>
          <p:spPr>
            <a:xfrm>
              <a:off x="6400800" y="8239125"/>
              <a:ext cx="5577840"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Bungee" pitchFamily="34" charset="0"/>
                  <a:ea typeface="Bungee" pitchFamily="34" charset="-122"/>
                  <a:cs typeface="Bungee" pitchFamily="34" charset="-120"/>
                </a:rPr>
                <a:t>Magic</a:t>
              </a:r>
              <a:endParaRPr lang="en-US" sz="3600" dirty="0"/>
            </a:p>
          </p:txBody>
        </p:sp>
        <p:sp>
          <p:nvSpPr>
            <p:cNvPr id="22" name="Text 17"/>
            <p:cNvSpPr/>
            <p:nvPr/>
          </p:nvSpPr>
          <p:spPr>
            <a:xfrm>
              <a:off x="6400800" y="8867775"/>
              <a:ext cx="55473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Spellcasting</a:t>
              </a:r>
              <a:endParaRPr lang="en-US" sz="2400" dirty="0"/>
            </a:p>
          </p:txBody>
        </p:sp>
      </p:grpSp>
      <p:pic>
        <p:nvPicPr>
          <p:cNvPr id="23" name="Image 3" descr="preencoded.png">    </p:cNvPr>
          <p:cNvPicPr>
            <a:picLocks noChangeAspect="1"/>
          </p:cNvPicPr>
          <p:nvPr/>
        </p:nvPicPr>
        <p:blipFill>
          <a:blip r:embed="rId4"/>
          <a:stretch>
            <a:fillRect/>
          </a:stretch>
        </p:blipFill>
        <p:spPr>
          <a:xfrm>
            <a:off x="9505950" y="2381250"/>
            <a:ext cx="6924675" cy="714375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4E4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4744700" y="6486525"/>
            <a:ext cx="3543300" cy="3800475"/>
          </a:xfrm>
          <a:prstGeom prst="rect">
            <a:avLst/>
          </a:prstGeom>
        </p:spPr>
      </p:pic>
      <p:pic>
        <p:nvPicPr>
          <p:cNvPr id="3" name="Image 1" descr="preencoded.png">    </p:cNvPr>
          <p:cNvPicPr>
            <a:picLocks noChangeAspect="1"/>
          </p:cNvPicPr>
          <p:nvPr/>
        </p:nvPicPr>
        <p:blipFill>
          <a:blip r:embed="rId2"/>
          <a:stretch>
            <a:fillRect/>
          </a:stretch>
        </p:blipFill>
        <p:spPr>
          <a:xfrm>
            <a:off x="0" y="0"/>
            <a:ext cx="3438525" cy="4010025"/>
          </a:xfrm>
          <a:prstGeom prst="rect">
            <a:avLst/>
          </a:prstGeom>
        </p:spPr>
      </p:pic>
      <p:grpSp>
        <p:nvGrpSpPr>
          <p:cNvPr id="65456"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73E3E"/>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2219325" y="1843088"/>
            <a:ext cx="9058275" cy="1181100"/>
          </a:xfrm>
          <a:prstGeom prst="rect">
            <a:avLst/>
          </a:prstGeom>
          <a:noFill/>
          <a:ln/>
        </p:spPr>
        <p:txBody>
          <a:bodyPr wrap="square" lIns="0" tIns="0" rIns="0" bIns="0" rtlCol="0" anchor="t"/>
          <a:lstStyle/>
          <a:p>
            <a:pPr algn="l" indent="0" marL="0">
              <a:buNone/>
            </a:pPr>
            <a:r>
              <a:rPr lang="en-US" sz="6000" u="none" dirty="0">
                <a:solidFill>
                  <a:srgbClr val="BE3823"/>
                </a:solidFill>
                <a:latin typeface="Bungee" pitchFamily="34" charset="0"/>
                <a:ea typeface="Bungee" pitchFamily="34" charset="-122"/>
                <a:cs typeface="Bungee" pitchFamily="34" charset="-120"/>
              </a:rPr>
              <a:t>The Extraordinary</a:t>
            </a:r>
            <a:endParaRPr lang="en-US" sz="6000" dirty="0"/>
          </a:p>
        </p:txBody>
      </p:sp>
      <p:grpSp>
        <p:nvGrpSpPr>
          <p:cNvPr id="97769" name="Group"/>
          <p:cNvGrpSpPr/>
          <p:nvPr/>
        </p:nvGrpSpPr>
        <p:grpSpPr>
          <a:xfrm>
            <a:off x="2219325" y="3552825"/>
            <a:ext cx="13910310" cy="3364230"/>
            <a:chOff x="2219325" y="3552825"/>
            <a:chExt cx="13910310" cy="3364230"/>
          </a:xfrm>
        </p:grpSpPr>
        <p:sp>
          <p:nvSpPr>
            <p:cNvPr id="7" name="Text 2"/>
            <p:cNvSpPr/>
            <p:nvPr/>
          </p:nvSpPr>
          <p:spPr>
            <a:xfrm>
              <a:off x="2219325" y="3552825"/>
              <a:ext cx="6604635" cy="33642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lang="en-US" sz="2400" dirty="0"/>
            </a:p>
          </p:txBody>
        </p:sp>
        <p:sp>
          <p:nvSpPr>
            <p:cNvPr id="8" name="Text 3"/>
            <p:cNvSpPr/>
            <p:nvPr/>
          </p:nvSpPr>
          <p:spPr>
            <a:xfrm>
              <a:off x="9525000" y="3552825"/>
              <a:ext cx="6604635" cy="33642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lang="en-US" sz="24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4E4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2696825" y="0"/>
            <a:ext cx="5591175" cy="3867150"/>
          </a:xfrm>
          <a:prstGeom prst="rect">
            <a:avLst/>
          </a:prstGeom>
        </p:spPr>
      </p:pic>
      <p:pic>
        <p:nvPicPr>
          <p:cNvPr id="3" name="Image 1" descr="preencoded.png">    </p:cNvPr>
          <p:cNvPicPr>
            <a:picLocks noChangeAspect="1"/>
          </p:cNvPicPr>
          <p:nvPr/>
        </p:nvPicPr>
        <p:blipFill>
          <a:blip r:embed="rId2"/>
          <a:stretch>
            <a:fillRect/>
          </a:stretch>
        </p:blipFill>
        <p:spPr>
          <a:xfrm>
            <a:off x="0" y="7391400"/>
            <a:ext cx="4562475" cy="2895600"/>
          </a:xfrm>
          <a:prstGeom prst="rect">
            <a:avLst/>
          </a:prstGeom>
        </p:spPr>
      </p:pic>
      <p:pic>
        <p:nvPicPr>
          <p:cNvPr id="4" name="Image 2" descr="preencoded.png">    </p:cNvPr>
          <p:cNvPicPr>
            <a:picLocks noChangeAspect="1"/>
          </p:cNvPicPr>
          <p:nvPr/>
        </p:nvPicPr>
        <p:blipFill>
          <a:blip r:embed="rId3"/>
          <a:stretch>
            <a:fillRect/>
          </a:stretch>
        </p:blipFill>
        <p:spPr>
          <a:xfrm>
            <a:off x="0" y="5381625"/>
            <a:ext cx="18288000" cy="4905375"/>
          </a:xfrm>
          <a:prstGeom prst="rect">
            <a:avLst/>
          </a:prstGeom>
        </p:spPr>
      </p:pic>
      <p:grpSp>
        <p:nvGrpSpPr>
          <p:cNvPr id="64741"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73E3E"/>
                  </a:solidFill>
                  <a:latin typeface="Inter" pitchFamily="34" charset="0"/>
                  <a:ea typeface="Inter" pitchFamily="34" charset="-122"/>
                  <a:cs typeface="Inter" pitchFamily="34" charset="-120"/>
                </a:rPr>
                <a:t>EaTemp</a:t>
              </a:r>
              <a:endParaRPr lang="en-US" sz="2710" dirty="0"/>
            </a:p>
          </p:txBody>
        </p:sp>
      </p:grpSp>
      <p:grpSp>
        <p:nvGrpSpPr>
          <p:cNvPr id="98279" name="Group"/>
          <p:cNvGrpSpPr/>
          <p:nvPr/>
        </p:nvGrpSpPr>
        <p:grpSpPr>
          <a:xfrm>
            <a:off x="1428750" y="1200150"/>
            <a:ext cx="7400925" cy="3238500"/>
            <a:chOff x="1428750" y="1200150"/>
            <a:chExt cx="7400925" cy="3238500"/>
          </a:xfrm>
        </p:grpSpPr>
        <p:sp>
          <p:nvSpPr>
            <p:cNvPr id="7" name="Shape 1"/>
            <p:cNvSpPr/>
            <p:nvPr/>
          </p:nvSpPr>
          <p:spPr>
            <a:xfrm>
              <a:off x="1428750" y="1200150"/>
              <a:ext cx="7400925" cy="3238500"/>
            </a:xfrm>
            <a:prstGeom prst="rect">
              <a:avLst/>
            </a:prstGeom>
            <a:solidFill>
              <a:srgbClr val="EF4D52"/>
            </a:solidFill>
            <a:ln/>
          </p:spPr>
        </p:sp>
        <p:pic>
          <p:nvPicPr>
            <p:cNvPr id="8" name="Image 4" descr="preencoded.png">    </p:cNvPr>
            <p:cNvPicPr>
              <a:picLocks noChangeAspect="1"/>
            </p:cNvPicPr>
            <p:nvPr/>
          </p:nvPicPr>
          <p:blipFill>
            <a:blip r:embed="rId5"/>
            <a:stretch>
              <a:fillRect/>
            </a:stretch>
          </p:blipFill>
          <p:spPr>
            <a:xfrm>
              <a:off x="4743450" y="1400175"/>
              <a:ext cx="771525" cy="895350"/>
            </a:xfrm>
            <a:prstGeom prst="rect">
              <a:avLst/>
            </a:prstGeom>
          </p:spPr>
        </p:pic>
        <p:grpSp>
          <p:nvGrpSpPr>
            <p:cNvPr id="79761" name="Group"/>
            <p:cNvGrpSpPr/>
            <p:nvPr/>
          </p:nvGrpSpPr>
          <p:grpSpPr>
            <a:xfrm>
              <a:off x="1687830" y="2495550"/>
              <a:ext cx="6882765" cy="1821180"/>
              <a:chOff x="1687830" y="2495550"/>
              <a:chExt cx="6882765" cy="1821180"/>
            </a:xfrm>
          </p:grpSpPr>
          <p:sp>
            <p:nvSpPr>
              <p:cNvPr id="9" name="Text 2"/>
              <p:cNvSpPr/>
              <p:nvPr/>
            </p:nvSpPr>
            <p:spPr>
              <a:xfrm>
                <a:off x="1687830" y="2495550"/>
                <a:ext cx="6882765" cy="712470"/>
              </a:xfrm>
              <a:prstGeom prst="rect">
                <a:avLst/>
              </a:prstGeom>
              <a:noFill/>
              <a:ln/>
            </p:spPr>
            <p:txBody>
              <a:bodyPr wrap="square" lIns="0" tIns="0" rIns="0" bIns="0" rtlCol="0" anchor="t"/>
              <a:lstStyle/>
              <a:p>
                <a:pPr algn="ctr" indent="0" marL="0">
                  <a:buNone/>
                </a:pPr>
                <a:r>
                  <a:rPr lang="en-US" sz="3600" u="none" dirty="0">
                    <a:solidFill>
                      <a:srgbClr val="FFFFFF"/>
                    </a:solidFill>
                    <a:latin typeface="Bungee" pitchFamily="34" charset="0"/>
                    <a:ea typeface="Bungee" pitchFamily="34" charset="-122"/>
                    <a:cs typeface="Bungee" pitchFamily="34" charset="-120"/>
                  </a:rPr>
                  <a:t>Unicorn Sightings</a:t>
                </a:r>
                <a:endParaRPr lang="en-US" sz="3600" dirty="0"/>
              </a:p>
            </p:txBody>
          </p:sp>
          <p:sp>
            <p:nvSpPr>
              <p:cNvPr id="10" name="Text 3"/>
              <p:cNvSpPr/>
              <p:nvPr/>
            </p:nvSpPr>
            <p:spPr>
              <a:xfrm>
                <a:off x="1703070" y="3124200"/>
                <a:ext cx="6852285" cy="119253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A record of the number of unicorns spotted in the fantasy realm and the beauty and mystery that surrounds these enchanting creatures.</a:t>
                </a:r>
                <a:endParaRPr lang="en-US" sz="2400" dirty="0"/>
              </a:p>
            </p:txBody>
          </p:sp>
        </p:grpSp>
      </p:grpSp>
      <p:grpSp>
        <p:nvGrpSpPr>
          <p:cNvPr id="97525" name="Group"/>
          <p:cNvGrpSpPr/>
          <p:nvPr/>
        </p:nvGrpSpPr>
        <p:grpSpPr>
          <a:xfrm>
            <a:off x="9458325" y="1200150"/>
            <a:ext cx="7400925" cy="3238500"/>
            <a:chOff x="9458325" y="1200150"/>
            <a:chExt cx="7400925" cy="3238500"/>
          </a:xfrm>
        </p:grpSpPr>
        <p:sp>
          <p:nvSpPr>
            <p:cNvPr id="11" name="Shape 4"/>
            <p:cNvSpPr/>
            <p:nvPr/>
          </p:nvSpPr>
          <p:spPr>
            <a:xfrm>
              <a:off x="9458325" y="1200150"/>
              <a:ext cx="7400925" cy="3238500"/>
            </a:xfrm>
            <a:prstGeom prst="rect">
              <a:avLst/>
            </a:prstGeom>
            <a:solidFill>
              <a:srgbClr val="EF4D52"/>
            </a:solidFill>
            <a:ln/>
          </p:spPr>
        </p:sp>
        <p:pic>
          <p:nvPicPr>
            <p:cNvPr id="12" name="Image 5" descr="preencoded.png">    </p:cNvPr>
            <p:cNvPicPr>
              <a:picLocks noChangeAspect="1"/>
            </p:cNvPicPr>
            <p:nvPr/>
          </p:nvPicPr>
          <p:blipFill>
            <a:blip r:embed="rId6"/>
            <a:stretch>
              <a:fillRect/>
            </a:stretch>
          </p:blipFill>
          <p:spPr>
            <a:xfrm>
              <a:off x="12749213" y="1400175"/>
              <a:ext cx="819150" cy="895350"/>
            </a:xfrm>
            <a:prstGeom prst="rect">
              <a:avLst/>
            </a:prstGeom>
          </p:spPr>
        </p:pic>
        <p:grpSp>
          <p:nvGrpSpPr>
            <p:cNvPr id="58941" name="Group"/>
            <p:cNvGrpSpPr/>
            <p:nvPr/>
          </p:nvGrpSpPr>
          <p:grpSpPr>
            <a:xfrm>
              <a:off x="9717405" y="2495550"/>
              <a:ext cx="6882765" cy="1821180"/>
              <a:chOff x="9717405" y="2495550"/>
              <a:chExt cx="6882765" cy="1821180"/>
            </a:xfrm>
          </p:grpSpPr>
          <p:sp>
            <p:nvSpPr>
              <p:cNvPr id="13" name="Text 5"/>
              <p:cNvSpPr/>
              <p:nvPr/>
            </p:nvSpPr>
            <p:spPr>
              <a:xfrm>
                <a:off x="9717405" y="2495550"/>
                <a:ext cx="6882765" cy="712470"/>
              </a:xfrm>
              <a:prstGeom prst="rect">
                <a:avLst/>
              </a:prstGeom>
              <a:noFill/>
              <a:ln/>
            </p:spPr>
            <p:txBody>
              <a:bodyPr wrap="square" lIns="0" tIns="0" rIns="0" bIns="0" rtlCol="0" anchor="t"/>
              <a:lstStyle/>
              <a:p>
                <a:pPr algn="ctr" indent="0" marL="0">
                  <a:buNone/>
                </a:pPr>
                <a:r>
                  <a:rPr lang="en-US" sz="3600" u="none" dirty="0">
                    <a:solidFill>
                      <a:srgbClr val="FFFFFF"/>
                    </a:solidFill>
                    <a:latin typeface="Bungee" pitchFamily="34" charset="0"/>
                    <a:ea typeface="Bungee" pitchFamily="34" charset="-122"/>
                    <a:cs typeface="Bungee" pitchFamily="34" charset="-120"/>
                  </a:rPr>
                  <a:t>Dragon Taming</a:t>
                </a:r>
                <a:endParaRPr lang="en-US" sz="3600" dirty="0"/>
              </a:p>
            </p:txBody>
          </p:sp>
          <p:sp>
            <p:nvSpPr>
              <p:cNvPr id="14" name="Text 6"/>
              <p:cNvSpPr/>
              <p:nvPr/>
            </p:nvSpPr>
            <p:spPr>
              <a:xfrm>
                <a:off x="9732645" y="3124200"/>
                <a:ext cx="6852285" cy="119253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A closer look at the art of taming dragons and the brave adventurers who dare to take on these fearsome creatures.</a:t>
                </a:r>
                <a:endParaRPr lang="en-US" sz="2400" dirty="0"/>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4E4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372100" cy="3619500"/>
          </a:xfrm>
          <a:prstGeom prst="rect">
            <a:avLst/>
          </a:prstGeom>
        </p:spPr>
      </p:pic>
      <p:pic>
        <p:nvPicPr>
          <p:cNvPr id="3" name="Image 1" descr="preencoded.png">    </p:cNvPr>
          <p:cNvPicPr>
            <a:picLocks noChangeAspect="1"/>
          </p:cNvPicPr>
          <p:nvPr/>
        </p:nvPicPr>
        <p:blipFill>
          <a:blip r:embed="rId2"/>
          <a:stretch>
            <a:fillRect/>
          </a:stretch>
        </p:blipFill>
        <p:spPr>
          <a:xfrm>
            <a:off x="14801850" y="7219950"/>
            <a:ext cx="3486150" cy="3067050"/>
          </a:xfrm>
          <a:prstGeom prst="rect">
            <a:avLst/>
          </a:prstGeom>
        </p:spPr>
      </p:pic>
      <p:grpSp>
        <p:nvGrpSpPr>
          <p:cNvPr id="29722"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73E3E"/>
                  </a:solidFill>
                  <a:latin typeface="Inter" pitchFamily="34" charset="0"/>
                  <a:ea typeface="Inter" pitchFamily="34" charset="-122"/>
                  <a:cs typeface="Inter" pitchFamily="34" charset="-120"/>
                </a:rPr>
                <a:t>EaTemp</a:t>
              </a:r>
              <a:endParaRPr lang="en-US" sz="2710" dirty="0"/>
            </a:p>
          </p:txBody>
        </p:sp>
      </p:grpSp>
      <p:grpSp>
        <p:nvGrpSpPr>
          <p:cNvPr id="69791" name="Group"/>
          <p:cNvGrpSpPr/>
          <p:nvPr/>
        </p:nvGrpSpPr>
        <p:grpSpPr>
          <a:xfrm>
            <a:off x="2200275" y="1038225"/>
            <a:ext cx="6096000" cy="5762625"/>
            <a:chOff x="2200275" y="1038225"/>
            <a:chExt cx="6096000" cy="5762625"/>
          </a:xfrm>
        </p:grpSpPr>
        <p:pic>
          <p:nvPicPr>
            <p:cNvPr id="6" name="Image 3" descr="preencoded.png">    </p:cNvPr>
            <p:cNvPicPr>
              <a:picLocks noChangeAspect="1"/>
            </p:cNvPicPr>
            <p:nvPr/>
          </p:nvPicPr>
          <p:blipFill>
            <a:blip r:embed="rId4"/>
            <a:stretch>
              <a:fillRect/>
            </a:stretch>
          </p:blipFill>
          <p:spPr>
            <a:xfrm>
              <a:off x="2200275" y="1038225"/>
              <a:ext cx="6096000" cy="5762625"/>
            </a:xfrm>
            <a:prstGeom prst="rect">
              <a:avLst/>
            </a:prstGeom>
          </p:spPr>
        </p:pic>
        <p:grpSp>
          <p:nvGrpSpPr>
            <p:cNvPr id="70188" name="Group"/>
            <p:cNvGrpSpPr/>
            <p:nvPr/>
          </p:nvGrpSpPr>
          <p:grpSpPr>
            <a:xfrm>
              <a:off x="2200275" y="7258050"/>
              <a:ext cx="6096000" cy="1009650"/>
              <a:chOff x="2200275" y="7258050"/>
              <a:chExt cx="6096000" cy="1009650"/>
            </a:xfrm>
          </p:grpSpPr>
          <p:sp>
            <p:nvSpPr>
              <p:cNvPr id="7" name="Shape 1"/>
              <p:cNvSpPr/>
              <p:nvPr/>
            </p:nvSpPr>
            <p:spPr>
              <a:xfrm>
                <a:off x="2200275" y="7258050"/>
                <a:ext cx="6096000" cy="1009650"/>
              </a:xfrm>
              <a:prstGeom prst="rect">
                <a:avLst/>
              </a:prstGeom>
              <a:solidFill>
                <a:srgbClr val="EF4D52"/>
              </a:solidFill>
              <a:ln/>
            </p:spPr>
          </p:sp>
          <p:sp>
            <p:nvSpPr>
              <p:cNvPr id="8" name="Text 2"/>
              <p:cNvSpPr/>
              <p:nvPr/>
            </p:nvSpPr>
            <p:spPr>
              <a:xfrm>
                <a:off x="2771775" y="7486650"/>
                <a:ext cx="5322570" cy="712470"/>
              </a:xfrm>
              <a:prstGeom prst="rect">
                <a:avLst/>
              </a:prstGeom>
              <a:noFill/>
              <a:ln/>
            </p:spPr>
            <p:txBody>
              <a:bodyPr wrap="square" lIns="0" tIns="0" rIns="0" bIns="0" rtlCol="0" anchor="t"/>
              <a:lstStyle/>
              <a:p>
                <a:pPr algn="l" indent="0" marL="0">
                  <a:buNone/>
                </a:pPr>
                <a:r>
                  <a:rPr lang="en-US" sz="3600" u="none" dirty="0">
                    <a:solidFill>
                      <a:srgbClr val="FFFFFF"/>
                    </a:solidFill>
                    <a:latin typeface="Bungee" pitchFamily="34" charset="0"/>
                    <a:ea typeface="Bungee" pitchFamily="34" charset="-122"/>
                    <a:cs typeface="Bungee" pitchFamily="34" charset="-120"/>
                  </a:rPr>
                  <a:t>Unicorn Sightings</a:t>
                </a:r>
                <a:endParaRPr lang="en-US" sz="3600" dirty="0"/>
              </a:p>
            </p:txBody>
          </p:sp>
        </p:grpSp>
        <p:grpSp>
          <p:nvGrpSpPr>
            <p:cNvPr id="17094" name="Group"/>
            <p:cNvGrpSpPr/>
            <p:nvPr/>
          </p:nvGrpSpPr>
          <p:grpSpPr>
            <a:xfrm>
              <a:off x="2200275" y="8724900"/>
              <a:ext cx="6156960" cy="830580"/>
              <a:chOff x="2200275" y="8724900"/>
              <a:chExt cx="6156960" cy="830580"/>
            </a:xfrm>
          </p:grpSpPr>
          <p:sp>
            <p:nvSpPr>
              <p:cNvPr id="9" name="Text 3"/>
              <p:cNvSpPr/>
              <p:nvPr/>
            </p:nvSpPr>
            <p:spPr>
              <a:xfrm>
                <a:off x="2200275" y="8724900"/>
                <a:ext cx="615696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record of the number of unicorns spotted in the fantasy realm and the beauty and mystery.</a:t>
                </a:r>
                <a:endParaRPr lang="en-US" sz="2400" dirty="0"/>
              </a:p>
            </p:txBody>
          </p:sp>
        </p:grpSp>
      </p:grpSp>
      <p:grpSp>
        <p:nvGrpSpPr>
          <p:cNvPr id="69332" name="Group"/>
          <p:cNvGrpSpPr/>
          <p:nvPr/>
        </p:nvGrpSpPr>
        <p:grpSpPr>
          <a:xfrm>
            <a:off x="9991725" y="1038225"/>
            <a:ext cx="6096000" cy="5762625"/>
            <a:chOff x="9991725" y="1038225"/>
            <a:chExt cx="6096000" cy="5762625"/>
          </a:xfrm>
        </p:grpSpPr>
        <p:pic>
          <p:nvPicPr>
            <p:cNvPr id="10" name="Image 4" descr="preencoded.png">    </p:cNvPr>
            <p:cNvPicPr>
              <a:picLocks noChangeAspect="1"/>
            </p:cNvPicPr>
            <p:nvPr/>
          </p:nvPicPr>
          <p:blipFill>
            <a:blip r:embed="rId5"/>
            <a:stretch>
              <a:fillRect/>
            </a:stretch>
          </p:blipFill>
          <p:spPr>
            <a:xfrm>
              <a:off x="9991725" y="1038225"/>
              <a:ext cx="6096000" cy="5762625"/>
            </a:xfrm>
            <a:prstGeom prst="rect">
              <a:avLst/>
            </a:prstGeom>
          </p:spPr>
        </p:pic>
        <p:grpSp>
          <p:nvGrpSpPr>
            <p:cNvPr id="89474" name="Group"/>
            <p:cNvGrpSpPr/>
            <p:nvPr/>
          </p:nvGrpSpPr>
          <p:grpSpPr>
            <a:xfrm>
              <a:off x="9991725" y="7258050"/>
              <a:ext cx="6096000" cy="1009650"/>
              <a:chOff x="9991725" y="7258050"/>
              <a:chExt cx="6096000" cy="1009650"/>
            </a:xfrm>
          </p:grpSpPr>
          <p:sp>
            <p:nvSpPr>
              <p:cNvPr id="11" name="Shape 4"/>
              <p:cNvSpPr/>
              <p:nvPr/>
            </p:nvSpPr>
            <p:spPr>
              <a:xfrm>
                <a:off x="9991725" y="7258050"/>
                <a:ext cx="6096000" cy="1009650"/>
              </a:xfrm>
              <a:prstGeom prst="rect">
                <a:avLst/>
              </a:prstGeom>
              <a:solidFill>
                <a:srgbClr val="EF4D52"/>
              </a:solidFill>
              <a:ln/>
            </p:spPr>
          </p:sp>
          <p:sp>
            <p:nvSpPr>
              <p:cNvPr id="12" name="Text 5"/>
              <p:cNvSpPr/>
              <p:nvPr/>
            </p:nvSpPr>
            <p:spPr>
              <a:xfrm>
                <a:off x="10563225" y="7486650"/>
                <a:ext cx="4227195" cy="712470"/>
              </a:xfrm>
              <a:prstGeom prst="rect">
                <a:avLst/>
              </a:prstGeom>
              <a:noFill/>
              <a:ln/>
            </p:spPr>
            <p:txBody>
              <a:bodyPr wrap="square" lIns="0" tIns="0" rIns="0" bIns="0" rtlCol="0" anchor="t"/>
              <a:lstStyle/>
              <a:p>
                <a:pPr algn="l" indent="0" marL="0">
                  <a:buNone/>
                </a:pPr>
                <a:r>
                  <a:rPr lang="en-US" sz="3600" u="none" dirty="0">
                    <a:solidFill>
                      <a:srgbClr val="FFFFFF"/>
                    </a:solidFill>
                    <a:latin typeface="Bungee" pitchFamily="34" charset="0"/>
                    <a:ea typeface="Bungee" pitchFamily="34" charset="-122"/>
                    <a:cs typeface="Bungee" pitchFamily="34" charset="-120"/>
                  </a:rPr>
                  <a:t>Dragon Taming</a:t>
                </a:r>
                <a:endParaRPr lang="en-US" sz="3600" dirty="0"/>
              </a:p>
            </p:txBody>
          </p:sp>
        </p:grpSp>
        <p:grpSp>
          <p:nvGrpSpPr>
            <p:cNvPr id="39174" name="Group"/>
            <p:cNvGrpSpPr/>
            <p:nvPr/>
          </p:nvGrpSpPr>
          <p:grpSpPr>
            <a:xfrm>
              <a:off x="9991725" y="8724900"/>
              <a:ext cx="6156960" cy="830580"/>
              <a:chOff x="9991725" y="8724900"/>
              <a:chExt cx="6156960" cy="830580"/>
            </a:xfrm>
          </p:grpSpPr>
          <p:sp>
            <p:nvSpPr>
              <p:cNvPr id="13" name="Text 6"/>
              <p:cNvSpPr/>
              <p:nvPr/>
            </p:nvSpPr>
            <p:spPr>
              <a:xfrm>
                <a:off x="9991725" y="8724900"/>
                <a:ext cx="615696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closer look at the art of taming dragons and the adventurers who take on these creatures.</a:t>
                </a:r>
                <a:endParaRPr lang="en-US" sz="2400" dirty="0"/>
              </a:p>
            </p:txBody>
          </p:sp>
        </p:gr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4E4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314700" cy="3543300"/>
          </a:xfrm>
          <a:prstGeom prst="rect">
            <a:avLst/>
          </a:prstGeom>
        </p:spPr>
      </p:pic>
      <p:pic>
        <p:nvPicPr>
          <p:cNvPr id="3" name="Image 1" descr="preencoded.png">    </p:cNvPr>
          <p:cNvPicPr>
            <a:picLocks noChangeAspect="1"/>
          </p:cNvPicPr>
          <p:nvPr/>
        </p:nvPicPr>
        <p:blipFill>
          <a:blip r:embed="rId2"/>
          <a:stretch>
            <a:fillRect/>
          </a:stretch>
        </p:blipFill>
        <p:spPr>
          <a:xfrm>
            <a:off x="12801600" y="6181725"/>
            <a:ext cx="5486400" cy="4105275"/>
          </a:xfrm>
          <a:prstGeom prst="rect">
            <a:avLst/>
          </a:prstGeom>
        </p:spPr>
      </p:pic>
      <p:grpSp>
        <p:nvGrpSpPr>
          <p:cNvPr id="83099"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73E3E"/>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685800" y="1038225"/>
            <a:ext cx="4474464" cy="3328416"/>
          </a:xfrm>
          <a:prstGeom prst="rect">
            <a:avLst/>
          </a:prstGeom>
        </p:spPr>
      </p:pic>
      <p:grpSp>
        <p:nvGrpSpPr>
          <p:cNvPr id="43526" name="Group"/>
          <p:cNvGrpSpPr/>
          <p:nvPr/>
        </p:nvGrpSpPr>
        <p:grpSpPr>
          <a:xfrm>
            <a:off x="4381500" y="3524250"/>
            <a:ext cx="10321290" cy="4625340"/>
            <a:chOff x="4381500" y="3524250"/>
            <a:chExt cx="10321290" cy="4625340"/>
          </a:xfrm>
        </p:grpSpPr>
        <p:sp>
          <p:nvSpPr>
            <p:cNvPr id="7" name="Text 1"/>
            <p:cNvSpPr/>
            <p:nvPr/>
          </p:nvSpPr>
          <p:spPr>
            <a:xfrm>
              <a:off x="4381500" y="3524250"/>
              <a:ext cx="10292715" cy="4027170"/>
            </a:xfrm>
            <a:prstGeom prst="rect">
              <a:avLst/>
            </a:prstGeom>
            <a:noFill/>
            <a:ln/>
          </p:spPr>
          <p:txBody>
            <a:bodyPr wrap="square" lIns="0" tIns="0" rIns="0" bIns="0" rtlCol="0" anchor="t"/>
            <a:lstStyle/>
            <a:p>
              <a:pPr algn="l" indent="0" marL="0">
                <a:buNone/>
              </a:pPr>
              <a:r>
                <a:rPr lang="en-US" sz="3600" u="none" dirty="0">
                  <a:solidFill>
                    <a:srgbClr val="0E0E0E"/>
                  </a:solidFill>
                  <a:latin typeface="Bungee" pitchFamily="34" charset="0"/>
                  <a:ea typeface="Bungee" pitchFamily="34" charset="-122"/>
                  <a:cs typeface="Bungee" pitchFamily="34" charset="-120"/>
                </a:rPr>
                <a:t>Fantasy is the gateway to the impossible, the land where the ordinary becomes extraordinary, and the impossible becomes possible. It is the realm of the imagination, where anything can happen and everything is possible.</a:t>
              </a:r>
              <a:endParaRPr lang="en-US" sz="3600" dirty="0"/>
            </a:p>
          </p:txBody>
        </p:sp>
        <p:sp>
          <p:nvSpPr>
            <p:cNvPr id="8" name="Text 2"/>
            <p:cNvSpPr/>
            <p:nvPr/>
          </p:nvSpPr>
          <p:spPr>
            <a:xfrm>
              <a:off x="10953750" y="7620000"/>
              <a:ext cx="3749040"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Bungee" pitchFamily="34" charset="0"/>
                  <a:ea typeface="Bungee" pitchFamily="34" charset="-122"/>
                  <a:cs typeface="Bungee" pitchFamily="34" charset="-120"/>
                </a:rPr>
                <a:t>The Dream Weaver</a:t>
              </a:r>
              <a:endParaRPr lang="en-US" sz="2700" dirty="0"/>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4E4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2696825" y="0"/>
            <a:ext cx="5591175" cy="3867150"/>
          </a:xfrm>
          <a:prstGeom prst="rect">
            <a:avLst/>
          </a:prstGeom>
        </p:spPr>
      </p:pic>
      <p:pic>
        <p:nvPicPr>
          <p:cNvPr id="3" name="Image 1" descr="preencoded.png">    </p:cNvPr>
          <p:cNvPicPr>
            <a:picLocks noChangeAspect="1"/>
          </p:cNvPicPr>
          <p:nvPr/>
        </p:nvPicPr>
        <p:blipFill>
          <a:blip r:embed="rId2"/>
          <a:stretch>
            <a:fillRect/>
          </a:stretch>
        </p:blipFill>
        <p:spPr>
          <a:xfrm>
            <a:off x="0" y="7391400"/>
            <a:ext cx="4562475" cy="2895600"/>
          </a:xfrm>
          <a:prstGeom prst="rect">
            <a:avLst/>
          </a:prstGeom>
        </p:spPr>
      </p:pic>
      <p:sp>
        <p:nvSpPr>
          <p:cNvPr id="4" name="Text 0"/>
          <p:cNvSpPr/>
          <p:nvPr/>
        </p:nvSpPr>
        <p:spPr>
          <a:xfrm>
            <a:off x="1609725" y="1047750"/>
            <a:ext cx="15354300" cy="1181100"/>
          </a:xfrm>
          <a:prstGeom prst="rect">
            <a:avLst/>
          </a:prstGeom>
          <a:noFill/>
          <a:ln/>
        </p:spPr>
        <p:txBody>
          <a:bodyPr wrap="square" lIns="0" tIns="0" rIns="0" bIns="0" rtlCol="0" anchor="t"/>
          <a:lstStyle/>
          <a:p>
            <a:pPr algn="l" indent="0" marL="0">
              <a:buNone/>
            </a:pPr>
            <a:r>
              <a:rPr lang="en-US" sz="6000" u="none" dirty="0">
                <a:solidFill>
                  <a:srgbClr val="BE3823"/>
                </a:solidFill>
                <a:latin typeface="Bungee" pitchFamily="34" charset="0"/>
                <a:ea typeface="Bungee" pitchFamily="34" charset="-122"/>
                <a:cs typeface="Bungee" pitchFamily="34" charset="-120"/>
              </a:rPr>
              <a:t>The Magic of Dragons: A Research</a:t>
            </a:r>
            <a:endParaRPr lang="en-US" sz="6000" dirty="0"/>
          </a:p>
        </p:txBody>
      </p:sp>
      <p:grpSp>
        <p:nvGrpSpPr>
          <p:cNvPr id="40201" name="Group"/>
          <p:cNvGrpSpPr/>
          <p:nvPr/>
        </p:nvGrpSpPr>
        <p:grpSpPr>
          <a:xfrm>
            <a:off x="10648950" y="3305175"/>
            <a:ext cx="6153150" cy="6153150"/>
            <a:chOff x="10648950" y="3305175"/>
            <a:chExt cx="6153150" cy="6153150"/>
          </a:xfrm>
        </p:grpSpPr>
        <p:sp>
          <p:nvSpPr>
            <p:cNvPr id="5" name="Shape 1"/>
            <p:cNvSpPr/>
            <p:nvPr/>
          </p:nvSpPr>
          <p:spPr>
            <a:xfrm>
              <a:off x="10648950" y="3305175"/>
              <a:ext cx="6153150" cy="6153150"/>
            </a:xfrm>
            <a:prstGeom prst="ellipse">
              <a:avLst/>
            </a:prstGeom>
            <a:noFill/>
            <a:ln w="38100">
              <a:solidFill>
                <a:srgbClr val="BE3823"/>
              </a:solidFill>
              <a:prstDash val="solid"/>
            </a:ln>
          </p:spPr>
        </p:sp>
        <p:sp>
          <p:nvSpPr>
            <p:cNvPr id="6" name="Shape 2"/>
            <p:cNvSpPr/>
            <p:nvPr/>
          </p:nvSpPr>
          <p:spPr>
            <a:xfrm>
              <a:off x="11420475" y="4724400"/>
              <a:ext cx="4619625" cy="4619625"/>
            </a:xfrm>
            <a:prstGeom prst="ellipse">
              <a:avLst/>
            </a:prstGeom>
            <a:noFill/>
            <a:ln w="38100">
              <a:solidFill>
                <a:srgbClr val="BE3823"/>
              </a:solidFill>
              <a:prstDash val="solid"/>
            </a:ln>
          </p:spPr>
        </p:sp>
        <p:sp>
          <p:nvSpPr>
            <p:cNvPr id="7" name="Shape 3"/>
            <p:cNvSpPr/>
            <p:nvPr/>
          </p:nvSpPr>
          <p:spPr>
            <a:xfrm>
              <a:off x="12192000" y="6134100"/>
              <a:ext cx="3067050" cy="3067050"/>
            </a:xfrm>
            <a:prstGeom prst="ellipse">
              <a:avLst/>
            </a:prstGeom>
            <a:noFill/>
            <a:ln w="38100">
              <a:solidFill>
                <a:srgbClr val="BE3823"/>
              </a:solidFill>
              <a:prstDash val="solid"/>
            </a:ln>
          </p:spPr>
        </p:sp>
        <p:sp>
          <p:nvSpPr>
            <p:cNvPr id="8" name="Text 4"/>
            <p:cNvSpPr/>
            <p:nvPr/>
          </p:nvSpPr>
          <p:spPr>
            <a:xfrm>
              <a:off x="13054965" y="3701415"/>
              <a:ext cx="1322070" cy="712470"/>
            </a:xfrm>
            <a:prstGeom prst="rect">
              <a:avLst/>
            </a:prstGeom>
            <a:noFill/>
            <a:ln/>
          </p:spPr>
          <p:txBody>
            <a:bodyPr wrap="square" lIns="0" tIns="0" rIns="0" bIns="0" rtlCol="0" anchor="ctr"/>
            <a:lstStyle/>
            <a:p>
              <a:pPr algn="ctr" indent="0" marL="0">
                <a:buNone/>
              </a:pPr>
              <a:r>
                <a:rPr lang="en-US" sz="3600" u="none" dirty="0">
                  <a:solidFill>
                    <a:srgbClr val="BE3823"/>
                  </a:solidFill>
                  <a:latin typeface="Bungee" pitchFamily="34" charset="0"/>
                  <a:ea typeface="Bungee" pitchFamily="34" charset="-122"/>
                  <a:cs typeface="Bungee" pitchFamily="34" charset="-120"/>
                </a:rPr>
                <a:t>6.7M</a:t>
              </a:r>
              <a:endParaRPr lang="en-US" sz="3600" dirty="0"/>
            </a:p>
          </p:txBody>
        </p:sp>
        <p:sp>
          <p:nvSpPr>
            <p:cNvPr id="9" name="Text 5"/>
            <p:cNvSpPr/>
            <p:nvPr/>
          </p:nvSpPr>
          <p:spPr>
            <a:xfrm>
              <a:off x="13074015" y="7311390"/>
              <a:ext cx="1312545" cy="712470"/>
            </a:xfrm>
            <a:prstGeom prst="rect">
              <a:avLst/>
            </a:prstGeom>
            <a:noFill/>
            <a:ln/>
          </p:spPr>
          <p:txBody>
            <a:bodyPr wrap="square" lIns="0" tIns="0" rIns="0" bIns="0" rtlCol="0" anchor="ctr"/>
            <a:lstStyle/>
            <a:p>
              <a:pPr algn="ctr" indent="0" marL="0">
                <a:buNone/>
              </a:pPr>
              <a:r>
                <a:rPr lang="en-US" sz="3600" u="none" dirty="0">
                  <a:solidFill>
                    <a:srgbClr val="BE3823"/>
                  </a:solidFill>
                  <a:latin typeface="Bungee" pitchFamily="34" charset="0"/>
                  <a:ea typeface="Bungee" pitchFamily="34" charset="-122"/>
                  <a:cs typeface="Bungee" pitchFamily="34" charset="-120"/>
                </a:rPr>
                <a:t>2.3M</a:t>
              </a:r>
              <a:endParaRPr lang="en-US" sz="3600" dirty="0"/>
            </a:p>
          </p:txBody>
        </p:sp>
        <p:sp>
          <p:nvSpPr>
            <p:cNvPr id="10" name="Text 6"/>
            <p:cNvSpPr/>
            <p:nvPr/>
          </p:nvSpPr>
          <p:spPr>
            <a:xfrm>
              <a:off x="13045440" y="5111115"/>
              <a:ext cx="1369695" cy="712470"/>
            </a:xfrm>
            <a:prstGeom prst="rect">
              <a:avLst/>
            </a:prstGeom>
            <a:noFill/>
            <a:ln/>
          </p:spPr>
          <p:txBody>
            <a:bodyPr wrap="square" lIns="0" tIns="0" rIns="0" bIns="0" rtlCol="0" anchor="ctr"/>
            <a:lstStyle/>
            <a:p>
              <a:pPr algn="ctr" indent="0" marL="0">
                <a:buNone/>
              </a:pPr>
              <a:r>
                <a:rPr lang="en-US" sz="3600" u="none" dirty="0">
                  <a:solidFill>
                    <a:srgbClr val="BE3823"/>
                  </a:solidFill>
                  <a:latin typeface="Bungee" pitchFamily="34" charset="0"/>
                  <a:ea typeface="Bungee" pitchFamily="34" charset="-122"/>
                  <a:cs typeface="Bungee" pitchFamily="34" charset="-120"/>
                </a:rPr>
                <a:t>4.4M</a:t>
              </a:r>
              <a:endParaRPr lang="en-US" sz="3600" dirty="0"/>
            </a:p>
          </p:txBody>
        </p:sp>
      </p:grpSp>
      <p:grpSp>
        <p:nvGrpSpPr>
          <p:cNvPr id="40053" name="Group"/>
          <p:cNvGrpSpPr/>
          <p:nvPr/>
        </p:nvGrpSpPr>
        <p:grpSpPr>
          <a:xfrm>
            <a:off x="17235487" y="8456817"/>
            <a:ext cx="1463470" cy="1601583"/>
            <a:chOff x="17235487" y="8456817"/>
            <a:chExt cx="1463470" cy="1601583"/>
          </a:xfrm>
        </p:grpSpPr>
        <p:pic>
          <p:nvPicPr>
            <p:cNvPr id="11"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12" name="Text 7"/>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73E3E"/>
                  </a:solidFill>
                  <a:latin typeface="Inter" pitchFamily="34" charset="0"/>
                  <a:ea typeface="Inter" pitchFamily="34" charset="-122"/>
                  <a:cs typeface="Inter" pitchFamily="34" charset="-120"/>
                </a:rPr>
                <a:t>EaTemp</a:t>
              </a:r>
              <a:endParaRPr lang="en-US" sz="2710" dirty="0"/>
            </a:p>
          </p:txBody>
        </p:sp>
      </p:grpSp>
      <p:grpSp>
        <p:nvGrpSpPr>
          <p:cNvPr id="31016" name="Group"/>
          <p:cNvGrpSpPr/>
          <p:nvPr/>
        </p:nvGrpSpPr>
        <p:grpSpPr>
          <a:xfrm>
            <a:off x="2771775" y="2667000"/>
            <a:ext cx="742950" cy="323850"/>
            <a:chOff x="2771775" y="2667000"/>
            <a:chExt cx="742950" cy="323850"/>
          </a:xfrm>
        </p:grpSpPr>
        <p:pic>
          <p:nvPicPr>
            <p:cNvPr id="13" name="Image 3" descr="preencoded.png">    </p:cNvPr>
            <p:cNvPicPr>
              <a:picLocks noChangeAspect="1"/>
            </p:cNvPicPr>
            <p:nvPr/>
          </p:nvPicPr>
          <p:blipFill>
            <a:blip r:embed="rId4"/>
            <a:stretch>
              <a:fillRect/>
            </a:stretch>
          </p:blipFill>
          <p:spPr>
            <a:xfrm>
              <a:off x="2771775" y="2667000"/>
              <a:ext cx="742950" cy="323850"/>
            </a:xfrm>
            <a:prstGeom prst="rect">
              <a:avLst/>
            </a:prstGeom>
          </p:spPr>
        </p:pic>
        <p:grpSp>
          <p:nvGrpSpPr>
            <p:cNvPr id="84231" name="Group"/>
            <p:cNvGrpSpPr/>
            <p:nvPr/>
          </p:nvGrpSpPr>
          <p:grpSpPr>
            <a:xfrm>
              <a:off x="2800350" y="3190875"/>
              <a:ext cx="6404610" cy="830580"/>
              <a:chOff x="2800350" y="3190875"/>
              <a:chExt cx="6404610" cy="830580"/>
            </a:xfrm>
          </p:grpSpPr>
          <p:sp>
            <p:nvSpPr>
              <p:cNvPr id="14" name="Text 8"/>
              <p:cNvSpPr/>
              <p:nvPr/>
            </p:nvSpPr>
            <p:spPr>
              <a:xfrm>
                <a:off x="2800350" y="3190875"/>
                <a:ext cx="64046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Art of Archery": Discover the intricacies of the Art of Archery .</a:t>
                </a:r>
                <a:endParaRPr lang="en-US" sz="2400" dirty="0"/>
              </a:p>
            </p:txBody>
          </p:sp>
        </p:grpSp>
      </p:grpSp>
      <p:grpSp>
        <p:nvGrpSpPr>
          <p:cNvPr id="28585" name="Group"/>
          <p:cNvGrpSpPr/>
          <p:nvPr/>
        </p:nvGrpSpPr>
        <p:grpSpPr>
          <a:xfrm>
            <a:off x="2771775" y="5181600"/>
            <a:ext cx="762000" cy="457201"/>
            <a:chOff x="2771775" y="5181600"/>
            <a:chExt cx="762000" cy="457201"/>
          </a:xfrm>
        </p:grpSpPr>
        <p:pic>
          <p:nvPicPr>
            <p:cNvPr id="15" name="Image 4" descr="preencoded.png">    </p:cNvPr>
            <p:cNvPicPr>
              <a:picLocks noChangeAspect="1"/>
            </p:cNvPicPr>
            <p:nvPr/>
          </p:nvPicPr>
          <p:blipFill>
            <a:blip r:embed="rId5"/>
            <a:stretch>
              <a:fillRect/>
            </a:stretch>
          </p:blipFill>
          <p:spPr>
            <a:xfrm>
              <a:off x="2771775" y="5181600"/>
              <a:ext cx="762000" cy="457201"/>
            </a:xfrm>
            <a:prstGeom prst="rect">
              <a:avLst/>
            </a:prstGeom>
          </p:spPr>
        </p:pic>
        <p:grpSp>
          <p:nvGrpSpPr>
            <p:cNvPr id="24294" name="Group"/>
            <p:cNvGrpSpPr/>
            <p:nvPr/>
          </p:nvGrpSpPr>
          <p:grpSpPr>
            <a:xfrm>
              <a:off x="2800350" y="5838825"/>
              <a:ext cx="6404610" cy="830580"/>
              <a:chOff x="2800350" y="5838825"/>
              <a:chExt cx="6404610" cy="830580"/>
            </a:xfrm>
          </p:grpSpPr>
          <p:sp>
            <p:nvSpPr>
              <p:cNvPr id="16" name="Text 9"/>
              <p:cNvSpPr/>
              <p:nvPr/>
            </p:nvSpPr>
            <p:spPr>
              <a:xfrm>
                <a:off x="2800350" y="5838825"/>
                <a:ext cx="64046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Music of the Elves": Immerse yourself in the enchanting music of the elves.</a:t>
                </a:r>
                <a:endParaRPr lang="en-US" sz="2400" dirty="0"/>
              </a:p>
            </p:txBody>
          </p:sp>
        </p:grpSp>
      </p:grpSp>
      <p:grpSp>
        <p:nvGrpSpPr>
          <p:cNvPr id="58434" name="Group"/>
          <p:cNvGrpSpPr/>
          <p:nvPr/>
        </p:nvGrpSpPr>
        <p:grpSpPr>
          <a:xfrm>
            <a:off x="2771775" y="7696197"/>
            <a:ext cx="723900" cy="609606"/>
            <a:chOff x="2771775" y="7696197"/>
            <a:chExt cx="723900" cy="609606"/>
          </a:xfrm>
        </p:grpSpPr>
        <p:pic>
          <p:nvPicPr>
            <p:cNvPr id="17" name="Image 5" descr="preencoded.png">    </p:cNvPr>
            <p:cNvPicPr>
              <a:picLocks noChangeAspect="1"/>
            </p:cNvPicPr>
            <p:nvPr/>
          </p:nvPicPr>
          <p:blipFill>
            <a:blip r:embed="rId6"/>
            <a:stretch>
              <a:fillRect/>
            </a:stretch>
          </p:blipFill>
          <p:spPr>
            <a:xfrm>
              <a:off x="2771775" y="7696197"/>
              <a:ext cx="723900" cy="609606"/>
            </a:xfrm>
            <a:prstGeom prst="rect">
              <a:avLst/>
            </a:prstGeom>
          </p:spPr>
        </p:pic>
        <p:grpSp>
          <p:nvGrpSpPr>
            <p:cNvPr id="10156" name="Group"/>
            <p:cNvGrpSpPr/>
            <p:nvPr/>
          </p:nvGrpSpPr>
          <p:grpSpPr>
            <a:xfrm>
              <a:off x="2800350" y="8505825"/>
              <a:ext cx="6404610" cy="830580"/>
              <a:chOff x="2800350" y="8505825"/>
              <a:chExt cx="6404610" cy="830580"/>
            </a:xfrm>
          </p:grpSpPr>
          <p:sp>
            <p:nvSpPr>
              <p:cNvPr id="18" name="Text 10"/>
              <p:cNvSpPr/>
              <p:nvPr/>
            </p:nvSpPr>
            <p:spPr>
              <a:xfrm>
                <a:off x="2800350" y="8505825"/>
                <a:ext cx="64046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Life of an Elf": Learn about the customs and daily life of the elves.</a:t>
                </a:r>
                <a:endParaRPr lang="en-US" sz="2400" dirty="0"/>
              </a:p>
            </p:txBody>
          </p:sp>
        </p:gr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4E4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4744700" y="6486525"/>
            <a:ext cx="3543300" cy="3800475"/>
          </a:xfrm>
          <a:prstGeom prst="rect">
            <a:avLst/>
          </a:prstGeom>
        </p:spPr>
      </p:pic>
      <p:pic>
        <p:nvPicPr>
          <p:cNvPr id="3" name="Image 1" descr="preencoded.png">    </p:cNvPr>
          <p:cNvPicPr>
            <a:picLocks noChangeAspect="1"/>
          </p:cNvPicPr>
          <p:nvPr/>
        </p:nvPicPr>
        <p:blipFill>
          <a:blip r:embed="rId2"/>
          <a:stretch>
            <a:fillRect/>
          </a:stretch>
        </p:blipFill>
        <p:spPr>
          <a:xfrm>
            <a:off x="0" y="0"/>
            <a:ext cx="3438525" cy="4010025"/>
          </a:xfrm>
          <a:prstGeom prst="rect">
            <a:avLst/>
          </a:prstGeom>
        </p:spPr>
      </p:pic>
      <p:grpSp>
        <p:nvGrpSpPr>
          <p:cNvPr id="11540"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73E3E"/>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6167438" y="952500"/>
            <a:ext cx="6219825" cy="1181100"/>
          </a:xfrm>
          <a:prstGeom prst="rect">
            <a:avLst/>
          </a:prstGeom>
          <a:noFill/>
          <a:ln/>
        </p:spPr>
        <p:txBody>
          <a:bodyPr wrap="square" lIns="0" tIns="0" rIns="0" bIns="0" rtlCol="0" anchor="t"/>
          <a:lstStyle/>
          <a:p>
            <a:pPr algn="l" indent="0" marL="0">
              <a:buNone/>
            </a:pPr>
            <a:r>
              <a:rPr lang="en-US" sz="6000" u="none" dirty="0">
                <a:solidFill>
                  <a:srgbClr val="BE3823"/>
                </a:solidFill>
                <a:latin typeface="Bungee" pitchFamily="34" charset="0"/>
                <a:ea typeface="Bungee" pitchFamily="34" charset="-122"/>
                <a:cs typeface="Bungee" pitchFamily="34" charset="-120"/>
              </a:rPr>
              <a:t>Pricing Plan</a:t>
            </a:r>
            <a:endParaRPr lang="en-US" sz="6000" dirty="0"/>
          </a:p>
        </p:txBody>
      </p:sp>
      <p:grpSp>
        <p:nvGrpSpPr>
          <p:cNvPr id="82368" name="Group"/>
          <p:cNvGrpSpPr/>
          <p:nvPr/>
        </p:nvGrpSpPr>
        <p:grpSpPr>
          <a:xfrm>
            <a:off x="1333500" y="2724150"/>
            <a:ext cx="15630525" cy="5791200"/>
            <a:chOff x="1333500" y="2724150"/>
            <a:chExt cx="15630525" cy="5791200"/>
          </a:xfrm>
        </p:grpSpPr>
        <p:sp>
          <p:nvSpPr>
            <p:cNvPr id="7" name="Shape 2"/>
            <p:cNvSpPr/>
            <p:nvPr/>
          </p:nvSpPr>
          <p:spPr>
            <a:xfrm>
              <a:off x="1333500" y="2724150"/>
              <a:ext cx="4829175" cy="5791200"/>
            </a:xfrm>
            <a:prstGeom prst="rect">
              <a:avLst/>
            </a:prstGeom>
            <a:solidFill>
              <a:srgbClr val="EF4D52"/>
            </a:solidFill>
            <a:ln/>
          </p:spPr>
        </p:sp>
        <p:pic>
          <p:nvPicPr>
            <p:cNvPr id="8" name="Image 3" descr="preencoded.png">    </p:cNvPr>
            <p:cNvPicPr>
              <a:picLocks noChangeAspect="1"/>
            </p:cNvPicPr>
            <p:nvPr/>
          </p:nvPicPr>
          <p:blipFill>
            <a:blip r:embed="rId4"/>
            <a:stretch>
              <a:fillRect/>
            </a:stretch>
          </p:blipFill>
          <p:spPr>
            <a:xfrm>
              <a:off x="3328987" y="3038475"/>
              <a:ext cx="838200" cy="895350"/>
            </a:xfrm>
            <a:prstGeom prst="rect">
              <a:avLst/>
            </a:prstGeom>
          </p:spPr>
        </p:pic>
        <p:sp>
          <p:nvSpPr>
            <p:cNvPr id="9" name="Shape 3"/>
            <p:cNvSpPr/>
            <p:nvPr/>
          </p:nvSpPr>
          <p:spPr>
            <a:xfrm>
              <a:off x="6734175" y="2724150"/>
              <a:ext cx="4829175" cy="5791200"/>
            </a:xfrm>
            <a:prstGeom prst="rect">
              <a:avLst/>
            </a:prstGeom>
            <a:solidFill>
              <a:srgbClr val="EF4D52"/>
            </a:solidFill>
            <a:ln/>
          </p:spPr>
        </p:sp>
        <p:pic>
          <p:nvPicPr>
            <p:cNvPr id="10" name="Image 4" descr="preencoded.png">    </p:cNvPr>
            <p:cNvPicPr>
              <a:picLocks noChangeAspect="1"/>
            </p:cNvPicPr>
            <p:nvPr/>
          </p:nvPicPr>
          <p:blipFill>
            <a:blip r:embed="rId5"/>
            <a:stretch>
              <a:fillRect/>
            </a:stretch>
          </p:blipFill>
          <p:spPr>
            <a:xfrm>
              <a:off x="8796331" y="3038475"/>
              <a:ext cx="704863" cy="895350"/>
            </a:xfrm>
            <a:prstGeom prst="rect">
              <a:avLst/>
            </a:prstGeom>
          </p:spPr>
        </p:pic>
        <p:sp>
          <p:nvSpPr>
            <p:cNvPr id="11" name="Shape 4"/>
            <p:cNvSpPr/>
            <p:nvPr/>
          </p:nvSpPr>
          <p:spPr>
            <a:xfrm>
              <a:off x="12134850" y="2724150"/>
              <a:ext cx="4829175" cy="5791200"/>
            </a:xfrm>
            <a:prstGeom prst="rect">
              <a:avLst/>
            </a:prstGeom>
            <a:solidFill>
              <a:srgbClr val="EF4D52"/>
            </a:solidFill>
            <a:ln/>
          </p:spPr>
        </p:sp>
        <p:pic>
          <p:nvPicPr>
            <p:cNvPr id="12" name="Image 5" descr="preencoded.png">    </p:cNvPr>
            <p:cNvPicPr>
              <a:picLocks noChangeAspect="1"/>
            </p:cNvPicPr>
            <p:nvPr/>
          </p:nvPicPr>
          <p:blipFill>
            <a:blip r:embed="rId6"/>
            <a:stretch>
              <a:fillRect/>
            </a:stretch>
          </p:blipFill>
          <p:spPr>
            <a:xfrm>
              <a:off x="14211300" y="3038475"/>
              <a:ext cx="676275" cy="895350"/>
            </a:xfrm>
            <a:prstGeom prst="rect">
              <a:avLst/>
            </a:prstGeom>
          </p:spPr>
        </p:pic>
        <p:sp>
          <p:nvSpPr>
            <p:cNvPr id="13" name="Text 5"/>
            <p:cNvSpPr/>
            <p:nvPr/>
          </p:nvSpPr>
          <p:spPr>
            <a:xfrm>
              <a:off x="2901315" y="4133850"/>
              <a:ext cx="1693545" cy="712470"/>
            </a:xfrm>
            <a:prstGeom prst="rect">
              <a:avLst/>
            </a:prstGeom>
            <a:noFill/>
            <a:ln/>
          </p:spPr>
          <p:txBody>
            <a:bodyPr wrap="square" lIns="0" tIns="0" rIns="0" bIns="0" rtlCol="0" anchor="t"/>
            <a:lstStyle/>
            <a:p>
              <a:pPr algn="ctr" indent="0" marL="0">
                <a:buNone/>
              </a:pPr>
              <a:r>
                <a:rPr lang="en-US" sz="3600" u="none" dirty="0">
                  <a:solidFill>
                    <a:srgbClr val="FFFFFF"/>
                  </a:solidFill>
                  <a:latin typeface="Bungee" pitchFamily="34" charset="0"/>
                  <a:ea typeface="Bungee" pitchFamily="34" charset="-122"/>
                  <a:cs typeface="Bungee" pitchFamily="34" charset="-120"/>
                </a:rPr>
                <a:t>Basic</a:t>
              </a:r>
              <a:endParaRPr lang="en-US" sz="3600" dirty="0"/>
            </a:p>
          </p:txBody>
        </p:sp>
        <p:sp>
          <p:nvSpPr>
            <p:cNvPr id="14" name="Text 6"/>
            <p:cNvSpPr/>
            <p:nvPr/>
          </p:nvSpPr>
          <p:spPr>
            <a:xfrm>
              <a:off x="1676400" y="4914900"/>
              <a:ext cx="4204335" cy="25831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Access to the entry-level dungeons.</a:t>
              </a:r>
              <a:endParaRPr lang="en-US" sz="2400" dirty="0"/>
            </a:p>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A limited number of quests and battles per month.</a:t>
              </a:r>
              <a:endParaRPr lang="en-US" sz="2400" dirty="0"/>
            </a:p>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Ability to form a small party with fellow adventurers.</a:t>
              </a:r>
              <a:endParaRPr lang="en-US" sz="2400" dirty="0"/>
            </a:p>
          </p:txBody>
        </p:sp>
        <p:sp>
          <p:nvSpPr>
            <p:cNvPr id="15" name="Text 7"/>
            <p:cNvSpPr/>
            <p:nvPr/>
          </p:nvSpPr>
          <p:spPr>
            <a:xfrm>
              <a:off x="2277428" y="7620000"/>
              <a:ext cx="2941320" cy="712470"/>
            </a:xfrm>
            <a:prstGeom prst="rect">
              <a:avLst/>
            </a:prstGeom>
            <a:noFill/>
            <a:ln/>
          </p:spPr>
          <p:txBody>
            <a:bodyPr wrap="square" lIns="0" tIns="0" rIns="0" bIns="0" rtlCol="0" anchor="t"/>
            <a:lstStyle/>
            <a:p>
              <a:pPr algn="ctr" indent="0" marL="0">
                <a:buNone/>
              </a:pPr>
              <a:r>
                <a:rPr lang="en-US" sz="3600" u="none" dirty="0">
                  <a:solidFill>
                    <a:srgbClr val="FFFFFF"/>
                  </a:solidFill>
                  <a:latin typeface="Bungee" pitchFamily="34" charset="0"/>
                  <a:ea typeface="Bungee" pitchFamily="34" charset="-122"/>
                  <a:cs typeface="Bungee" pitchFamily="34" charset="-120"/>
                </a:rPr>
                <a:t>$10/month</a:t>
              </a:r>
              <a:endParaRPr lang="en-US" sz="3600" dirty="0"/>
            </a:p>
          </p:txBody>
        </p:sp>
        <p:sp>
          <p:nvSpPr>
            <p:cNvPr id="16" name="Text 8"/>
            <p:cNvSpPr/>
            <p:nvPr/>
          </p:nvSpPr>
          <p:spPr>
            <a:xfrm>
              <a:off x="8321040" y="4133850"/>
              <a:ext cx="1655445" cy="712470"/>
            </a:xfrm>
            <a:prstGeom prst="rect">
              <a:avLst/>
            </a:prstGeom>
            <a:noFill/>
            <a:ln/>
          </p:spPr>
          <p:txBody>
            <a:bodyPr wrap="square" lIns="0" tIns="0" rIns="0" bIns="0" rtlCol="0" anchor="t"/>
            <a:lstStyle/>
            <a:p>
              <a:pPr algn="ctr" indent="0" marL="0">
                <a:buNone/>
              </a:pPr>
              <a:r>
                <a:rPr lang="en-US" sz="3600" u="none" dirty="0">
                  <a:solidFill>
                    <a:srgbClr val="FFFFFF"/>
                  </a:solidFill>
                  <a:latin typeface="Bungee" pitchFamily="34" charset="0"/>
                  <a:ea typeface="Bungee" pitchFamily="34" charset="-122"/>
                  <a:cs typeface="Bungee" pitchFamily="34" charset="-120"/>
                </a:rPr>
                <a:t>Elite</a:t>
              </a:r>
              <a:endParaRPr lang="en-US" sz="3600" dirty="0"/>
            </a:p>
          </p:txBody>
        </p:sp>
        <p:sp>
          <p:nvSpPr>
            <p:cNvPr id="17" name="Text 9"/>
            <p:cNvSpPr/>
            <p:nvPr/>
          </p:nvSpPr>
          <p:spPr>
            <a:xfrm>
              <a:off x="7077075" y="4914900"/>
              <a:ext cx="4204335" cy="25831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Access to the intermediate and advanced dungeons.</a:t>
              </a:r>
              <a:endParaRPr lang="en-US" sz="2400" dirty="0"/>
            </a:p>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A greater number of quests and battles</a:t>
              </a:r>
              <a:endParaRPr lang="en-US" sz="2400" dirty="0"/>
            </a:p>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Ability to form larger parties with adventurers.</a:t>
              </a:r>
              <a:endParaRPr lang="en-US" sz="2400" dirty="0"/>
            </a:p>
          </p:txBody>
        </p:sp>
        <p:sp>
          <p:nvSpPr>
            <p:cNvPr id="18" name="Text 10"/>
            <p:cNvSpPr/>
            <p:nvPr/>
          </p:nvSpPr>
          <p:spPr>
            <a:xfrm>
              <a:off x="7668578" y="7620000"/>
              <a:ext cx="2960370" cy="712470"/>
            </a:xfrm>
            <a:prstGeom prst="rect">
              <a:avLst/>
            </a:prstGeom>
            <a:noFill/>
            <a:ln/>
          </p:spPr>
          <p:txBody>
            <a:bodyPr wrap="square" lIns="0" tIns="0" rIns="0" bIns="0" rtlCol="0" anchor="t"/>
            <a:lstStyle/>
            <a:p>
              <a:pPr algn="ctr" indent="0" marL="0">
                <a:buNone/>
              </a:pPr>
              <a:r>
                <a:rPr lang="en-US" sz="3600" u="none" dirty="0">
                  <a:solidFill>
                    <a:srgbClr val="FFFFFF"/>
                  </a:solidFill>
                  <a:latin typeface="Bungee" pitchFamily="34" charset="0"/>
                  <a:ea typeface="Bungee" pitchFamily="34" charset="-122"/>
                  <a:cs typeface="Bungee" pitchFamily="34" charset="-120"/>
                </a:rPr>
                <a:t>$50/month</a:t>
              </a:r>
              <a:endParaRPr lang="en-US" sz="3600" dirty="0"/>
            </a:p>
          </p:txBody>
        </p:sp>
        <p:sp>
          <p:nvSpPr>
            <p:cNvPr id="19" name="Text 11"/>
            <p:cNvSpPr/>
            <p:nvPr/>
          </p:nvSpPr>
          <p:spPr>
            <a:xfrm>
              <a:off x="13012102" y="4133850"/>
              <a:ext cx="3074670" cy="712470"/>
            </a:xfrm>
            <a:prstGeom prst="rect">
              <a:avLst/>
            </a:prstGeom>
            <a:noFill/>
            <a:ln/>
          </p:spPr>
          <p:txBody>
            <a:bodyPr wrap="square" lIns="0" tIns="0" rIns="0" bIns="0" rtlCol="0" anchor="t"/>
            <a:lstStyle/>
            <a:p>
              <a:pPr algn="ctr" indent="0" marL="0">
                <a:buNone/>
              </a:pPr>
              <a:r>
                <a:rPr lang="en-US" sz="3600" u="none" dirty="0">
                  <a:solidFill>
                    <a:srgbClr val="FFFFFF"/>
                  </a:solidFill>
                  <a:latin typeface="Bungee" pitchFamily="34" charset="0"/>
                  <a:ea typeface="Bungee" pitchFamily="34" charset="-122"/>
                  <a:cs typeface="Bungee" pitchFamily="34" charset="-120"/>
                </a:rPr>
                <a:t>Legendary</a:t>
              </a:r>
              <a:endParaRPr lang="en-US" sz="3600" dirty="0"/>
            </a:p>
          </p:txBody>
        </p:sp>
        <p:sp>
          <p:nvSpPr>
            <p:cNvPr id="20" name="Text 12"/>
            <p:cNvSpPr/>
            <p:nvPr/>
          </p:nvSpPr>
          <p:spPr>
            <a:xfrm>
              <a:off x="12477750" y="4914900"/>
              <a:ext cx="4204335" cy="25831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Access to the most challenging dungeons.</a:t>
              </a:r>
              <a:endParaRPr lang="en-US" sz="2400" dirty="0"/>
            </a:p>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Unlimited quests and battles per month.</a:t>
              </a:r>
              <a:endParaRPr lang="en-US" sz="2400" dirty="0"/>
            </a:p>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The ability to form the largest parties.</a:t>
              </a:r>
              <a:endParaRPr lang="en-US" sz="2400" dirty="0"/>
            </a:p>
          </p:txBody>
        </p:sp>
        <p:sp>
          <p:nvSpPr>
            <p:cNvPr id="21" name="Text 13"/>
            <p:cNvSpPr/>
            <p:nvPr/>
          </p:nvSpPr>
          <p:spPr>
            <a:xfrm>
              <a:off x="12912090" y="7620000"/>
              <a:ext cx="3274695" cy="712470"/>
            </a:xfrm>
            <a:prstGeom prst="rect">
              <a:avLst/>
            </a:prstGeom>
            <a:noFill/>
            <a:ln/>
          </p:spPr>
          <p:txBody>
            <a:bodyPr wrap="square" lIns="0" tIns="0" rIns="0" bIns="0" rtlCol="0" anchor="t"/>
            <a:lstStyle/>
            <a:p>
              <a:pPr algn="ctr" indent="0" marL="0">
                <a:buNone/>
              </a:pPr>
              <a:r>
                <a:rPr lang="en-US" sz="3600" u="none" dirty="0">
                  <a:solidFill>
                    <a:srgbClr val="FFFFFF"/>
                  </a:solidFill>
                  <a:latin typeface="Bungee" pitchFamily="34" charset="0"/>
                  <a:ea typeface="Bungee" pitchFamily="34" charset="-122"/>
                  <a:cs typeface="Bungee" pitchFamily="34" charset="-120"/>
                </a:rPr>
                <a:t>$100/month</a:t>
              </a:r>
              <a:endParaRPr lang="en-US" sz="3600" dirty="0"/>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4E4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372100" cy="3619500"/>
          </a:xfrm>
          <a:prstGeom prst="rect">
            <a:avLst/>
          </a:prstGeom>
        </p:spPr>
      </p:pic>
      <p:pic>
        <p:nvPicPr>
          <p:cNvPr id="3" name="Image 1" descr="preencoded.png">    </p:cNvPr>
          <p:cNvPicPr>
            <a:picLocks noChangeAspect="1"/>
          </p:cNvPicPr>
          <p:nvPr/>
        </p:nvPicPr>
        <p:blipFill>
          <a:blip r:embed="rId2"/>
          <a:stretch>
            <a:fillRect/>
          </a:stretch>
        </p:blipFill>
        <p:spPr>
          <a:xfrm>
            <a:off x="14801850" y="7219950"/>
            <a:ext cx="3486150" cy="3067050"/>
          </a:xfrm>
          <a:prstGeom prst="rect">
            <a:avLst/>
          </a:prstGeom>
        </p:spPr>
      </p:pic>
      <p:grpSp>
        <p:nvGrpSpPr>
          <p:cNvPr id="56011"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73E3E"/>
                  </a:solidFill>
                  <a:latin typeface="Inter" pitchFamily="34" charset="0"/>
                  <a:ea typeface="Inter" pitchFamily="34" charset="-122"/>
                  <a:cs typeface="Inter" pitchFamily="34" charset="-120"/>
                </a:rPr>
                <a:t>EaTemp</a:t>
              </a:r>
              <a:endParaRPr lang="en-US" sz="2710" dirty="0"/>
            </a:p>
          </p:txBody>
        </p:sp>
      </p:grpSp>
      <p:grpSp>
        <p:nvGrpSpPr>
          <p:cNvPr id="70044" name="Group"/>
          <p:cNvGrpSpPr/>
          <p:nvPr/>
        </p:nvGrpSpPr>
        <p:grpSpPr>
          <a:xfrm>
            <a:off x="285750" y="1609725"/>
            <a:ext cx="17726025" cy="6781800"/>
            <a:chOff x="285750" y="1609725"/>
            <a:chExt cx="17726025" cy="6781800"/>
          </a:xfrm>
        </p:grpSpPr>
        <p:sp>
          <p:nvSpPr>
            <p:cNvPr id="6" name="Shape 1"/>
            <p:cNvSpPr/>
            <p:nvPr/>
          </p:nvSpPr>
          <p:spPr>
            <a:xfrm>
              <a:off x="285750" y="2705100"/>
              <a:ext cx="4010025" cy="5686425"/>
            </a:xfrm>
            <a:prstGeom prst="rect">
              <a:avLst/>
            </a:prstGeom>
            <a:solidFill>
              <a:srgbClr val="EF4D52"/>
            </a:solidFill>
            <a:ln/>
          </p:spPr>
        </p:sp>
        <p:pic>
          <p:nvPicPr>
            <p:cNvPr id="7" name="Image 3" descr="preencoded.png">    </p:cNvPr>
            <p:cNvPicPr>
              <a:picLocks noChangeAspect="1"/>
            </p:cNvPicPr>
            <p:nvPr/>
          </p:nvPicPr>
          <p:blipFill>
            <a:blip r:embed="rId4"/>
            <a:stretch>
              <a:fillRect/>
            </a:stretch>
          </p:blipFill>
          <p:spPr>
            <a:xfrm>
              <a:off x="1744670" y="5416562"/>
              <a:ext cx="1092180" cy="1092182"/>
            </a:xfrm>
            <a:prstGeom prst="rect">
              <a:avLst/>
            </a:prstGeom>
          </p:spPr>
        </p:pic>
        <p:sp>
          <p:nvSpPr>
            <p:cNvPr id="8" name="Shape 2"/>
            <p:cNvSpPr/>
            <p:nvPr/>
          </p:nvSpPr>
          <p:spPr>
            <a:xfrm>
              <a:off x="4857750" y="2705100"/>
              <a:ext cx="4010025" cy="5686425"/>
            </a:xfrm>
            <a:prstGeom prst="rect">
              <a:avLst/>
            </a:prstGeom>
            <a:solidFill>
              <a:srgbClr val="EF4D52"/>
            </a:solidFill>
            <a:ln/>
          </p:spPr>
        </p:sp>
        <p:pic>
          <p:nvPicPr>
            <p:cNvPr id="9" name="Image 4" descr="preencoded.png">    </p:cNvPr>
            <p:cNvPicPr>
              <a:picLocks noChangeAspect="1"/>
            </p:cNvPicPr>
            <p:nvPr/>
          </p:nvPicPr>
          <p:blipFill>
            <a:blip r:embed="rId5"/>
            <a:stretch>
              <a:fillRect/>
            </a:stretch>
          </p:blipFill>
          <p:spPr>
            <a:xfrm>
              <a:off x="6405563" y="5505450"/>
              <a:ext cx="894080" cy="892810"/>
            </a:xfrm>
            <a:prstGeom prst="rect">
              <a:avLst/>
            </a:prstGeom>
          </p:spPr>
        </p:pic>
        <p:sp>
          <p:nvSpPr>
            <p:cNvPr id="10" name="Shape 3"/>
            <p:cNvSpPr/>
            <p:nvPr/>
          </p:nvSpPr>
          <p:spPr>
            <a:xfrm>
              <a:off x="9429750" y="2705100"/>
              <a:ext cx="4010025" cy="5686425"/>
            </a:xfrm>
            <a:prstGeom prst="rect">
              <a:avLst/>
            </a:prstGeom>
            <a:solidFill>
              <a:srgbClr val="EF4D52"/>
            </a:solidFill>
            <a:ln/>
          </p:spPr>
        </p:sp>
        <p:pic>
          <p:nvPicPr>
            <p:cNvPr id="11" name="Image 5" descr="preencoded.png">    </p:cNvPr>
            <p:cNvPicPr>
              <a:picLocks noChangeAspect="1"/>
            </p:cNvPicPr>
            <p:nvPr/>
          </p:nvPicPr>
          <p:blipFill>
            <a:blip r:embed="rId6"/>
            <a:stretch>
              <a:fillRect/>
            </a:stretch>
          </p:blipFill>
          <p:spPr>
            <a:xfrm>
              <a:off x="10901344" y="5356622"/>
              <a:ext cx="1139446" cy="1139446"/>
            </a:xfrm>
            <a:prstGeom prst="rect">
              <a:avLst/>
            </a:prstGeom>
          </p:spPr>
        </p:pic>
        <p:sp>
          <p:nvSpPr>
            <p:cNvPr id="12" name="Shape 4"/>
            <p:cNvSpPr/>
            <p:nvPr/>
          </p:nvSpPr>
          <p:spPr>
            <a:xfrm>
              <a:off x="14001750" y="2705100"/>
              <a:ext cx="4010025" cy="5686425"/>
            </a:xfrm>
            <a:prstGeom prst="rect">
              <a:avLst/>
            </a:prstGeom>
            <a:solidFill>
              <a:srgbClr val="EF4D52"/>
            </a:solidFill>
            <a:ln/>
          </p:spPr>
        </p:sp>
        <p:pic>
          <p:nvPicPr>
            <p:cNvPr id="13" name="Image 6" descr="preencoded.png">    </p:cNvPr>
            <p:cNvPicPr>
              <a:picLocks noChangeAspect="1"/>
            </p:cNvPicPr>
            <p:nvPr/>
          </p:nvPicPr>
          <p:blipFill>
            <a:blip r:embed="rId7"/>
            <a:stretch>
              <a:fillRect/>
            </a:stretch>
          </p:blipFill>
          <p:spPr>
            <a:xfrm>
              <a:off x="15473363" y="5353047"/>
              <a:ext cx="1117600" cy="1219200"/>
            </a:xfrm>
            <a:prstGeom prst="rect">
              <a:avLst/>
            </a:prstGeom>
          </p:spPr>
        </p:pic>
        <p:sp>
          <p:nvSpPr>
            <p:cNvPr id="14" name="Shape 5"/>
            <p:cNvSpPr/>
            <p:nvPr/>
          </p:nvSpPr>
          <p:spPr>
            <a:xfrm>
              <a:off x="1495425" y="1609725"/>
              <a:ext cx="1600200" cy="1600200"/>
            </a:xfrm>
            <a:prstGeom prst="ellipse">
              <a:avLst/>
            </a:prstGeom>
            <a:solidFill>
              <a:srgbClr val="F73E3E"/>
            </a:solidFill>
            <a:ln w="38100">
              <a:solidFill>
                <a:srgbClr val="272727"/>
              </a:solidFill>
              <a:prstDash val="solid"/>
            </a:ln>
          </p:spPr>
        </p:sp>
        <p:sp>
          <p:nvSpPr>
            <p:cNvPr id="15" name="Shape 6"/>
            <p:cNvSpPr/>
            <p:nvPr/>
          </p:nvSpPr>
          <p:spPr>
            <a:xfrm>
              <a:off x="6067425" y="1609725"/>
              <a:ext cx="1600200" cy="1600200"/>
            </a:xfrm>
            <a:prstGeom prst="ellipse">
              <a:avLst/>
            </a:prstGeom>
            <a:solidFill>
              <a:srgbClr val="F73E3E"/>
            </a:solidFill>
            <a:ln w="38100">
              <a:solidFill>
                <a:srgbClr val="272727"/>
              </a:solidFill>
              <a:prstDash val="solid"/>
            </a:ln>
          </p:spPr>
        </p:sp>
        <p:sp>
          <p:nvSpPr>
            <p:cNvPr id="16" name="Shape 7"/>
            <p:cNvSpPr/>
            <p:nvPr/>
          </p:nvSpPr>
          <p:spPr>
            <a:xfrm>
              <a:off x="10639425" y="1609725"/>
              <a:ext cx="1600200" cy="1600200"/>
            </a:xfrm>
            <a:prstGeom prst="ellipse">
              <a:avLst/>
            </a:prstGeom>
            <a:solidFill>
              <a:srgbClr val="F73E3E"/>
            </a:solidFill>
            <a:ln w="38100">
              <a:solidFill>
                <a:srgbClr val="272727"/>
              </a:solidFill>
              <a:prstDash val="solid"/>
            </a:ln>
          </p:spPr>
        </p:sp>
        <p:sp>
          <p:nvSpPr>
            <p:cNvPr id="17" name="Shape 8"/>
            <p:cNvSpPr/>
            <p:nvPr/>
          </p:nvSpPr>
          <p:spPr>
            <a:xfrm>
              <a:off x="15211425" y="1609725"/>
              <a:ext cx="1600200" cy="1600200"/>
            </a:xfrm>
            <a:prstGeom prst="ellipse">
              <a:avLst/>
            </a:prstGeom>
            <a:solidFill>
              <a:srgbClr val="F73E3E"/>
            </a:solidFill>
            <a:ln w="38100">
              <a:solidFill>
                <a:srgbClr val="272727"/>
              </a:solidFill>
              <a:prstDash val="solid"/>
            </a:ln>
          </p:spPr>
        </p:sp>
        <p:sp>
          <p:nvSpPr>
            <p:cNvPr id="18" name="Text 9"/>
            <p:cNvSpPr/>
            <p:nvPr/>
          </p:nvSpPr>
          <p:spPr>
            <a:xfrm>
              <a:off x="480060" y="3762375"/>
              <a:ext cx="3621405" cy="529590"/>
            </a:xfrm>
            <a:prstGeom prst="rect">
              <a:avLst/>
            </a:prstGeom>
            <a:noFill/>
            <a:ln/>
          </p:spPr>
          <p:txBody>
            <a:bodyPr wrap="square" lIns="0" tIns="0" rIns="0" bIns="0" rtlCol="0" anchor="t"/>
            <a:lstStyle/>
            <a:p>
              <a:pPr algn="ctr" indent="0" marL="0">
                <a:buNone/>
              </a:pPr>
              <a:r>
                <a:rPr lang="en-US" sz="2700" u="none" dirty="0">
                  <a:solidFill>
                    <a:srgbClr val="FFFFFF"/>
                  </a:solidFill>
                  <a:latin typeface="Bungee" pitchFamily="34" charset="0"/>
                  <a:ea typeface="Bungee" pitchFamily="34" charset="-122"/>
                  <a:cs typeface="Bungee" pitchFamily="34" charset="-120"/>
                </a:rPr>
                <a:t>Eclipse</a:t>
              </a:r>
              <a:endParaRPr lang="en-US" sz="2700" dirty="0"/>
            </a:p>
          </p:txBody>
        </p:sp>
        <p:sp>
          <p:nvSpPr>
            <p:cNvPr id="19" name="Text 10"/>
            <p:cNvSpPr/>
            <p:nvPr/>
          </p:nvSpPr>
          <p:spPr>
            <a:xfrm>
              <a:off x="483870" y="4324350"/>
              <a:ext cx="3613785" cy="83058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Rare event causes unpredictable magic.</a:t>
              </a:r>
              <a:endParaRPr lang="en-US" sz="2400" dirty="0"/>
            </a:p>
          </p:txBody>
        </p:sp>
        <p:sp>
          <p:nvSpPr>
            <p:cNvPr id="20" name="Text 11"/>
            <p:cNvSpPr/>
            <p:nvPr/>
          </p:nvSpPr>
          <p:spPr>
            <a:xfrm>
              <a:off x="480060" y="6877050"/>
              <a:ext cx="3621405" cy="529590"/>
            </a:xfrm>
            <a:prstGeom prst="rect">
              <a:avLst/>
            </a:prstGeom>
            <a:noFill/>
            <a:ln/>
          </p:spPr>
          <p:txBody>
            <a:bodyPr wrap="square" lIns="0" tIns="0" rIns="0" bIns="0" rtlCol="0" anchor="t"/>
            <a:lstStyle/>
            <a:p>
              <a:pPr algn="ctr" indent="0" marL="0">
                <a:buNone/>
              </a:pPr>
              <a:r>
                <a:rPr lang="en-US" sz="2700" u="none" dirty="0">
                  <a:solidFill>
                    <a:srgbClr val="FFFFFF"/>
                  </a:solidFill>
                  <a:latin typeface="Bungee" pitchFamily="34" charset="0"/>
                  <a:ea typeface="Bungee" pitchFamily="34" charset="-122"/>
                  <a:cs typeface="Bungee" pitchFamily="34" charset="-120"/>
                </a:rPr>
                <a:t>Quest</a:t>
              </a:r>
              <a:endParaRPr lang="en-US" sz="2700" dirty="0"/>
            </a:p>
          </p:txBody>
        </p:sp>
        <p:sp>
          <p:nvSpPr>
            <p:cNvPr id="21" name="Text 12"/>
            <p:cNvSpPr/>
            <p:nvPr/>
          </p:nvSpPr>
          <p:spPr>
            <a:xfrm>
              <a:off x="483870" y="7439025"/>
              <a:ext cx="3613785" cy="83058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Adventurers seek immortal artifact.</a:t>
              </a:r>
              <a:endParaRPr lang="en-US" sz="2400" dirty="0"/>
            </a:p>
          </p:txBody>
        </p:sp>
        <p:sp>
          <p:nvSpPr>
            <p:cNvPr id="22" name="Text 13"/>
            <p:cNvSpPr/>
            <p:nvPr/>
          </p:nvSpPr>
          <p:spPr>
            <a:xfrm>
              <a:off x="5052060" y="3762375"/>
              <a:ext cx="3621405" cy="529590"/>
            </a:xfrm>
            <a:prstGeom prst="rect">
              <a:avLst/>
            </a:prstGeom>
            <a:noFill/>
            <a:ln/>
          </p:spPr>
          <p:txBody>
            <a:bodyPr wrap="square" lIns="0" tIns="0" rIns="0" bIns="0" rtlCol="0" anchor="t"/>
            <a:lstStyle/>
            <a:p>
              <a:pPr algn="ctr" indent="0" marL="0">
                <a:buNone/>
              </a:pPr>
              <a:r>
                <a:rPr lang="en-US" sz="2700" u="none" dirty="0">
                  <a:solidFill>
                    <a:srgbClr val="FFFFFF"/>
                  </a:solidFill>
                  <a:latin typeface="Bungee" pitchFamily="34" charset="0"/>
                  <a:ea typeface="Bungee" pitchFamily="34" charset="-122"/>
                  <a:cs typeface="Bungee" pitchFamily="34" charset="-120"/>
                </a:rPr>
                <a:t>Eclipse</a:t>
              </a:r>
              <a:endParaRPr lang="en-US" sz="2700" dirty="0"/>
            </a:p>
          </p:txBody>
        </p:sp>
        <p:sp>
          <p:nvSpPr>
            <p:cNvPr id="23" name="Text 14"/>
            <p:cNvSpPr/>
            <p:nvPr/>
          </p:nvSpPr>
          <p:spPr>
            <a:xfrm>
              <a:off x="5055870" y="4324350"/>
              <a:ext cx="3613785" cy="83058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Rare event causes unpredictable magic.</a:t>
              </a:r>
              <a:endParaRPr lang="en-US" sz="2400" dirty="0"/>
            </a:p>
          </p:txBody>
        </p:sp>
        <p:sp>
          <p:nvSpPr>
            <p:cNvPr id="24" name="Text 15"/>
            <p:cNvSpPr/>
            <p:nvPr/>
          </p:nvSpPr>
          <p:spPr>
            <a:xfrm>
              <a:off x="5052060" y="6877050"/>
              <a:ext cx="3621405" cy="529590"/>
            </a:xfrm>
            <a:prstGeom prst="rect">
              <a:avLst/>
            </a:prstGeom>
            <a:noFill/>
            <a:ln/>
          </p:spPr>
          <p:txBody>
            <a:bodyPr wrap="square" lIns="0" tIns="0" rIns="0" bIns="0" rtlCol="0" anchor="t"/>
            <a:lstStyle/>
            <a:p>
              <a:pPr algn="ctr" indent="0" marL="0">
                <a:buNone/>
              </a:pPr>
              <a:r>
                <a:rPr lang="en-US" sz="2700" u="none" dirty="0">
                  <a:solidFill>
                    <a:srgbClr val="FFFFFF"/>
                  </a:solidFill>
                  <a:latin typeface="Bungee" pitchFamily="34" charset="0"/>
                  <a:ea typeface="Bungee" pitchFamily="34" charset="-122"/>
                  <a:cs typeface="Bungee" pitchFamily="34" charset="-120"/>
                </a:rPr>
                <a:t>Quest</a:t>
              </a:r>
              <a:endParaRPr lang="en-US" sz="2700" dirty="0"/>
            </a:p>
          </p:txBody>
        </p:sp>
        <p:sp>
          <p:nvSpPr>
            <p:cNvPr id="25" name="Text 16"/>
            <p:cNvSpPr/>
            <p:nvPr/>
          </p:nvSpPr>
          <p:spPr>
            <a:xfrm>
              <a:off x="5055870" y="7439025"/>
              <a:ext cx="3613785" cy="83058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Adventurers seek immortal artifact.</a:t>
              </a:r>
              <a:endParaRPr lang="en-US" sz="2400" dirty="0"/>
            </a:p>
          </p:txBody>
        </p:sp>
        <p:sp>
          <p:nvSpPr>
            <p:cNvPr id="26" name="Text 17"/>
            <p:cNvSpPr/>
            <p:nvPr/>
          </p:nvSpPr>
          <p:spPr>
            <a:xfrm>
              <a:off x="9624060" y="3762375"/>
              <a:ext cx="3621405" cy="529590"/>
            </a:xfrm>
            <a:prstGeom prst="rect">
              <a:avLst/>
            </a:prstGeom>
            <a:noFill/>
            <a:ln/>
          </p:spPr>
          <p:txBody>
            <a:bodyPr wrap="square" lIns="0" tIns="0" rIns="0" bIns="0" rtlCol="0" anchor="t"/>
            <a:lstStyle/>
            <a:p>
              <a:pPr algn="ctr" indent="0" marL="0">
                <a:buNone/>
              </a:pPr>
              <a:r>
                <a:rPr lang="en-US" sz="2700" u="none" dirty="0">
                  <a:solidFill>
                    <a:srgbClr val="FFFFFF"/>
                  </a:solidFill>
                  <a:latin typeface="Bungee" pitchFamily="34" charset="0"/>
                  <a:ea typeface="Bungee" pitchFamily="34" charset="-122"/>
                  <a:cs typeface="Bungee" pitchFamily="34" charset="-120"/>
                </a:rPr>
                <a:t>Eclipse</a:t>
              </a:r>
              <a:endParaRPr lang="en-US" sz="2700" dirty="0"/>
            </a:p>
          </p:txBody>
        </p:sp>
        <p:sp>
          <p:nvSpPr>
            <p:cNvPr id="27" name="Text 18"/>
            <p:cNvSpPr/>
            <p:nvPr/>
          </p:nvSpPr>
          <p:spPr>
            <a:xfrm>
              <a:off x="9627870" y="4324350"/>
              <a:ext cx="3613785" cy="83058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Rare event causes unpredictable magic.</a:t>
              </a:r>
              <a:endParaRPr lang="en-US" sz="2400" dirty="0"/>
            </a:p>
          </p:txBody>
        </p:sp>
        <p:sp>
          <p:nvSpPr>
            <p:cNvPr id="28" name="Text 19"/>
            <p:cNvSpPr/>
            <p:nvPr/>
          </p:nvSpPr>
          <p:spPr>
            <a:xfrm>
              <a:off x="9624060" y="6877050"/>
              <a:ext cx="3621405" cy="529590"/>
            </a:xfrm>
            <a:prstGeom prst="rect">
              <a:avLst/>
            </a:prstGeom>
            <a:noFill/>
            <a:ln/>
          </p:spPr>
          <p:txBody>
            <a:bodyPr wrap="square" lIns="0" tIns="0" rIns="0" bIns="0" rtlCol="0" anchor="t"/>
            <a:lstStyle/>
            <a:p>
              <a:pPr algn="ctr" indent="0" marL="0">
                <a:buNone/>
              </a:pPr>
              <a:r>
                <a:rPr lang="en-US" sz="2700" u="none" dirty="0">
                  <a:solidFill>
                    <a:srgbClr val="FFFFFF"/>
                  </a:solidFill>
                  <a:latin typeface="Bungee" pitchFamily="34" charset="0"/>
                  <a:ea typeface="Bungee" pitchFamily="34" charset="-122"/>
                  <a:cs typeface="Bungee" pitchFamily="34" charset="-120"/>
                </a:rPr>
                <a:t>Quest</a:t>
              </a:r>
              <a:endParaRPr lang="en-US" sz="2700" dirty="0"/>
            </a:p>
          </p:txBody>
        </p:sp>
        <p:sp>
          <p:nvSpPr>
            <p:cNvPr id="29" name="Text 20"/>
            <p:cNvSpPr/>
            <p:nvPr/>
          </p:nvSpPr>
          <p:spPr>
            <a:xfrm>
              <a:off x="9627870" y="7439025"/>
              <a:ext cx="3613785" cy="83058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Adventurers seek immortal artifact.</a:t>
              </a:r>
              <a:endParaRPr lang="en-US" sz="2400" dirty="0"/>
            </a:p>
          </p:txBody>
        </p:sp>
        <p:sp>
          <p:nvSpPr>
            <p:cNvPr id="30" name="Text 21"/>
            <p:cNvSpPr/>
            <p:nvPr/>
          </p:nvSpPr>
          <p:spPr>
            <a:xfrm>
              <a:off x="14196060" y="3762375"/>
              <a:ext cx="3621405" cy="529590"/>
            </a:xfrm>
            <a:prstGeom prst="rect">
              <a:avLst/>
            </a:prstGeom>
            <a:noFill/>
            <a:ln/>
          </p:spPr>
          <p:txBody>
            <a:bodyPr wrap="square" lIns="0" tIns="0" rIns="0" bIns="0" rtlCol="0" anchor="t"/>
            <a:lstStyle/>
            <a:p>
              <a:pPr algn="ctr" indent="0" marL="0">
                <a:buNone/>
              </a:pPr>
              <a:r>
                <a:rPr lang="en-US" sz="2700" u="none" dirty="0">
                  <a:solidFill>
                    <a:srgbClr val="FFFFFF"/>
                  </a:solidFill>
                  <a:latin typeface="Bungee" pitchFamily="34" charset="0"/>
                  <a:ea typeface="Bungee" pitchFamily="34" charset="-122"/>
                  <a:cs typeface="Bungee" pitchFamily="34" charset="-120"/>
                </a:rPr>
                <a:t>Eclipse</a:t>
              </a:r>
              <a:endParaRPr lang="en-US" sz="2700" dirty="0"/>
            </a:p>
          </p:txBody>
        </p:sp>
        <p:sp>
          <p:nvSpPr>
            <p:cNvPr id="31" name="Text 22"/>
            <p:cNvSpPr/>
            <p:nvPr/>
          </p:nvSpPr>
          <p:spPr>
            <a:xfrm>
              <a:off x="14199870" y="4324350"/>
              <a:ext cx="3613785" cy="83058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Rare event causes unpredictable magic.</a:t>
              </a:r>
              <a:endParaRPr lang="en-US" sz="2400" dirty="0"/>
            </a:p>
          </p:txBody>
        </p:sp>
        <p:sp>
          <p:nvSpPr>
            <p:cNvPr id="32" name="Text 23"/>
            <p:cNvSpPr/>
            <p:nvPr/>
          </p:nvSpPr>
          <p:spPr>
            <a:xfrm>
              <a:off x="14196060" y="6877050"/>
              <a:ext cx="3621405" cy="529590"/>
            </a:xfrm>
            <a:prstGeom prst="rect">
              <a:avLst/>
            </a:prstGeom>
            <a:noFill/>
            <a:ln/>
          </p:spPr>
          <p:txBody>
            <a:bodyPr wrap="square" lIns="0" tIns="0" rIns="0" bIns="0" rtlCol="0" anchor="t"/>
            <a:lstStyle/>
            <a:p>
              <a:pPr algn="ctr" indent="0" marL="0">
                <a:buNone/>
              </a:pPr>
              <a:r>
                <a:rPr lang="en-US" sz="2700" u="none" dirty="0">
                  <a:solidFill>
                    <a:srgbClr val="FFFFFF"/>
                  </a:solidFill>
                  <a:latin typeface="Bungee" pitchFamily="34" charset="0"/>
                  <a:ea typeface="Bungee" pitchFamily="34" charset="-122"/>
                  <a:cs typeface="Bungee" pitchFamily="34" charset="-120"/>
                </a:rPr>
                <a:t>Quest</a:t>
              </a:r>
              <a:endParaRPr lang="en-US" sz="2700" dirty="0"/>
            </a:p>
          </p:txBody>
        </p:sp>
        <p:sp>
          <p:nvSpPr>
            <p:cNvPr id="33" name="Text 24"/>
            <p:cNvSpPr/>
            <p:nvPr/>
          </p:nvSpPr>
          <p:spPr>
            <a:xfrm>
              <a:off x="14199870" y="7439025"/>
              <a:ext cx="3613785" cy="83058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Adventurers seek immortal artifact.</a:t>
              </a:r>
              <a:endParaRPr lang="en-US" sz="2400" dirty="0"/>
            </a:p>
          </p:txBody>
        </p:sp>
        <p:sp>
          <p:nvSpPr>
            <p:cNvPr id="34" name="Text 25"/>
            <p:cNvSpPr/>
            <p:nvPr/>
          </p:nvSpPr>
          <p:spPr>
            <a:xfrm>
              <a:off x="2043113" y="1952625"/>
              <a:ext cx="771525" cy="1181100"/>
            </a:xfrm>
            <a:prstGeom prst="rect">
              <a:avLst/>
            </a:prstGeom>
            <a:noFill/>
            <a:ln/>
          </p:spPr>
          <p:txBody>
            <a:bodyPr wrap="square" lIns="0" tIns="0" rIns="0" bIns="0" rtlCol="0" anchor="t"/>
            <a:lstStyle/>
            <a:p>
              <a:pPr algn="l" indent="0" marL="0">
                <a:buNone/>
              </a:pPr>
              <a:r>
                <a:rPr lang="en-US" sz="6000" u="none" dirty="0">
                  <a:solidFill>
                    <a:srgbClr val="FFFFFF"/>
                  </a:solidFill>
                  <a:latin typeface="Bungee" pitchFamily="34" charset="0"/>
                  <a:ea typeface="Bungee" pitchFamily="34" charset="-122"/>
                  <a:cs typeface="Bungee" pitchFamily="34" charset="-120"/>
                </a:rPr>
                <a:t>S</a:t>
              </a:r>
              <a:endParaRPr lang="en-US" sz="6000" dirty="0"/>
            </a:p>
          </p:txBody>
        </p:sp>
        <p:sp>
          <p:nvSpPr>
            <p:cNvPr id="35" name="Text 26"/>
            <p:cNvSpPr/>
            <p:nvPr/>
          </p:nvSpPr>
          <p:spPr>
            <a:xfrm>
              <a:off x="6548438" y="1952625"/>
              <a:ext cx="904875" cy="1181100"/>
            </a:xfrm>
            <a:prstGeom prst="rect">
              <a:avLst/>
            </a:prstGeom>
            <a:noFill/>
            <a:ln/>
          </p:spPr>
          <p:txBody>
            <a:bodyPr wrap="square" lIns="0" tIns="0" rIns="0" bIns="0" rtlCol="0" anchor="t"/>
            <a:lstStyle/>
            <a:p>
              <a:pPr algn="l" indent="0" marL="0">
                <a:buNone/>
              </a:pPr>
              <a:r>
                <a:rPr lang="en-US" sz="6000" u="none" dirty="0">
                  <a:solidFill>
                    <a:srgbClr val="FFFFFF"/>
                  </a:solidFill>
                  <a:latin typeface="Bungee" pitchFamily="34" charset="0"/>
                  <a:ea typeface="Bungee" pitchFamily="34" charset="-122"/>
                  <a:cs typeface="Bungee" pitchFamily="34" charset="-120"/>
                </a:rPr>
                <a:t>W</a:t>
              </a:r>
              <a:endParaRPr lang="en-US" sz="6000" dirty="0"/>
            </a:p>
          </p:txBody>
        </p:sp>
        <p:sp>
          <p:nvSpPr>
            <p:cNvPr id="36" name="Text 27"/>
            <p:cNvSpPr/>
            <p:nvPr/>
          </p:nvSpPr>
          <p:spPr>
            <a:xfrm>
              <a:off x="11158538" y="1952625"/>
              <a:ext cx="828675" cy="1181100"/>
            </a:xfrm>
            <a:prstGeom prst="rect">
              <a:avLst/>
            </a:prstGeom>
            <a:noFill/>
            <a:ln/>
          </p:spPr>
          <p:txBody>
            <a:bodyPr wrap="square" lIns="0" tIns="0" rIns="0" bIns="0" rtlCol="0" anchor="t"/>
            <a:lstStyle/>
            <a:p>
              <a:pPr algn="l" indent="0" marL="0">
                <a:buNone/>
              </a:pPr>
              <a:r>
                <a:rPr lang="en-US" sz="6000" u="none" dirty="0">
                  <a:solidFill>
                    <a:srgbClr val="FFFFFF"/>
                  </a:solidFill>
                  <a:latin typeface="Bungee" pitchFamily="34" charset="0"/>
                  <a:ea typeface="Bungee" pitchFamily="34" charset="-122"/>
                  <a:cs typeface="Bungee" pitchFamily="34" charset="-120"/>
                </a:rPr>
                <a:t>O</a:t>
              </a:r>
              <a:endParaRPr lang="en-US" sz="6000" dirty="0"/>
            </a:p>
          </p:txBody>
        </p:sp>
        <p:sp>
          <p:nvSpPr>
            <p:cNvPr id="37" name="Text 28"/>
            <p:cNvSpPr/>
            <p:nvPr/>
          </p:nvSpPr>
          <p:spPr>
            <a:xfrm>
              <a:off x="15759113" y="1952625"/>
              <a:ext cx="771525" cy="1181100"/>
            </a:xfrm>
            <a:prstGeom prst="rect">
              <a:avLst/>
            </a:prstGeom>
            <a:noFill/>
            <a:ln/>
          </p:spPr>
          <p:txBody>
            <a:bodyPr wrap="square" lIns="0" tIns="0" rIns="0" bIns="0" rtlCol="0" anchor="t"/>
            <a:lstStyle/>
            <a:p>
              <a:pPr algn="l" indent="0" marL="0">
                <a:buNone/>
              </a:pPr>
              <a:r>
                <a:rPr lang="en-US" sz="6000" u="none" dirty="0">
                  <a:solidFill>
                    <a:srgbClr val="FFFFFF"/>
                  </a:solidFill>
                  <a:latin typeface="Bungee" pitchFamily="34" charset="0"/>
                  <a:ea typeface="Bungee" pitchFamily="34" charset="-122"/>
                  <a:cs typeface="Bungee" pitchFamily="34" charset="-120"/>
                </a:rPr>
                <a:t>T</a:t>
              </a:r>
              <a:endParaRPr lang="en-US" sz="600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4E4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2696825" y="0"/>
            <a:ext cx="5591175" cy="3867150"/>
          </a:xfrm>
          <a:prstGeom prst="rect">
            <a:avLst/>
          </a:prstGeom>
        </p:spPr>
      </p:pic>
      <p:pic>
        <p:nvPicPr>
          <p:cNvPr id="3" name="Image 1" descr="preencoded.png">    </p:cNvPr>
          <p:cNvPicPr>
            <a:picLocks noChangeAspect="1"/>
          </p:cNvPicPr>
          <p:nvPr/>
        </p:nvPicPr>
        <p:blipFill>
          <a:blip r:embed="rId2"/>
          <a:stretch>
            <a:fillRect/>
          </a:stretch>
        </p:blipFill>
        <p:spPr>
          <a:xfrm>
            <a:off x="0" y="7391400"/>
            <a:ext cx="4562475" cy="2895600"/>
          </a:xfrm>
          <a:prstGeom prst="rect">
            <a:avLst/>
          </a:prstGeom>
        </p:spPr>
      </p:pic>
      <p:grpSp>
        <p:nvGrpSpPr>
          <p:cNvPr id="26339"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73E3E"/>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514350" y="581025"/>
            <a:ext cx="7753350" cy="9134475"/>
          </a:xfrm>
          <a:prstGeom prst="rect">
            <a:avLst/>
          </a:prstGeom>
        </p:spPr>
      </p:pic>
      <p:sp>
        <p:nvSpPr>
          <p:cNvPr id="7" name="Text 1"/>
          <p:cNvSpPr/>
          <p:nvPr/>
        </p:nvSpPr>
        <p:spPr>
          <a:xfrm>
            <a:off x="8924925" y="1676400"/>
            <a:ext cx="4762500" cy="1181100"/>
          </a:xfrm>
          <a:prstGeom prst="rect">
            <a:avLst/>
          </a:prstGeom>
          <a:noFill/>
          <a:ln/>
        </p:spPr>
        <p:txBody>
          <a:bodyPr wrap="square" lIns="0" tIns="0" rIns="0" bIns="0" rtlCol="0" anchor="t"/>
          <a:lstStyle/>
          <a:p>
            <a:pPr algn="l" indent="0" marL="0">
              <a:buNone/>
            </a:pPr>
            <a:r>
              <a:rPr lang="en-US" sz="6000" u="none" dirty="0">
                <a:solidFill>
                  <a:srgbClr val="0E0E0E"/>
                </a:solidFill>
                <a:latin typeface="Bungee" pitchFamily="34" charset="0"/>
                <a:ea typeface="Bungee" pitchFamily="34" charset="-122"/>
                <a:cs typeface="Bungee" pitchFamily="34" charset="-120"/>
              </a:rPr>
              <a:t>Some Data</a:t>
            </a:r>
            <a:endParaRPr lang="en-US" sz="6000" dirty="0"/>
          </a:p>
        </p:txBody>
      </p:sp>
      <p:grpSp>
        <p:nvGrpSpPr>
          <p:cNvPr id="53003" name="Group"/>
          <p:cNvGrpSpPr/>
          <p:nvPr/>
        </p:nvGrpSpPr>
        <p:grpSpPr>
          <a:xfrm>
            <a:off x="8924925" y="3771900"/>
            <a:ext cx="2962275" cy="1409700"/>
            <a:chOff x="8924925" y="3771900"/>
            <a:chExt cx="2962275" cy="1409700"/>
          </a:xfrm>
        </p:grpSpPr>
        <p:sp>
          <p:nvSpPr>
            <p:cNvPr id="8" name="Shape 2"/>
            <p:cNvSpPr/>
            <p:nvPr/>
          </p:nvSpPr>
          <p:spPr>
            <a:xfrm>
              <a:off x="8924925" y="3771900"/>
              <a:ext cx="2962275" cy="1371600"/>
            </a:xfrm>
            <a:prstGeom prst="rect">
              <a:avLst/>
            </a:prstGeom>
            <a:solidFill>
              <a:srgbClr val="EF4D52"/>
            </a:solidFill>
            <a:ln/>
          </p:spPr>
        </p:sp>
        <p:sp>
          <p:nvSpPr>
            <p:cNvPr id="9" name="Text 3"/>
            <p:cNvSpPr/>
            <p:nvPr/>
          </p:nvSpPr>
          <p:spPr>
            <a:xfrm>
              <a:off x="9496425" y="4000500"/>
              <a:ext cx="2085975" cy="1181100"/>
            </a:xfrm>
            <a:prstGeom prst="rect">
              <a:avLst/>
            </a:prstGeom>
            <a:noFill/>
            <a:ln/>
          </p:spPr>
          <p:txBody>
            <a:bodyPr wrap="square" lIns="0" tIns="0" rIns="0" bIns="0" rtlCol="0" anchor="t"/>
            <a:lstStyle/>
            <a:p>
              <a:pPr algn="l" indent="0" marL="0">
                <a:buNone/>
              </a:pPr>
              <a:r>
                <a:rPr lang="en-US" sz="6000" u="none" dirty="0">
                  <a:solidFill>
                    <a:srgbClr val="FFFFFF"/>
                  </a:solidFill>
                  <a:latin typeface="Bungee" pitchFamily="34" charset="0"/>
                  <a:ea typeface="Bungee" pitchFamily="34" charset="-122"/>
                  <a:cs typeface="Bungee" pitchFamily="34" charset="-120"/>
                </a:rPr>
                <a:t>70%</a:t>
              </a:r>
              <a:endParaRPr lang="en-US" sz="6000" dirty="0"/>
            </a:p>
          </p:txBody>
        </p:sp>
      </p:grpSp>
      <p:grpSp>
        <p:nvGrpSpPr>
          <p:cNvPr id="24679" name="Group"/>
          <p:cNvGrpSpPr/>
          <p:nvPr/>
        </p:nvGrpSpPr>
        <p:grpSpPr>
          <a:xfrm>
            <a:off x="12039600" y="4033837"/>
            <a:ext cx="5726430" cy="954406"/>
            <a:chOff x="12039600" y="4033837"/>
            <a:chExt cx="5726430" cy="954406"/>
          </a:xfrm>
        </p:grpSpPr>
        <p:sp>
          <p:nvSpPr>
            <p:cNvPr id="10" name="Text 4"/>
            <p:cNvSpPr/>
            <p:nvPr/>
          </p:nvSpPr>
          <p:spPr>
            <a:xfrm>
              <a:off x="12039600" y="4033837"/>
              <a:ext cx="5726430"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Bungee" pitchFamily="34" charset="0"/>
                  <a:ea typeface="Bungee" pitchFamily="34" charset="-122"/>
                  <a:cs typeface="Bungee" pitchFamily="34" charset="-120"/>
                </a:rPr>
                <a:t>Enchanted Creatures</a:t>
              </a:r>
              <a:endParaRPr lang="en-US" sz="2700" dirty="0"/>
            </a:p>
          </p:txBody>
        </p:sp>
        <p:sp>
          <p:nvSpPr>
            <p:cNvPr id="11" name="Text 5"/>
            <p:cNvSpPr/>
            <p:nvPr/>
          </p:nvSpPr>
          <p:spPr>
            <a:xfrm>
              <a:off x="12039600" y="4519613"/>
              <a:ext cx="571881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possess the ability to cast spells.</a:t>
              </a:r>
              <a:endParaRPr lang="en-US" sz="2400" dirty="0"/>
            </a:p>
          </p:txBody>
        </p:sp>
      </p:grpSp>
      <p:grpSp>
        <p:nvGrpSpPr>
          <p:cNvPr id="53019" name="Group"/>
          <p:cNvGrpSpPr/>
          <p:nvPr/>
        </p:nvGrpSpPr>
        <p:grpSpPr>
          <a:xfrm>
            <a:off x="8924925" y="5600700"/>
            <a:ext cx="3019425" cy="1409700"/>
            <a:chOff x="8924925" y="5600700"/>
            <a:chExt cx="3019425" cy="1409700"/>
          </a:xfrm>
        </p:grpSpPr>
        <p:sp>
          <p:nvSpPr>
            <p:cNvPr id="12" name="Shape 6"/>
            <p:cNvSpPr/>
            <p:nvPr/>
          </p:nvSpPr>
          <p:spPr>
            <a:xfrm>
              <a:off x="8924925" y="5600700"/>
              <a:ext cx="3019425" cy="1371600"/>
            </a:xfrm>
            <a:prstGeom prst="rect">
              <a:avLst/>
            </a:prstGeom>
            <a:solidFill>
              <a:srgbClr val="EF4D52"/>
            </a:solidFill>
            <a:ln/>
          </p:spPr>
        </p:sp>
        <p:sp>
          <p:nvSpPr>
            <p:cNvPr id="13" name="Text 7"/>
            <p:cNvSpPr/>
            <p:nvPr/>
          </p:nvSpPr>
          <p:spPr>
            <a:xfrm>
              <a:off x="9496425" y="5829300"/>
              <a:ext cx="2143125" cy="1181100"/>
            </a:xfrm>
            <a:prstGeom prst="rect">
              <a:avLst/>
            </a:prstGeom>
            <a:noFill/>
            <a:ln/>
          </p:spPr>
          <p:txBody>
            <a:bodyPr wrap="square" lIns="0" tIns="0" rIns="0" bIns="0" rtlCol="0" anchor="t"/>
            <a:lstStyle/>
            <a:p>
              <a:pPr algn="l" indent="0" marL="0">
                <a:buNone/>
              </a:pPr>
              <a:r>
                <a:rPr lang="en-US" sz="6000" u="none" dirty="0">
                  <a:solidFill>
                    <a:srgbClr val="FFFFFF"/>
                  </a:solidFill>
                  <a:latin typeface="Bungee" pitchFamily="34" charset="0"/>
                  <a:ea typeface="Bungee" pitchFamily="34" charset="-122"/>
                  <a:cs typeface="Bungee" pitchFamily="34" charset="-120"/>
                </a:rPr>
                <a:t>60%</a:t>
              </a:r>
              <a:endParaRPr lang="en-US" sz="6000" dirty="0"/>
            </a:p>
          </p:txBody>
        </p:sp>
      </p:grpSp>
      <p:grpSp>
        <p:nvGrpSpPr>
          <p:cNvPr id="46235" name="Group"/>
          <p:cNvGrpSpPr/>
          <p:nvPr/>
        </p:nvGrpSpPr>
        <p:grpSpPr>
          <a:xfrm>
            <a:off x="12096750" y="5657850"/>
            <a:ext cx="5669280" cy="1363980"/>
            <a:chOff x="12096750" y="5657850"/>
            <a:chExt cx="5669280" cy="1363980"/>
          </a:xfrm>
        </p:grpSpPr>
        <p:sp>
          <p:nvSpPr>
            <p:cNvPr id="14" name="Text 8"/>
            <p:cNvSpPr/>
            <p:nvPr/>
          </p:nvSpPr>
          <p:spPr>
            <a:xfrm>
              <a:off x="12096750" y="5657850"/>
              <a:ext cx="5669280" cy="939165"/>
            </a:xfrm>
            <a:prstGeom prst="rect">
              <a:avLst/>
            </a:prstGeom>
            <a:noFill/>
            <a:ln/>
          </p:spPr>
          <p:txBody>
            <a:bodyPr wrap="square" lIns="0" tIns="0" rIns="0" bIns="0" rtlCol="0" anchor="t"/>
            <a:lstStyle/>
            <a:p>
              <a:pPr algn="l" indent="0" marL="0">
                <a:buNone/>
              </a:pPr>
              <a:r>
                <a:rPr lang="en-US" sz="2700" u="none" dirty="0">
                  <a:solidFill>
                    <a:srgbClr val="0E0E0E"/>
                  </a:solidFill>
                  <a:latin typeface="Bungee" pitchFamily="34" charset="0"/>
                  <a:ea typeface="Bungee" pitchFamily="34" charset="-122"/>
                  <a:cs typeface="Bungee" pitchFamily="34" charset="-120"/>
                </a:rPr>
                <a:t>Magic-Wielding Individuals</a:t>
              </a:r>
              <a:endParaRPr lang="en-US" sz="2700" dirty="0"/>
            </a:p>
          </p:txBody>
        </p:sp>
        <p:sp>
          <p:nvSpPr>
            <p:cNvPr id="15" name="Text 9"/>
            <p:cNvSpPr/>
            <p:nvPr/>
          </p:nvSpPr>
          <p:spPr>
            <a:xfrm>
              <a:off x="12096750" y="6553200"/>
              <a:ext cx="56616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practice the art of illusions.</a:t>
              </a:r>
              <a:endParaRPr lang="en-US" sz="2400" dirty="0"/>
            </a:p>
          </p:txBody>
        </p:sp>
      </p:grpSp>
      <p:grpSp>
        <p:nvGrpSpPr>
          <p:cNvPr id="85263" name="Group"/>
          <p:cNvGrpSpPr/>
          <p:nvPr/>
        </p:nvGrpSpPr>
        <p:grpSpPr>
          <a:xfrm>
            <a:off x="8924925" y="7429500"/>
            <a:ext cx="3019425" cy="1409700"/>
            <a:chOff x="8924925" y="7429500"/>
            <a:chExt cx="3019425" cy="1409700"/>
          </a:xfrm>
        </p:grpSpPr>
        <p:sp>
          <p:nvSpPr>
            <p:cNvPr id="16" name="Shape 10"/>
            <p:cNvSpPr/>
            <p:nvPr/>
          </p:nvSpPr>
          <p:spPr>
            <a:xfrm>
              <a:off x="8924925" y="7429500"/>
              <a:ext cx="3019425" cy="1371600"/>
            </a:xfrm>
            <a:prstGeom prst="rect">
              <a:avLst/>
            </a:prstGeom>
            <a:solidFill>
              <a:srgbClr val="EF4D52"/>
            </a:solidFill>
            <a:ln/>
          </p:spPr>
        </p:sp>
        <p:sp>
          <p:nvSpPr>
            <p:cNvPr id="17" name="Text 11"/>
            <p:cNvSpPr/>
            <p:nvPr/>
          </p:nvSpPr>
          <p:spPr>
            <a:xfrm>
              <a:off x="9496425" y="7658100"/>
              <a:ext cx="2143125" cy="1181100"/>
            </a:xfrm>
            <a:prstGeom prst="rect">
              <a:avLst/>
            </a:prstGeom>
            <a:noFill/>
            <a:ln/>
          </p:spPr>
          <p:txBody>
            <a:bodyPr wrap="square" lIns="0" tIns="0" rIns="0" bIns="0" rtlCol="0" anchor="t"/>
            <a:lstStyle/>
            <a:p>
              <a:pPr algn="l" indent="0" marL="0">
                <a:buNone/>
              </a:pPr>
              <a:r>
                <a:rPr lang="en-US" sz="6000" u="none" dirty="0">
                  <a:solidFill>
                    <a:srgbClr val="FFFFFF"/>
                  </a:solidFill>
                  <a:latin typeface="Bungee" pitchFamily="34" charset="0"/>
                  <a:ea typeface="Bungee" pitchFamily="34" charset="-122"/>
                  <a:cs typeface="Bungee" pitchFamily="34" charset="-120"/>
                </a:rPr>
                <a:t>90%</a:t>
              </a:r>
              <a:endParaRPr lang="en-US" sz="6000" dirty="0"/>
            </a:p>
          </p:txBody>
        </p:sp>
      </p:grpSp>
      <p:grpSp>
        <p:nvGrpSpPr>
          <p:cNvPr id="76564" name="Group"/>
          <p:cNvGrpSpPr/>
          <p:nvPr/>
        </p:nvGrpSpPr>
        <p:grpSpPr>
          <a:xfrm>
            <a:off x="12096750" y="7691438"/>
            <a:ext cx="5669280" cy="954405"/>
            <a:chOff x="12096750" y="7691438"/>
            <a:chExt cx="5669280" cy="954405"/>
          </a:xfrm>
        </p:grpSpPr>
        <p:sp>
          <p:nvSpPr>
            <p:cNvPr id="18" name="Text 12"/>
            <p:cNvSpPr/>
            <p:nvPr/>
          </p:nvSpPr>
          <p:spPr>
            <a:xfrm>
              <a:off x="12096750" y="7691438"/>
              <a:ext cx="5669280"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Bungee" pitchFamily="34" charset="0"/>
                  <a:ea typeface="Bungee" pitchFamily="34" charset="-122"/>
                  <a:cs typeface="Bungee" pitchFamily="34" charset="-120"/>
                </a:rPr>
                <a:t>Spells Cast</a:t>
              </a:r>
              <a:endParaRPr lang="en-US" sz="2700" dirty="0"/>
            </a:p>
          </p:txBody>
        </p:sp>
        <p:sp>
          <p:nvSpPr>
            <p:cNvPr id="19" name="Text 13"/>
            <p:cNvSpPr/>
            <p:nvPr/>
          </p:nvSpPr>
          <p:spPr>
            <a:xfrm>
              <a:off x="12096750" y="8177213"/>
              <a:ext cx="56616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are dark magic, foretelling danger.</a:t>
              </a:r>
              <a:endParaRPr lang="en-US" sz="240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E4E4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314700" cy="3543300"/>
          </a:xfrm>
          <a:prstGeom prst="rect">
            <a:avLst/>
          </a:prstGeom>
        </p:spPr>
      </p:pic>
      <p:pic>
        <p:nvPicPr>
          <p:cNvPr id="3" name="Image 1" descr="preencoded.png">    </p:cNvPr>
          <p:cNvPicPr>
            <a:picLocks noChangeAspect="1"/>
          </p:cNvPicPr>
          <p:nvPr/>
        </p:nvPicPr>
        <p:blipFill>
          <a:blip r:embed="rId2"/>
          <a:stretch>
            <a:fillRect/>
          </a:stretch>
        </p:blipFill>
        <p:spPr>
          <a:xfrm>
            <a:off x="12801600" y="6181725"/>
            <a:ext cx="5486400" cy="4105275"/>
          </a:xfrm>
          <a:prstGeom prst="rect">
            <a:avLst/>
          </a:prstGeom>
        </p:spPr>
      </p:pic>
      <p:grpSp>
        <p:nvGrpSpPr>
          <p:cNvPr id="95006"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73E3E"/>
                  </a:solidFill>
                  <a:latin typeface="Inter" pitchFamily="34" charset="0"/>
                  <a:ea typeface="Inter" pitchFamily="34" charset="-122"/>
                  <a:cs typeface="Inter" pitchFamily="34" charset="-120"/>
                </a:rPr>
                <a:t>EaTemp</a:t>
              </a:r>
              <a:endParaRPr lang="en-US" sz="2710" dirty="0"/>
            </a:p>
          </p:txBody>
        </p:sp>
      </p:grpSp>
      <p:grpSp>
        <p:nvGrpSpPr>
          <p:cNvPr id="26924" name="Group"/>
          <p:cNvGrpSpPr/>
          <p:nvPr/>
        </p:nvGrpSpPr>
        <p:grpSpPr>
          <a:xfrm>
            <a:off x="981075" y="6972300"/>
            <a:ext cx="7014210" cy="830580"/>
            <a:chOff x="981075" y="6972300"/>
            <a:chExt cx="7014210" cy="830580"/>
          </a:xfrm>
        </p:grpSpPr>
        <p:grpSp>
          <p:nvGrpSpPr>
            <p:cNvPr id="31036" name="Group"/>
            <p:cNvGrpSpPr/>
            <p:nvPr/>
          </p:nvGrpSpPr>
          <p:grpSpPr>
            <a:xfrm>
              <a:off x="981075" y="5934075"/>
              <a:ext cx="11942445" cy="946785"/>
              <a:chOff x="981075" y="5934075"/>
              <a:chExt cx="11942445" cy="946785"/>
            </a:xfrm>
          </p:grpSpPr>
          <p:grpSp>
            <p:nvGrpSpPr>
              <p:cNvPr id="33929" name="Group"/>
              <p:cNvGrpSpPr/>
              <p:nvPr/>
            </p:nvGrpSpPr>
            <p:grpSpPr>
              <a:xfrm>
                <a:off x="981075" y="2581275"/>
                <a:ext cx="8343900" cy="3771900"/>
                <a:chOff x="981075" y="2581275"/>
                <a:chExt cx="8343900" cy="3771900"/>
              </a:xfrm>
            </p:grpSpPr>
            <p:sp>
              <p:nvSpPr>
                <p:cNvPr id="6" name="Shape 1"/>
                <p:cNvSpPr/>
                <p:nvPr/>
              </p:nvSpPr>
              <p:spPr>
                <a:xfrm>
                  <a:off x="981075" y="2581275"/>
                  <a:ext cx="8115300" cy="3200400"/>
                </a:xfrm>
                <a:prstGeom prst="rect">
                  <a:avLst/>
                </a:prstGeom>
                <a:solidFill>
                  <a:srgbClr val="EF4D52"/>
                </a:solidFill>
                <a:ln/>
              </p:spPr>
            </p:sp>
            <p:sp>
              <p:nvSpPr>
                <p:cNvPr id="7" name="Text 2"/>
                <p:cNvSpPr/>
                <p:nvPr/>
              </p:nvSpPr>
              <p:spPr>
                <a:xfrm>
                  <a:off x="1552575" y="2809875"/>
                  <a:ext cx="7772400" cy="3543300"/>
                </a:xfrm>
                <a:prstGeom prst="rect">
                  <a:avLst/>
                </a:prstGeom>
                <a:noFill/>
                <a:ln/>
              </p:spPr>
              <p:txBody>
                <a:bodyPr wrap="square" lIns="0" tIns="0" rIns="0" bIns="0" rtlCol="0" anchor="t"/>
                <a:lstStyle/>
                <a:p>
                  <a:pPr algn="l" indent="0" marL="0">
                    <a:buNone/>
                  </a:pPr>
                  <a:r>
                    <a:rPr lang="en-US" sz="18000" u="none" dirty="0">
                      <a:solidFill>
                        <a:srgbClr val="FFFFFF"/>
                      </a:solidFill>
                      <a:latin typeface="Bungee" pitchFamily="34" charset="0"/>
                      <a:ea typeface="Bungee" pitchFamily="34" charset="-122"/>
                      <a:cs typeface="Bungee" pitchFamily="34" charset="-120"/>
                    </a:rPr>
                    <a:t>4,567</a:t>
                  </a:r>
                  <a:endParaRPr lang="en-US" sz="18000" dirty="0"/>
                </a:p>
              </p:txBody>
            </p:sp>
          </p:grpSp>
          <p:sp>
            <p:nvSpPr>
              <p:cNvPr id="8" name="Text 3"/>
              <p:cNvSpPr/>
              <p:nvPr/>
            </p:nvSpPr>
            <p:spPr>
              <a:xfrm>
                <a:off x="981075" y="5934075"/>
                <a:ext cx="11942445" cy="946785"/>
              </a:xfrm>
              <a:prstGeom prst="rect">
                <a:avLst/>
              </a:prstGeom>
              <a:noFill/>
              <a:ln/>
            </p:spPr>
            <p:txBody>
              <a:bodyPr wrap="square" lIns="0" tIns="0" rIns="0" bIns="0" rtlCol="0" anchor="t"/>
              <a:lstStyle/>
              <a:p>
                <a:pPr algn="l" indent="0" marL="0">
                  <a:buNone/>
                </a:pPr>
                <a:r>
                  <a:rPr lang="en-US" sz="4800" b="1" u="none" dirty="0">
                    <a:solidFill>
                      <a:srgbClr val="0E0E0E"/>
                    </a:solidFill>
                    <a:latin typeface="Lato" pitchFamily="34" charset="0"/>
                    <a:ea typeface="Lato" pitchFamily="34" charset="-122"/>
                    <a:cs typeface="Lato" pitchFamily="34" charset="-120"/>
                  </a:rPr>
                  <a:t>Unicorn Sightings</a:t>
                </a:r>
                <a:endParaRPr lang="en-US" sz="4800" dirty="0"/>
              </a:p>
            </p:txBody>
          </p:sp>
        </p:grpSp>
        <p:sp>
          <p:nvSpPr>
            <p:cNvPr id="9" name="Text 4"/>
            <p:cNvSpPr/>
            <p:nvPr/>
          </p:nvSpPr>
          <p:spPr>
            <a:xfrm>
              <a:off x="981075" y="6972300"/>
              <a:ext cx="70142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tally of the number of unicorns spotted in the fantasy realm.</a:t>
              </a:r>
              <a:endParaRPr lang="en-US" sz="2400" dirty="0"/>
            </a:p>
          </p:txBody>
        </p:sp>
      </p:grpSp>
      <p:pic>
        <p:nvPicPr>
          <p:cNvPr id="10" name="Image 3" descr="preencoded.png">    </p:cNvPr>
          <p:cNvPicPr>
            <a:picLocks noChangeAspect="1"/>
          </p:cNvPicPr>
          <p:nvPr/>
        </p:nvPicPr>
        <p:blipFill>
          <a:blip r:embed="rId4"/>
          <a:stretch>
            <a:fillRect/>
          </a:stretch>
        </p:blipFill>
        <p:spPr>
          <a:xfrm>
            <a:off x="9553575" y="1133475"/>
            <a:ext cx="6886575" cy="832485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E4E4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372100" cy="3619500"/>
          </a:xfrm>
          <a:prstGeom prst="rect">
            <a:avLst/>
          </a:prstGeom>
        </p:spPr>
      </p:pic>
      <p:pic>
        <p:nvPicPr>
          <p:cNvPr id="3" name="Image 1" descr="preencoded.png">    </p:cNvPr>
          <p:cNvPicPr>
            <a:picLocks noChangeAspect="1"/>
          </p:cNvPicPr>
          <p:nvPr/>
        </p:nvPicPr>
        <p:blipFill>
          <a:blip r:embed="rId2"/>
          <a:stretch>
            <a:fillRect/>
          </a:stretch>
        </p:blipFill>
        <p:spPr>
          <a:xfrm>
            <a:off x="14801850" y="7219950"/>
            <a:ext cx="3486150" cy="3067050"/>
          </a:xfrm>
          <a:prstGeom prst="rect">
            <a:avLst/>
          </a:prstGeom>
        </p:spPr>
      </p:pic>
      <p:grpSp>
        <p:nvGrpSpPr>
          <p:cNvPr id="44518"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73E3E"/>
                  </a:solidFill>
                  <a:latin typeface="Inter" pitchFamily="34" charset="0"/>
                  <a:ea typeface="Inter" pitchFamily="34" charset="-122"/>
                  <a:cs typeface="Inter" pitchFamily="34" charset="-120"/>
                </a:rPr>
                <a:t>EaTemp</a:t>
              </a:r>
              <a:endParaRPr lang="en-US" sz="2710" dirty="0"/>
            </a:p>
          </p:txBody>
        </p:sp>
      </p:grpSp>
      <p:grpSp>
        <p:nvGrpSpPr>
          <p:cNvPr id="97901" name="Group"/>
          <p:cNvGrpSpPr/>
          <p:nvPr/>
        </p:nvGrpSpPr>
        <p:grpSpPr>
          <a:xfrm>
            <a:off x="1711643" y="2085975"/>
            <a:ext cx="7141845" cy="1893570"/>
            <a:chOff x="1711643" y="2085975"/>
            <a:chExt cx="7141845" cy="1893570"/>
          </a:xfrm>
        </p:grpSpPr>
        <p:sp>
          <p:nvSpPr>
            <p:cNvPr id="6" name="Text 1"/>
            <p:cNvSpPr/>
            <p:nvPr/>
          </p:nvSpPr>
          <p:spPr>
            <a:xfrm>
              <a:off x="1711643" y="2085975"/>
              <a:ext cx="7141845" cy="1893570"/>
            </a:xfrm>
            <a:prstGeom prst="rect">
              <a:avLst/>
            </a:prstGeom>
            <a:noFill/>
            <a:ln/>
          </p:spPr>
          <p:txBody>
            <a:bodyPr wrap="square" lIns="0" tIns="0" rIns="0" bIns="0" rtlCol="0" anchor="t"/>
            <a:lstStyle/>
            <a:p>
              <a:pPr algn="r" indent="0" marL="0">
                <a:buNone/>
              </a:pPr>
              <a:r>
                <a:rPr lang="en-US" sz="9600" u="none" dirty="0">
                  <a:solidFill>
                    <a:srgbClr val="FFFFFF"/>
                  </a:solidFill>
                  <a:latin typeface="Bungee" pitchFamily="34" charset="0"/>
                  <a:ea typeface="Bungee" pitchFamily="34" charset="-122"/>
                  <a:cs typeface="Bungee" pitchFamily="34" charset="-120"/>
                </a:rPr>
                <a:t>233 Coins</a:t>
              </a:r>
              <a:endParaRPr lang="en-US" sz="9600" dirty="0"/>
            </a:p>
          </p:txBody>
        </p:sp>
      </p:grpSp>
      <p:grpSp>
        <p:nvGrpSpPr>
          <p:cNvPr id="58168" name="Group"/>
          <p:cNvGrpSpPr/>
          <p:nvPr/>
        </p:nvGrpSpPr>
        <p:grpSpPr>
          <a:xfrm>
            <a:off x="2512695" y="4010025"/>
            <a:ext cx="5966460" cy="468630"/>
            <a:chOff x="2512695" y="4010025"/>
            <a:chExt cx="5966460" cy="468630"/>
          </a:xfrm>
        </p:grpSpPr>
        <p:sp>
          <p:nvSpPr>
            <p:cNvPr id="7" name="Text 2"/>
            <p:cNvSpPr/>
            <p:nvPr/>
          </p:nvSpPr>
          <p:spPr>
            <a:xfrm>
              <a:off x="2512695" y="4010025"/>
              <a:ext cx="59664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Treasure Found</a:t>
              </a:r>
              <a:endParaRPr lang="en-US" sz="2400" dirty="0"/>
            </a:p>
          </p:txBody>
        </p:sp>
      </p:grpSp>
      <p:grpSp>
        <p:nvGrpSpPr>
          <p:cNvPr id="33541" name="Group"/>
          <p:cNvGrpSpPr/>
          <p:nvPr/>
        </p:nvGrpSpPr>
        <p:grpSpPr>
          <a:xfrm>
            <a:off x="1463993" y="5648325"/>
            <a:ext cx="7637145" cy="1893570"/>
            <a:chOff x="1463993" y="5648325"/>
            <a:chExt cx="7637145" cy="1893570"/>
          </a:xfrm>
        </p:grpSpPr>
        <p:sp>
          <p:nvSpPr>
            <p:cNvPr id="8" name="Text 3"/>
            <p:cNvSpPr/>
            <p:nvPr/>
          </p:nvSpPr>
          <p:spPr>
            <a:xfrm>
              <a:off x="1463993" y="5648325"/>
              <a:ext cx="7637145" cy="1893570"/>
            </a:xfrm>
            <a:prstGeom prst="rect">
              <a:avLst/>
            </a:prstGeom>
            <a:noFill/>
            <a:ln/>
          </p:spPr>
          <p:txBody>
            <a:bodyPr wrap="square" lIns="0" tIns="0" rIns="0" bIns="0" rtlCol="0" anchor="t"/>
            <a:lstStyle/>
            <a:p>
              <a:pPr algn="r" indent="0" marL="0">
                <a:buNone/>
              </a:pPr>
              <a:r>
                <a:rPr lang="en-US" sz="9600" u="none" dirty="0">
                  <a:solidFill>
                    <a:srgbClr val="FFFFFF"/>
                  </a:solidFill>
                  <a:latin typeface="Bungee" pitchFamily="34" charset="0"/>
                  <a:ea typeface="Bungee" pitchFamily="34" charset="-122"/>
                  <a:cs typeface="Bungee" pitchFamily="34" charset="-120"/>
                </a:rPr>
                <a:t>456 Hours</a:t>
              </a:r>
              <a:endParaRPr lang="en-US" sz="9600" dirty="0"/>
            </a:p>
          </p:txBody>
        </p:sp>
      </p:grpSp>
      <p:grpSp>
        <p:nvGrpSpPr>
          <p:cNvPr id="29973" name="Group"/>
          <p:cNvGrpSpPr/>
          <p:nvPr/>
        </p:nvGrpSpPr>
        <p:grpSpPr>
          <a:xfrm>
            <a:off x="2512695" y="7572375"/>
            <a:ext cx="5966460" cy="468630"/>
            <a:chOff x="2512695" y="7572375"/>
            <a:chExt cx="5966460" cy="468630"/>
          </a:xfrm>
        </p:grpSpPr>
        <p:sp>
          <p:nvSpPr>
            <p:cNvPr id="9" name="Text 4"/>
            <p:cNvSpPr/>
            <p:nvPr/>
          </p:nvSpPr>
          <p:spPr>
            <a:xfrm>
              <a:off x="2512695" y="7572375"/>
              <a:ext cx="59664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Duration of Spell Casting</a:t>
              </a:r>
              <a:endParaRPr lang="en-US" sz="2400" dirty="0"/>
            </a:p>
          </p:txBody>
        </p:sp>
      </p:grpSp>
      <p:grpSp>
        <p:nvGrpSpPr>
          <p:cNvPr id="43406" name="Group"/>
          <p:cNvGrpSpPr/>
          <p:nvPr/>
        </p:nvGrpSpPr>
        <p:grpSpPr>
          <a:xfrm>
            <a:off x="11087100" y="1857375"/>
            <a:ext cx="4057650" cy="2122170"/>
            <a:chOff x="11087100" y="1857375"/>
            <a:chExt cx="4057650" cy="2122170"/>
          </a:xfrm>
        </p:grpSpPr>
        <p:sp>
          <p:nvSpPr>
            <p:cNvPr id="10" name="Shape 5"/>
            <p:cNvSpPr/>
            <p:nvPr/>
          </p:nvSpPr>
          <p:spPr>
            <a:xfrm>
              <a:off x="11087100" y="1857375"/>
              <a:ext cx="4057650" cy="1924050"/>
            </a:xfrm>
            <a:prstGeom prst="rect">
              <a:avLst/>
            </a:prstGeom>
            <a:solidFill>
              <a:srgbClr val="EF4D52"/>
            </a:solidFill>
            <a:ln/>
          </p:spPr>
        </p:sp>
        <p:sp>
          <p:nvSpPr>
            <p:cNvPr id="11" name="Text 6"/>
            <p:cNvSpPr/>
            <p:nvPr/>
          </p:nvSpPr>
          <p:spPr>
            <a:xfrm>
              <a:off x="11231880" y="2085975"/>
              <a:ext cx="3341370" cy="1893570"/>
            </a:xfrm>
            <a:prstGeom prst="rect">
              <a:avLst/>
            </a:prstGeom>
            <a:noFill/>
            <a:ln/>
          </p:spPr>
          <p:txBody>
            <a:bodyPr wrap="square" lIns="0" tIns="0" rIns="0" bIns="0" rtlCol="0" anchor="t"/>
            <a:lstStyle/>
            <a:p>
              <a:pPr algn="r" indent="0" marL="0">
                <a:buNone/>
              </a:pPr>
              <a:r>
                <a:rPr lang="en-US" sz="9600" u="none" dirty="0">
                  <a:solidFill>
                    <a:srgbClr val="FFFFFF"/>
                  </a:solidFill>
                  <a:latin typeface="Bungee" pitchFamily="34" charset="0"/>
                  <a:ea typeface="Bungee" pitchFamily="34" charset="-122"/>
                  <a:cs typeface="Bungee" pitchFamily="34" charset="-120"/>
                </a:rPr>
                <a:t>85%</a:t>
              </a:r>
              <a:endParaRPr lang="en-US" sz="9600" dirty="0"/>
            </a:p>
          </p:txBody>
        </p:sp>
      </p:grpSp>
      <p:grpSp>
        <p:nvGrpSpPr>
          <p:cNvPr id="29798" name="Group"/>
          <p:cNvGrpSpPr/>
          <p:nvPr/>
        </p:nvGrpSpPr>
        <p:grpSpPr>
          <a:xfrm>
            <a:off x="10132695" y="4010025"/>
            <a:ext cx="5966460" cy="468630"/>
            <a:chOff x="10132695" y="4010025"/>
            <a:chExt cx="5966460" cy="468630"/>
          </a:xfrm>
        </p:grpSpPr>
        <p:sp>
          <p:nvSpPr>
            <p:cNvPr id="12" name="Text 7"/>
            <p:cNvSpPr/>
            <p:nvPr/>
          </p:nvSpPr>
          <p:spPr>
            <a:xfrm>
              <a:off x="10132695" y="4010025"/>
              <a:ext cx="59664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Wished Granted</a:t>
              </a:r>
              <a:endParaRPr lang="en-US" sz="2400" dirty="0"/>
            </a:p>
          </p:txBody>
        </p:sp>
      </p:grpSp>
      <p:grpSp>
        <p:nvGrpSpPr>
          <p:cNvPr id="63600" name="Group"/>
          <p:cNvGrpSpPr/>
          <p:nvPr/>
        </p:nvGrpSpPr>
        <p:grpSpPr>
          <a:xfrm>
            <a:off x="10206038" y="5419725"/>
            <a:ext cx="5819775" cy="2122170"/>
            <a:chOff x="10206038" y="5419725"/>
            <a:chExt cx="5819775" cy="2122170"/>
          </a:xfrm>
        </p:grpSpPr>
        <p:sp>
          <p:nvSpPr>
            <p:cNvPr id="13" name="Shape 8"/>
            <p:cNvSpPr/>
            <p:nvPr/>
          </p:nvSpPr>
          <p:spPr>
            <a:xfrm>
              <a:off x="10206038" y="5419725"/>
              <a:ext cx="5819775" cy="1924050"/>
            </a:xfrm>
            <a:prstGeom prst="rect">
              <a:avLst/>
            </a:prstGeom>
            <a:solidFill>
              <a:srgbClr val="EF4D52"/>
            </a:solidFill>
            <a:ln/>
          </p:spPr>
        </p:sp>
        <p:sp>
          <p:nvSpPr>
            <p:cNvPr id="14" name="Text 9"/>
            <p:cNvSpPr/>
            <p:nvPr/>
          </p:nvSpPr>
          <p:spPr>
            <a:xfrm>
              <a:off x="10350818" y="5648325"/>
              <a:ext cx="5103495" cy="1893570"/>
            </a:xfrm>
            <a:prstGeom prst="rect">
              <a:avLst/>
            </a:prstGeom>
            <a:noFill/>
            <a:ln/>
          </p:spPr>
          <p:txBody>
            <a:bodyPr wrap="square" lIns="0" tIns="0" rIns="0" bIns="0" rtlCol="0" anchor="t"/>
            <a:lstStyle/>
            <a:p>
              <a:pPr algn="r" indent="0" marL="0">
                <a:buNone/>
              </a:pPr>
              <a:r>
                <a:rPr lang="en-US" sz="9600" u="none" dirty="0">
                  <a:solidFill>
                    <a:srgbClr val="FFFFFF"/>
                  </a:solidFill>
                  <a:latin typeface="Bungee" pitchFamily="34" charset="0"/>
                  <a:ea typeface="Bungee" pitchFamily="34" charset="-122"/>
                  <a:cs typeface="Bungee" pitchFamily="34" charset="-120"/>
                </a:rPr>
                <a:t>674 Km</a:t>
              </a:r>
              <a:endParaRPr lang="en-US" sz="9600" dirty="0"/>
            </a:p>
          </p:txBody>
        </p:sp>
      </p:grpSp>
      <p:grpSp>
        <p:nvGrpSpPr>
          <p:cNvPr id="57985" name="Group"/>
          <p:cNvGrpSpPr/>
          <p:nvPr/>
        </p:nvGrpSpPr>
        <p:grpSpPr>
          <a:xfrm>
            <a:off x="10132695" y="7572375"/>
            <a:ext cx="5966460" cy="468630"/>
            <a:chOff x="10132695" y="7572375"/>
            <a:chExt cx="5966460" cy="468630"/>
          </a:xfrm>
        </p:grpSpPr>
        <p:sp>
          <p:nvSpPr>
            <p:cNvPr id="15" name="Text 10"/>
            <p:cNvSpPr/>
            <p:nvPr/>
          </p:nvSpPr>
          <p:spPr>
            <a:xfrm>
              <a:off x="10132695" y="7572375"/>
              <a:ext cx="59664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Journey Distance</a:t>
              </a:r>
              <a:endParaRPr lang="en-US" sz="2400" dirty="0"/>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4E4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4744700" y="6486525"/>
            <a:ext cx="3543300" cy="3800475"/>
          </a:xfrm>
          <a:prstGeom prst="rect">
            <a:avLst/>
          </a:prstGeom>
        </p:spPr>
      </p:pic>
      <p:pic>
        <p:nvPicPr>
          <p:cNvPr id="3" name="Image 1" descr="preencoded.png">    </p:cNvPr>
          <p:cNvPicPr>
            <a:picLocks noChangeAspect="1"/>
          </p:cNvPicPr>
          <p:nvPr/>
        </p:nvPicPr>
        <p:blipFill>
          <a:blip r:embed="rId2"/>
          <a:stretch>
            <a:fillRect/>
          </a:stretch>
        </p:blipFill>
        <p:spPr>
          <a:xfrm>
            <a:off x="0" y="0"/>
            <a:ext cx="3438525" cy="4010025"/>
          </a:xfrm>
          <a:prstGeom prst="rect">
            <a:avLst/>
          </a:prstGeom>
        </p:spPr>
      </p:pic>
      <p:grpSp>
        <p:nvGrpSpPr>
          <p:cNvPr id="53126"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73E3E"/>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6577013" y="1085850"/>
            <a:ext cx="5400675" cy="1181100"/>
          </a:xfrm>
          <a:prstGeom prst="rect">
            <a:avLst/>
          </a:prstGeom>
          <a:noFill/>
          <a:ln/>
        </p:spPr>
        <p:txBody>
          <a:bodyPr wrap="square" lIns="0" tIns="0" rIns="0" bIns="0" rtlCol="0" anchor="t"/>
          <a:lstStyle/>
          <a:p>
            <a:pPr algn="l" indent="0" marL="0">
              <a:buNone/>
            </a:pPr>
            <a:r>
              <a:rPr lang="en-US" sz="6000" u="none" dirty="0">
                <a:solidFill>
                  <a:srgbClr val="BE3823"/>
                </a:solidFill>
                <a:latin typeface="Bungee" pitchFamily="34" charset="0"/>
                <a:ea typeface="Bungee" pitchFamily="34" charset="-122"/>
                <a:cs typeface="Bungee" pitchFamily="34" charset="-120"/>
              </a:rPr>
              <a:t>Some Graph</a:t>
            </a:r>
            <a:endParaRPr lang="en-US" sz="6000" dirty="0"/>
          </a:p>
        </p:txBody>
      </p:sp>
      <p:grpSp>
        <p:nvGrpSpPr>
          <p:cNvPr id="19794" name="Group"/>
          <p:cNvGrpSpPr/>
          <p:nvPr/>
        </p:nvGrpSpPr>
        <p:grpSpPr>
          <a:xfrm>
            <a:off x="2038350" y="2824588"/>
            <a:ext cx="6709938" cy="4712871"/>
            <a:chOff x="2038350" y="2824588"/>
            <a:chExt cx="6709938" cy="4712871"/>
          </a:xfrm>
        </p:grpSpPr>
        <p:pic>
          <p:nvPicPr>
            <p:cNvPr id="7" name="Image 3" descr="preencoded.png">    </p:cNvPr>
            <p:cNvPicPr>
              <a:picLocks noChangeAspect="1"/>
            </p:cNvPicPr>
            <p:nvPr/>
          </p:nvPicPr>
          <p:blipFill>
            <a:blip r:embed="rId4"/>
            <a:stretch>
              <a:fillRect/>
            </a:stretch>
          </p:blipFill>
          <p:spPr>
            <a:xfrm>
              <a:off x="2530372" y="2824588"/>
              <a:ext cx="6217916" cy="4133250"/>
            </a:xfrm>
            <a:prstGeom prst="rect">
              <a:avLst/>
            </a:prstGeom>
          </p:spPr>
        </p:pic>
        <p:pic>
          <p:nvPicPr>
            <p:cNvPr id="8" name="Image 4" descr="preencoded.png">    </p:cNvPr>
            <p:cNvPicPr>
              <a:picLocks noChangeAspect="1"/>
            </p:cNvPicPr>
            <p:nvPr/>
          </p:nvPicPr>
          <p:blipFill>
            <a:blip r:embed="rId5"/>
            <a:stretch>
              <a:fillRect/>
            </a:stretch>
          </p:blipFill>
          <p:spPr>
            <a:xfrm>
              <a:off x="3384152" y="3139083"/>
              <a:ext cx="8673" cy="3943830"/>
            </a:xfrm>
            <a:prstGeom prst="rect">
              <a:avLst/>
            </a:prstGeom>
          </p:spPr>
        </p:pic>
        <p:pic>
          <p:nvPicPr>
            <p:cNvPr id="9" name="Image 5" descr="preencoded.png">    </p:cNvPr>
            <p:cNvPicPr>
              <a:picLocks noChangeAspect="1"/>
            </p:cNvPicPr>
            <p:nvPr/>
          </p:nvPicPr>
          <p:blipFill>
            <a:blip r:embed="rId6"/>
            <a:stretch>
              <a:fillRect/>
            </a:stretch>
          </p:blipFill>
          <p:spPr>
            <a:xfrm>
              <a:off x="4237930" y="3139083"/>
              <a:ext cx="8673" cy="3943830"/>
            </a:xfrm>
            <a:prstGeom prst="rect">
              <a:avLst/>
            </a:prstGeom>
          </p:spPr>
        </p:pic>
        <p:pic>
          <p:nvPicPr>
            <p:cNvPr id="10" name="Image 6" descr="preencoded.png">    </p:cNvPr>
            <p:cNvPicPr>
              <a:picLocks noChangeAspect="1"/>
            </p:cNvPicPr>
            <p:nvPr/>
          </p:nvPicPr>
          <p:blipFill>
            <a:blip r:embed="rId7"/>
            <a:stretch>
              <a:fillRect/>
            </a:stretch>
          </p:blipFill>
          <p:spPr>
            <a:xfrm>
              <a:off x="5091711" y="3139083"/>
              <a:ext cx="8673" cy="3943830"/>
            </a:xfrm>
            <a:prstGeom prst="rect">
              <a:avLst/>
            </a:prstGeom>
          </p:spPr>
        </p:pic>
        <p:pic>
          <p:nvPicPr>
            <p:cNvPr id="11" name="Image 7" descr="preencoded.png">    </p:cNvPr>
            <p:cNvPicPr>
              <a:picLocks noChangeAspect="1"/>
            </p:cNvPicPr>
            <p:nvPr/>
          </p:nvPicPr>
          <p:blipFill>
            <a:blip r:embed="rId8"/>
            <a:stretch>
              <a:fillRect/>
            </a:stretch>
          </p:blipFill>
          <p:spPr>
            <a:xfrm>
              <a:off x="5945489" y="3139083"/>
              <a:ext cx="8673" cy="3943830"/>
            </a:xfrm>
            <a:prstGeom prst="rect">
              <a:avLst/>
            </a:prstGeom>
          </p:spPr>
        </p:pic>
        <p:pic>
          <p:nvPicPr>
            <p:cNvPr id="12" name="Image 8" descr="preencoded.png">    </p:cNvPr>
            <p:cNvPicPr>
              <a:picLocks noChangeAspect="1"/>
            </p:cNvPicPr>
            <p:nvPr/>
          </p:nvPicPr>
          <p:blipFill>
            <a:blip r:embed="rId9"/>
            <a:stretch>
              <a:fillRect/>
            </a:stretch>
          </p:blipFill>
          <p:spPr>
            <a:xfrm>
              <a:off x="6799271" y="3139083"/>
              <a:ext cx="8673" cy="3943830"/>
            </a:xfrm>
            <a:prstGeom prst="rect">
              <a:avLst/>
            </a:prstGeom>
          </p:spPr>
        </p:pic>
        <p:pic>
          <p:nvPicPr>
            <p:cNvPr id="13" name="Image 9" descr="preencoded.png">    </p:cNvPr>
            <p:cNvPicPr>
              <a:picLocks noChangeAspect="1"/>
            </p:cNvPicPr>
            <p:nvPr/>
          </p:nvPicPr>
          <p:blipFill>
            <a:blip r:embed="rId10"/>
            <a:stretch>
              <a:fillRect/>
            </a:stretch>
          </p:blipFill>
          <p:spPr>
            <a:xfrm>
              <a:off x="7653049" y="3139083"/>
              <a:ext cx="8673" cy="3943830"/>
            </a:xfrm>
            <a:prstGeom prst="rect">
              <a:avLst/>
            </a:prstGeom>
          </p:spPr>
        </p:pic>
        <p:pic>
          <p:nvPicPr>
            <p:cNvPr id="14" name="Image 10" descr="preencoded.png">    </p:cNvPr>
            <p:cNvPicPr>
              <a:picLocks noChangeAspect="1"/>
            </p:cNvPicPr>
            <p:nvPr/>
          </p:nvPicPr>
          <p:blipFill>
            <a:blip r:embed="rId11"/>
            <a:stretch>
              <a:fillRect/>
            </a:stretch>
          </p:blipFill>
          <p:spPr>
            <a:xfrm>
              <a:off x="8506828" y="3139083"/>
              <a:ext cx="8673" cy="3943830"/>
            </a:xfrm>
            <a:prstGeom prst="rect">
              <a:avLst/>
            </a:prstGeom>
          </p:spPr>
        </p:pic>
        <p:pic>
          <p:nvPicPr>
            <p:cNvPr id="15" name="Image 11" descr="preencoded.png">    </p:cNvPr>
            <p:cNvPicPr>
              <a:picLocks noChangeAspect="1"/>
            </p:cNvPicPr>
            <p:nvPr/>
          </p:nvPicPr>
          <p:blipFill>
            <a:blip r:embed="rId12"/>
            <a:stretch>
              <a:fillRect/>
            </a:stretch>
          </p:blipFill>
          <p:spPr>
            <a:xfrm>
              <a:off x="2516122" y="4106724"/>
              <a:ext cx="6036870" cy="1780186"/>
            </a:xfrm>
            <a:prstGeom prst="rect">
              <a:avLst/>
            </a:prstGeom>
          </p:spPr>
        </p:pic>
        <p:pic>
          <p:nvPicPr>
            <p:cNvPr id="16" name="Image 12" descr="preencoded.png">    </p:cNvPr>
            <p:cNvPicPr>
              <a:picLocks noChangeAspect="1"/>
            </p:cNvPicPr>
            <p:nvPr/>
          </p:nvPicPr>
          <p:blipFill>
            <a:blip r:embed="rId13"/>
            <a:stretch>
              <a:fillRect/>
            </a:stretch>
          </p:blipFill>
          <p:spPr>
            <a:xfrm>
              <a:off x="2526404" y="4773581"/>
              <a:ext cx="6032267" cy="1701393"/>
            </a:xfrm>
            <a:prstGeom prst="rect">
              <a:avLst/>
            </a:prstGeom>
          </p:spPr>
        </p:pic>
        <p:pic>
          <p:nvPicPr>
            <p:cNvPr id="17" name="Image 13" descr="preencoded.png">    </p:cNvPr>
            <p:cNvPicPr>
              <a:picLocks noChangeAspect="1"/>
            </p:cNvPicPr>
            <p:nvPr/>
          </p:nvPicPr>
          <p:blipFill>
            <a:blip r:embed="rId14"/>
            <a:stretch>
              <a:fillRect/>
            </a:stretch>
          </p:blipFill>
          <p:spPr>
            <a:xfrm>
              <a:off x="3330897" y="4541732"/>
              <a:ext cx="115179" cy="115178"/>
            </a:xfrm>
            <a:prstGeom prst="rect">
              <a:avLst/>
            </a:prstGeom>
          </p:spPr>
        </p:pic>
        <p:pic>
          <p:nvPicPr>
            <p:cNvPr id="18" name="Image 14" descr="preencoded.png">    </p:cNvPr>
            <p:cNvPicPr>
              <a:picLocks noChangeAspect="1"/>
            </p:cNvPicPr>
            <p:nvPr/>
          </p:nvPicPr>
          <p:blipFill>
            <a:blip r:embed="rId15"/>
            <a:stretch>
              <a:fillRect/>
            </a:stretch>
          </p:blipFill>
          <p:spPr>
            <a:xfrm>
              <a:off x="3330897" y="5235848"/>
              <a:ext cx="115179" cy="115179"/>
            </a:xfrm>
            <a:prstGeom prst="rect">
              <a:avLst/>
            </a:prstGeom>
          </p:spPr>
        </p:pic>
        <p:pic>
          <p:nvPicPr>
            <p:cNvPr id="19" name="Image 15" descr="preencoded.png">    </p:cNvPr>
            <p:cNvPicPr>
              <a:picLocks noChangeAspect="1"/>
            </p:cNvPicPr>
            <p:nvPr/>
          </p:nvPicPr>
          <p:blipFill>
            <a:blip r:embed="rId16"/>
            <a:stretch>
              <a:fillRect/>
            </a:stretch>
          </p:blipFill>
          <p:spPr>
            <a:xfrm>
              <a:off x="4184677" y="4238458"/>
              <a:ext cx="115179" cy="115179"/>
            </a:xfrm>
            <a:prstGeom prst="rect">
              <a:avLst/>
            </a:prstGeom>
          </p:spPr>
        </p:pic>
        <p:pic>
          <p:nvPicPr>
            <p:cNvPr id="20" name="Image 16" descr="preencoded.png">    </p:cNvPr>
            <p:cNvPicPr>
              <a:picLocks noChangeAspect="1"/>
            </p:cNvPicPr>
            <p:nvPr/>
          </p:nvPicPr>
          <p:blipFill>
            <a:blip r:embed="rId17"/>
            <a:stretch>
              <a:fillRect/>
            </a:stretch>
          </p:blipFill>
          <p:spPr>
            <a:xfrm>
              <a:off x="4184677" y="5561633"/>
              <a:ext cx="115179" cy="115179"/>
            </a:xfrm>
            <a:prstGeom prst="rect">
              <a:avLst/>
            </a:prstGeom>
          </p:spPr>
        </p:pic>
        <p:pic>
          <p:nvPicPr>
            <p:cNvPr id="21" name="Image 17" descr="preencoded.png">    </p:cNvPr>
            <p:cNvPicPr>
              <a:picLocks noChangeAspect="1"/>
            </p:cNvPicPr>
            <p:nvPr/>
          </p:nvPicPr>
          <p:blipFill>
            <a:blip r:embed="rId18"/>
            <a:stretch>
              <a:fillRect/>
            </a:stretch>
          </p:blipFill>
          <p:spPr>
            <a:xfrm>
              <a:off x="5038458" y="5799609"/>
              <a:ext cx="115179" cy="115179"/>
            </a:xfrm>
            <a:prstGeom prst="rect">
              <a:avLst/>
            </a:prstGeom>
          </p:spPr>
        </p:pic>
        <p:pic>
          <p:nvPicPr>
            <p:cNvPr id="22" name="Image 18" descr="preencoded.png">    </p:cNvPr>
            <p:cNvPicPr>
              <a:picLocks noChangeAspect="1"/>
            </p:cNvPicPr>
            <p:nvPr/>
          </p:nvPicPr>
          <p:blipFill>
            <a:blip r:embed="rId19"/>
            <a:stretch>
              <a:fillRect/>
            </a:stretch>
          </p:blipFill>
          <p:spPr>
            <a:xfrm>
              <a:off x="5038458" y="4733869"/>
              <a:ext cx="115179" cy="115179"/>
            </a:xfrm>
            <a:prstGeom prst="rect">
              <a:avLst/>
            </a:prstGeom>
          </p:spPr>
        </p:pic>
        <p:pic>
          <p:nvPicPr>
            <p:cNvPr id="23" name="Image 19" descr="preencoded.png">    </p:cNvPr>
            <p:cNvPicPr>
              <a:picLocks noChangeAspect="1"/>
            </p:cNvPicPr>
            <p:nvPr/>
          </p:nvPicPr>
          <p:blipFill>
            <a:blip r:embed="rId20"/>
            <a:stretch>
              <a:fillRect/>
            </a:stretch>
          </p:blipFill>
          <p:spPr>
            <a:xfrm>
              <a:off x="5895705" y="5049924"/>
              <a:ext cx="115179" cy="115179"/>
            </a:xfrm>
            <a:prstGeom prst="rect">
              <a:avLst/>
            </a:prstGeom>
          </p:spPr>
        </p:pic>
        <p:pic>
          <p:nvPicPr>
            <p:cNvPr id="24" name="Image 20" descr="preencoded.png">    </p:cNvPr>
            <p:cNvPicPr>
              <a:picLocks noChangeAspect="1"/>
            </p:cNvPicPr>
            <p:nvPr/>
          </p:nvPicPr>
          <p:blipFill>
            <a:blip r:embed="rId21"/>
            <a:stretch>
              <a:fillRect/>
            </a:stretch>
          </p:blipFill>
          <p:spPr>
            <a:xfrm>
              <a:off x="5895705" y="4815483"/>
              <a:ext cx="115179" cy="115179"/>
            </a:xfrm>
            <a:prstGeom prst="rect">
              <a:avLst/>
            </a:prstGeom>
          </p:spPr>
        </p:pic>
        <p:pic>
          <p:nvPicPr>
            <p:cNvPr id="25" name="Image 21" descr="preencoded.png">    </p:cNvPr>
            <p:cNvPicPr>
              <a:picLocks noChangeAspect="1"/>
            </p:cNvPicPr>
            <p:nvPr/>
          </p:nvPicPr>
          <p:blipFill>
            <a:blip r:embed="rId22"/>
            <a:stretch>
              <a:fillRect/>
            </a:stretch>
          </p:blipFill>
          <p:spPr>
            <a:xfrm>
              <a:off x="6746016" y="5750682"/>
              <a:ext cx="115179" cy="115178"/>
            </a:xfrm>
            <a:prstGeom prst="rect">
              <a:avLst/>
            </a:prstGeom>
          </p:spPr>
        </p:pic>
        <p:pic>
          <p:nvPicPr>
            <p:cNvPr id="26" name="Image 22" descr="preencoded.png">    </p:cNvPr>
            <p:cNvPicPr>
              <a:picLocks noChangeAspect="1"/>
            </p:cNvPicPr>
            <p:nvPr/>
          </p:nvPicPr>
          <p:blipFill>
            <a:blip r:embed="rId23"/>
            <a:stretch>
              <a:fillRect/>
            </a:stretch>
          </p:blipFill>
          <p:spPr>
            <a:xfrm>
              <a:off x="6746016" y="5307657"/>
              <a:ext cx="115179" cy="115178"/>
            </a:xfrm>
            <a:prstGeom prst="rect">
              <a:avLst/>
            </a:prstGeom>
          </p:spPr>
        </p:pic>
        <p:pic>
          <p:nvPicPr>
            <p:cNvPr id="27" name="Image 23" descr="preencoded.png">    </p:cNvPr>
            <p:cNvPicPr>
              <a:picLocks noChangeAspect="1"/>
            </p:cNvPicPr>
            <p:nvPr/>
          </p:nvPicPr>
          <p:blipFill>
            <a:blip r:embed="rId24"/>
            <a:stretch>
              <a:fillRect/>
            </a:stretch>
          </p:blipFill>
          <p:spPr>
            <a:xfrm>
              <a:off x="7603266" y="5229337"/>
              <a:ext cx="115179" cy="115179"/>
            </a:xfrm>
            <a:prstGeom prst="rect">
              <a:avLst/>
            </a:prstGeom>
          </p:spPr>
        </p:pic>
        <p:pic>
          <p:nvPicPr>
            <p:cNvPr id="28" name="Image 24" descr="preencoded.png">    </p:cNvPr>
            <p:cNvPicPr>
              <a:picLocks noChangeAspect="1"/>
            </p:cNvPicPr>
            <p:nvPr/>
          </p:nvPicPr>
          <p:blipFill>
            <a:blip r:embed="rId25"/>
            <a:stretch>
              <a:fillRect/>
            </a:stretch>
          </p:blipFill>
          <p:spPr>
            <a:xfrm>
              <a:off x="7603266" y="4929578"/>
              <a:ext cx="115179" cy="115179"/>
            </a:xfrm>
            <a:prstGeom prst="rect">
              <a:avLst/>
            </a:prstGeom>
          </p:spPr>
        </p:pic>
        <p:sp>
          <p:nvSpPr>
            <p:cNvPr id="29" name="Text 2"/>
            <p:cNvSpPr/>
            <p:nvPr/>
          </p:nvSpPr>
          <p:spPr>
            <a:xfrm>
              <a:off x="2239561" y="6749635"/>
              <a:ext cx="165487" cy="270262"/>
            </a:xfrm>
            <a:prstGeom prst="rect">
              <a:avLst/>
            </a:prstGeom>
            <a:noFill/>
            <a:ln/>
          </p:spPr>
          <p:txBody>
            <a:bodyPr wrap="square" lIns="0" tIns="0" rIns="0" bIns="0" rtlCol="0" anchor="t"/>
            <a:lstStyle/>
            <a:p>
              <a:pPr algn="l" indent="0" marL="0">
                <a:buNone/>
              </a:pPr>
              <a:r>
                <a:rPr lang="en-US" sz="1366" u="none" dirty="0">
                  <a:solidFill>
                    <a:srgbClr val="F73E3E"/>
                  </a:solidFill>
                  <a:latin typeface="Lato" pitchFamily="34" charset="0"/>
                  <a:ea typeface="Lato" pitchFamily="34" charset="-122"/>
                  <a:cs typeface="Lato" pitchFamily="34" charset="-120"/>
                </a:rPr>
                <a:t>0</a:t>
              </a:r>
              <a:endParaRPr lang="en-US" sz="1366" dirty="0"/>
            </a:p>
          </p:txBody>
        </p:sp>
        <p:sp>
          <p:nvSpPr>
            <p:cNvPr id="30" name="Text 3"/>
            <p:cNvSpPr/>
            <p:nvPr/>
          </p:nvSpPr>
          <p:spPr>
            <a:xfrm>
              <a:off x="2498431" y="7216955"/>
              <a:ext cx="196679" cy="320504"/>
            </a:xfrm>
            <a:prstGeom prst="rect">
              <a:avLst/>
            </a:prstGeom>
            <a:noFill/>
            <a:ln/>
          </p:spPr>
          <p:txBody>
            <a:bodyPr wrap="square" lIns="0" tIns="0" rIns="0" bIns="0" rtlCol="0" anchor="t"/>
            <a:lstStyle/>
            <a:p>
              <a:pPr algn="l" indent="0" marL="0">
                <a:buNone/>
              </a:pPr>
              <a:r>
                <a:rPr lang="en-US" sz="1639" u="none" dirty="0">
                  <a:solidFill>
                    <a:srgbClr val="F73E3E"/>
                  </a:solidFill>
                  <a:latin typeface="Lato" pitchFamily="34" charset="0"/>
                  <a:ea typeface="Lato" pitchFamily="34" charset="-122"/>
                  <a:cs typeface="Lato" pitchFamily="34" charset="-120"/>
                </a:rPr>
                <a:t>1</a:t>
              </a:r>
              <a:endParaRPr lang="en-US" sz="1639" dirty="0"/>
            </a:p>
          </p:txBody>
        </p:sp>
        <p:sp>
          <p:nvSpPr>
            <p:cNvPr id="31" name="Text 4"/>
            <p:cNvSpPr/>
            <p:nvPr/>
          </p:nvSpPr>
          <p:spPr>
            <a:xfrm>
              <a:off x="3352630" y="7216955"/>
              <a:ext cx="196679" cy="320504"/>
            </a:xfrm>
            <a:prstGeom prst="rect">
              <a:avLst/>
            </a:prstGeom>
            <a:noFill/>
            <a:ln/>
          </p:spPr>
          <p:txBody>
            <a:bodyPr wrap="square" lIns="0" tIns="0" rIns="0" bIns="0" rtlCol="0" anchor="t"/>
            <a:lstStyle/>
            <a:p>
              <a:pPr algn="l" indent="0" marL="0">
                <a:buNone/>
              </a:pPr>
              <a:r>
                <a:rPr lang="en-US" sz="1639" u="none" dirty="0">
                  <a:solidFill>
                    <a:srgbClr val="F73E3E"/>
                  </a:solidFill>
                  <a:latin typeface="Lato" pitchFamily="34" charset="0"/>
                  <a:ea typeface="Lato" pitchFamily="34" charset="-122"/>
                  <a:cs typeface="Lato" pitchFamily="34" charset="-120"/>
                </a:rPr>
                <a:t>2</a:t>
              </a:r>
              <a:endParaRPr lang="en-US" sz="1639" dirty="0"/>
            </a:p>
          </p:txBody>
        </p:sp>
        <p:sp>
          <p:nvSpPr>
            <p:cNvPr id="32" name="Text 5"/>
            <p:cNvSpPr/>
            <p:nvPr/>
          </p:nvSpPr>
          <p:spPr>
            <a:xfrm>
              <a:off x="4206827" y="7216955"/>
              <a:ext cx="196679" cy="320504"/>
            </a:xfrm>
            <a:prstGeom prst="rect">
              <a:avLst/>
            </a:prstGeom>
            <a:noFill/>
            <a:ln/>
          </p:spPr>
          <p:txBody>
            <a:bodyPr wrap="square" lIns="0" tIns="0" rIns="0" bIns="0" rtlCol="0" anchor="t"/>
            <a:lstStyle/>
            <a:p>
              <a:pPr algn="l" indent="0" marL="0">
                <a:buNone/>
              </a:pPr>
              <a:r>
                <a:rPr lang="en-US" sz="1639" u="none" dirty="0">
                  <a:solidFill>
                    <a:srgbClr val="F73E3E"/>
                  </a:solidFill>
                  <a:latin typeface="Lato" pitchFamily="34" charset="0"/>
                  <a:ea typeface="Lato" pitchFamily="34" charset="-122"/>
                  <a:cs typeface="Lato" pitchFamily="34" charset="-120"/>
                </a:rPr>
                <a:t>3</a:t>
              </a:r>
              <a:endParaRPr lang="en-US" sz="1639" dirty="0"/>
            </a:p>
          </p:txBody>
        </p:sp>
        <p:sp>
          <p:nvSpPr>
            <p:cNvPr id="33" name="Text 6"/>
            <p:cNvSpPr/>
            <p:nvPr/>
          </p:nvSpPr>
          <p:spPr>
            <a:xfrm>
              <a:off x="5061026" y="7216955"/>
              <a:ext cx="196679" cy="320504"/>
            </a:xfrm>
            <a:prstGeom prst="rect">
              <a:avLst/>
            </a:prstGeom>
            <a:noFill/>
            <a:ln/>
          </p:spPr>
          <p:txBody>
            <a:bodyPr wrap="square" lIns="0" tIns="0" rIns="0" bIns="0" rtlCol="0" anchor="t"/>
            <a:lstStyle/>
            <a:p>
              <a:pPr algn="l" indent="0" marL="0">
                <a:buNone/>
              </a:pPr>
              <a:r>
                <a:rPr lang="en-US" sz="1639" u="none" dirty="0">
                  <a:solidFill>
                    <a:srgbClr val="F73E3E"/>
                  </a:solidFill>
                  <a:latin typeface="Lato" pitchFamily="34" charset="0"/>
                  <a:ea typeface="Lato" pitchFamily="34" charset="-122"/>
                  <a:cs typeface="Lato" pitchFamily="34" charset="-120"/>
                </a:rPr>
                <a:t>4</a:t>
              </a:r>
              <a:endParaRPr lang="en-US" sz="1639" dirty="0"/>
            </a:p>
          </p:txBody>
        </p:sp>
        <p:sp>
          <p:nvSpPr>
            <p:cNvPr id="34" name="Text 7"/>
            <p:cNvSpPr/>
            <p:nvPr/>
          </p:nvSpPr>
          <p:spPr>
            <a:xfrm>
              <a:off x="5915258" y="7216955"/>
              <a:ext cx="196679" cy="320504"/>
            </a:xfrm>
            <a:prstGeom prst="rect">
              <a:avLst/>
            </a:prstGeom>
            <a:noFill/>
            <a:ln/>
          </p:spPr>
          <p:txBody>
            <a:bodyPr wrap="square" lIns="0" tIns="0" rIns="0" bIns="0" rtlCol="0" anchor="t"/>
            <a:lstStyle/>
            <a:p>
              <a:pPr algn="l" indent="0" marL="0">
                <a:buNone/>
              </a:pPr>
              <a:r>
                <a:rPr lang="en-US" sz="1639" u="none" dirty="0">
                  <a:solidFill>
                    <a:srgbClr val="F73E3E"/>
                  </a:solidFill>
                  <a:latin typeface="Lato" pitchFamily="34" charset="0"/>
                  <a:ea typeface="Lato" pitchFamily="34" charset="-122"/>
                  <a:cs typeface="Lato" pitchFamily="34" charset="-120"/>
                </a:rPr>
                <a:t>5</a:t>
              </a:r>
              <a:endParaRPr lang="en-US" sz="1639" dirty="0"/>
            </a:p>
          </p:txBody>
        </p:sp>
        <p:sp>
          <p:nvSpPr>
            <p:cNvPr id="35" name="Text 8"/>
            <p:cNvSpPr/>
            <p:nvPr/>
          </p:nvSpPr>
          <p:spPr>
            <a:xfrm>
              <a:off x="6769457" y="7216955"/>
              <a:ext cx="196679" cy="320504"/>
            </a:xfrm>
            <a:prstGeom prst="rect">
              <a:avLst/>
            </a:prstGeom>
            <a:noFill/>
            <a:ln/>
          </p:spPr>
          <p:txBody>
            <a:bodyPr wrap="square" lIns="0" tIns="0" rIns="0" bIns="0" rtlCol="0" anchor="t"/>
            <a:lstStyle/>
            <a:p>
              <a:pPr algn="l" indent="0" marL="0">
                <a:buNone/>
              </a:pPr>
              <a:r>
                <a:rPr lang="en-US" sz="1639" u="none" dirty="0">
                  <a:solidFill>
                    <a:srgbClr val="F73E3E"/>
                  </a:solidFill>
                  <a:latin typeface="Lato" pitchFamily="34" charset="0"/>
                  <a:ea typeface="Lato" pitchFamily="34" charset="-122"/>
                  <a:cs typeface="Lato" pitchFamily="34" charset="-120"/>
                </a:rPr>
                <a:t>6</a:t>
              </a:r>
              <a:endParaRPr lang="en-US" sz="1639" dirty="0"/>
            </a:p>
          </p:txBody>
        </p:sp>
        <p:sp>
          <p:nvSpPr>
            <p:cNvPr id="36" name="Text 9"/>
            <p:cNvSpPr/>
            <p:nvPr/>
          </p:nvSpPr>
          <p:spPr>
            <a:xfrm>
              <a:off x="7623656" y="7216955"/>
              <a:ext cx="196679" cy="320504"/>
            </a:xfrm>
            <a:prstGeom prst="rect">
              <a:avLst/>
            </a:prstGeom>
            <a:noFill/>
            <a:ln/>
          </p:spPr>
          <p:txBody>
            <a:bodyPr wrap="square" lIns="0" tIns="0" rIns="0" bIns="0" rtlCol="0" anchor="t"/>
            <a:lstStyle/>
            <a:p>
              <a:pPr algn="l" indent="0" marL="0">
                <a:buNone/>
              </a:pPr>
              <a:r>
                <a:rPr lang="en-US" sz="1639" u="none" dirty="0">
                  <a:solidFill>
                    <a:srgbClr val="F73E3E"/>
                  </a:solidFill>
                  <a:latin typeface="Lato" pitchFamily="34" charset="0"/>
                  <a:ea typeface="Lato" pitchFamily="34" charset="-122"/>
                  <a:cs typeface="Lato" pitchFamily="34" charset="-120"/>
                </a:rPr>
                <a:t>7</a:t>
              </a:r>
              <a:endParaRPr lang="en-US" sz="1639" dirty="0"/>
            </a:p>
          </p:txBody>
        </p:sp>
        <p:sp>
          <p:nvSpPr>
            <p:cNvPr id="37" name="Text 10"/>
            <p:cNvSpPr/>
            <p:nvPr/>
          </p:nvSpPr>
          <p:spPr>
            <a:xfrm>
              <a:off x="8460170" y="7216955"/>
              <a:ext cx="196679" cy="320504"/>
            </a:xfrm>
            <a:prstGeom prst="rect">
              <a:avLst/>
            </a:prstGeom>
            <a:noFill/>
            <a:ln/>
          </p:spPr>
          <p:txBody>
            <a:bodyPr wrap="square" lIns="0" tIns="0" rIns="0" bIns="0" rtlCol="0" anchor="t"/>
            <a:lstStyle/>
            <a:p>
              <a:pPr algn="l" indent="0" marL="0">
                <a:buNone/>
              </a:pPr>
              <a:r>
                <a:rPr lang="en-US" sz="1639" u="none" dirty="0">
                  <a:solidFill>
                    <a:srgbClr val="F73E3E"/>
                  </a:solidFill>
                  <a:latin typeface="Lato" pitchFamily="34" charset="0"/>
                  <a:ea typeface="Lato" pitchFamily="34" charset="-122"/>
                  <a:cs typeface="Lato" pitchFamily="34" charset="-120"/>
                </a:rPr>
                <a:t>8</a:t>
              </a:r>
              <a:endParaRPr lang="en-US" sz="1639" dirty="0"/>
            </a:p>
          </p:txBody>
        </p:sp>
        <p:sp>
          <p:nvSpPr>
            <p:cNvPr id="38" name="Text 11"/>
            <p:cNvSpPr/>
            <p:nvPr/>
          </p:nvSpPr>
          <p:spPr>
            <a:xfrm>
              <a:off x="2138972" y="6361565"/>
              <a:ext cx="270262" cy="270262"/>
            </a:xfrm>
            <a:prstGeom prst="rect">
              <a:avLst/>
            </a:prstGeom>
            <a:noFill/>
            <a:ln/>
          </p:spPr>
          <p:txBody>
            <a:bodyPr wrap="square" lIns="0" tIns="0" rIns="0" bIns="0" rtlCol="0" anchor="t"/>
            <a:lstStyle/>
            <a:p>
              <a:pPr algn="l" indent="0" marL="0">
                <a:buNone/>
              </a:pPr>
              <a:r>
                <a:rPr lang="en-US" sz="1366" u="none" dirty="0">
                  <a:solidFill>
                    <a:srgbClr val="F73E3E"/>
                  </a:solidFill>
                  <a:latin typeface="Lato" pitchFamily="34" charset="0"/>
                  <a:ea typeface="Lato" pitchFamily="34" charset="-122"/>
                  <a:cs typeface="Lato" pitchFamily="34" charset="-120"/>
                </a:rPr>
                <a:t>10</a:t>
              </a:r>
              <a:endParaRPr lang="en-US" sz="1366" dirty="0"/>
            </a:p>
          </p:txBody>
        </p:sp>
        <p:sp>
          <p:nvSpPr>
            <p:cNvPr id="39" name="Text 12"/>
            <p:cNvSpPr/>
            <p:nvPr/>
          </p:nvSpPr>
          <p:spPr>
            <a:xfrm>
              <a:off x="2138972" y="5973459"/>
              <a:ext cx="270262" cy="270262"/>
            </a:xfrm>
            <a:prstGeom prst="rect">
              <a:avLst/>
            </a:prstGeom>
            <a:noFill/>
            <a:ln/>
          </p:spPr>
          <p:txBody>
            <a:bodyPr wrap="square" lIns="0" tIns="0" rIns="0" bIns="0" rtlCol="0" anchor="t"/>
            <a:lstStyle/>
            <a:p>
              <a:pPr algn="l" indent="0" marL="0">
                <a:buNone/>
              </a:pPr>
              <a:r>
                <a:rPr lang="en-US" sz="1366" u="none" dirty="0">
                  <a:solidFill>
                    <a:srgbClr val="F73E3E"/>
                  </a:solidFill>
                  <a:latin typeface="Lato" pitchFamily="34" charset="0"/>
                  <a:ea typeface="Lato" pitchFamily="34" charset="-122"/>
                  <a:cs typeface="Lato" pitchFamily="34" charset="-120"/>
                </a:rPr>
                <a:t>20</a:t>
              </a:r>
              <a:endParaRPr lang="en-US" sz="1366" dirty="0"/>
            </a:p>
          </p:txBody>
        </p:sp>
        <p:sp>
          <p:nvSpPr>
            <p:cNvPr id="40" name="Text 13"/>
            <p:cNvSpPr/>
            <p:nvPr/>
          </p:nvSpPr>
          <p:spPr>
            <a:xfrm>
              <a:off x="2138972" y="5585371"/>
              <a:ext cx="270262" cy="270262"/>
            </a:xfrm>
            <a:prstGeom prst="rect">
              <a:avLst/>
            </a:prstGeom>
            <a:noFill/>
            <a:ln/>
          </p:spPr>
          <p:txBody>
            <a:bodyPr wrap="square" lIns="0" tIns="0" rIns="0" bIns="0" rtlCol="0" anchor="t"/>
            <a:lstStyle/>
            <a:p>
              <a:pPr algn="l" indent="0" marL="0">
                <a:buNone/>
              </a:pPr>
              <a:r>
                <a:rPr lang="en-US" sz="1366" u="none" dirty="0">
                  <a:solidFill>
                    <a:srgbClr val="F73E3E"/>
                  </a:solidFill>
                  <a:latin typeface="Lato" pitchFamily="34" charset="0"/>
                  <a:ea typeface="Lato" pitchFamily="34" charset="-122"/>
                  <a:cs typeface="Lato" pitchFamily="34" charset="-120"/>
                </a:rPr>
                <a:t>30</a:t>
              </a:r>
              <a:endParaRPr lang="en-US" sz="1366" dirty="0"/>
            </a:p>
          </p:txBody>
        </p:sp>
        <p:sp>
          <p:nvSpPr>
            <p:cNvPr id="41" name="Text 14"/>
            <p:cNvSpPr/>
            <p:nvPr/>
          </p:nvSpPr>
          <p:spPr>
            <a:xfrm>
              <a:off x="2138972" y="5197208"/>
              <a:ext cx="270262" cy="270262"/>
            </a:xfrm>
            <a:prstGeom prst="rect">
              <a:avLst/>
            </a:prstGeom>
            <a:noFill/>
            <a:ln/>
          </p:spPr>
          <p:txBody>
            <a:bodyPr wrap="square" lIns="0" tIns="0" rIns="0" bIns="0" rtlCol="0" anchor="t"/>
            <a:lstStyle/>
            <a:p>
              <a:pPr algn="l" indent="0" marL="0">
                <a:buNone/>
              </a:pPr>
              <a:r>
                <a:rPr lang="en-US" sz="1366" u="none" dirty="0">
                  <a:solidFill>
                    <a:srgbClr val="F73E3E"/>
                  </a:solidFill>
                  <a:latin typeface="Lato" pitchFamily="34" charset="0"/>
                  <a:ea typeface="Lato" pitchFamily="34" charset="-122"/>
                  <a:cs typeface="Lato" pitchFamily="34" charset="-120"/>
                </a:rPr>
                <a:t>40</a:t>
              </a:r>
              <a:endParaRPr lang="en-US" sz="1366" dirty="0"/>
            </a:p>
          </p:txBody>
        </p:sp>
        <p:sp>
          <p:nvSpPr>
            <p:cNvPr id="42" name="Text 15"/>
            <p:cNvSpPr/>
            <p:nvPr/>
          </p:nvSpPr>
          <p:spPr>
            <a:xfrm>
              <a:off x="2138972" y="4809232"/>
              <a:ext cx="270262" cy="270262"/>
            </a:xfrm>
            <a:prstGeom prst="rect">
              <a:avLst/>
            </a:prstGeom>
            <a:noFill/>
            <a:ln/>
          </p:spPr>
          <p:txBody>
            <a:bodyPr wrap="square" lIns="0" tIns="0" rIns="0" bIns="0" rtlCol="0" anchor="t"/>
            <a:lstStyle/>
            <a:p>
              <a:pPr algn="l" indent="0" marL="0">
                <a:buNone/>
              </a:pPr>
              <a:r>
                <a:rPr lang="en-US" sz="1366" u="none" dirty="0">
                  <a:solidFill>
                    <a:srgbClr val="F73E3E"/>
                  </a:solidFill>
                  <a:latin typeface="Lato" pitchFamily="34" charset="0"/>
                  <a:ea typeface="Lato" pitchFamily="34" charset="-122"/>
                  <a:cs typeface="Lato" pitchFamily="34" charset="-120"/>
                </a:rPr>
                <a:t>50</a:t>
              </a:r>
              <a:endParaRPr lang="en-US" sz="1366" dirty="0"/>
            </a:p>
          </p:txBody>
        </p:sp>
        <p:sp>
          <p:nvSpPr>
            <p:cNvPr id="43" name="Text 16"/>
            <p:cNvSpPr/>
            <p:nvPr/>
          </p:nvSpPr>
          <p:spPr>
            <a:xfrm>
              <a:off x="2138972" y="4421107"/>
              <a:ext cx="270262" cy="270262"/>
            </a:xfrm>
            <a:prstGeom prst="rect">
              <a:avLst/>
            </a:prstGeom>
            <a:noFill/>
            <a:ln/>
          </p:spPr>
          <p:txBody>
            <a:bodyPr wrap="square" lIns="0" tIns="0" rIns="0" bIns="0" rtlCol="0" anchor="t"/>
            <a:lstStyle/>
            <a:p>
              <a:pPr algn="l" indent="0" marL="0">
                <a:buNone/>
              </a:pPr>
              <a:r>
                <a:rPr lang="en-US" sz="1366" u="none" dirty="0">
                  <a:solidFill>
                    <a:srgbClr val="F73E3E"/>
                  </a:solidFill>
                  <a:latin typeface="Lato" pitchFamily="34" charset="0"/>
                  <a:ea typeface="Lato" pitchFamily="34" charset="-122"/>
                  <a:cs typeface="Lato" pitchFamily="34" charset="-120"/>
                </a:rPr>
                <a:t>60</a:t>
              </a:r>
              <a:endParaRPr lang="en-US" sz="1366" dirty="0"/>
            </a:p>
          </p:txBody>
        </p:sp>
        <p:sp>
          <p:nvSpPr>
            <p:cNvPr id="44" name="Text 17"/>
            <p:cNvSpPr/>
            <p:nvPr/>
          </p:nvSpPr>
          <p:spPr>
            <a:xfrm>
              <a:off x="2138972" y="4033131"/>
              <a:ext cx="270262" cy="270262"/>
            </a:xfrm>
            <a:prstGeom prst="rect">
              <a:avLst/>
            </a:prstGeom>
            <a:noFill/>
            <a:ln/>
          </p:spPr>
          <p:txBody>
            <a:bodyPr wrap="square" lIns="0" tIns="0" rIns="0" bIns="0" rtlCol="0" anchor="t"/>
            <a:lstStyle/>
            <a:p>
              <a:pPr algn="l" indent="0" marL="0">
                <a:buNone/>
              </a:pPr>
              <a:r>
                <a:rPr lang="en-US" sz="1366" u="none" dirty="0">
                  <a:solidFill>
                    <a:srgbClr val="F73E3E"/>
                  </a:solidFill>
                  <a:latin typeface="Lato" pitchFamily="34" charset="0"/>
                  <a:ea typeface="Lato" pitchFamily="34" charset="-122"/>
                  <a:cs typeface="Lato" pitchFamily="34" charset="-120"/>
                </a:rPr>
                <a:t>70</a:t>
              </a:r>
              <a:endParaRPr lang="en-US" sz="1366" dirty="0"/>
            </a:p>
          </p:txBody>
        </p:sp>
        <p:sp>
          <p:nvSpPr>
            <p:cNvPr id="45" name="Text 18"/>
            <p:cNvSpPr/>
            <p:nvPr/>
          </p:nvSpPr>
          <p:spPr>
            <a:xfrm>
              <a:off x="2138972" y="3645043"/>
              <a:ext cx="270262" cy="270262"/>
            </a:xfrm>
            <a:prstGeom prst="rect">
              <a:avLst/>
            </a:prstGeom>
            <a:noFill/>
            <a:ln/>
          </p:spPr>
          <p:txBody>
            <a:bodyPr wrap="square" lIns="0" tIns="0" rIns="0" bIns="0" rtlCol="0" anchor="t"/>
            <a:lstStyle/>
            <a:p>
              <a:pPr algn="l" indent="0" marL="0">
                <a:buNone/>
              </a:pPr>
              <a:r>
                <a:rPr lang="en-US" sz="1366" u="none" dirty="0">
                  <a:solidFill>
                    <a:srgbClr val="F73E3E"/>
                  </a:solidFill>
                  <a:latin typeface="Lato" pitchFamily="34" charset="0"/>
                  <a:ea typeface="Lato" pitchFamily="34" charset="-122"/>
                  <a:cs typeface="Lato" pitchFamily="34" charset="-120"/>
                </a:rPr>
                <a:t>80</a:t>
              </a:r>
              <a:endParaRPr lang="en-US" sz="1366" dirty="0"/>
            </a:p>
          </p:txBody>
        </p:sp>
        <p:sp>
          <p:nvSpPr>
            <p:cNvPr id="46" name="Text 19"/>
            <p:cNvSpPr/>
            <p:nvPr/>
          </p:nvSpPr>
          <p:spPr>
            <a:xfrm>
              <a:off x="2138972" y="3256880"/>
              <a:ext cx="270262" cy="270262"/>
            </a:xfrm>
            <a:prstGeom prst="rect">
              <a:avLst/>
            </a:prstGeom>
            <a:noFill/>
            <a:ln/>
          </p:spPr>
          <p:txBody>
            <a:bodyPr wrap="square" lIns="0" tIns="0" rIns="0" bIns="0" rtlCol="0" anchor="t"/>
            <a:lstStyle/>
            <a:p>
              <a:pPr algn="l" indent="0" marL="0">
                <a:buNone/>
              </a:pPr>
              <a:r>
                <a:rPr lang="en-US" sz="1366" u="none" dirty="0">
                  <a:solidFill>
                    <a:srgbClr val="F73E3E"/>
                  </a:solidFill>
                  <a:latin typeface="Lato" pitchFamily="34" charset="0"/>
                  <a:ea typeface="Lato" pitchFamily="34" charset="-122"/>
                  <a:cs typeface="Lato" pitchFamily="34" charset="-120"/>
                </a:rPr>
                <a:t>90</a:t>
              </a:r>
              <a:endParaRPr lang="en-US" sz="1366" dirty="0"/>
            </a:p>
          </p:txBody>
        </p:sp>
        <p:sp>
          <p:nvSpPr>
            <p:cNvPr id="47" name="Text 20"/>
            <p:cNvSpPr/>
            <p:nvPr/>
          </p:nvSpPr>
          <p:spPr>
            <a:xfrm>
              <a:off x="2038350" y="2868774"/>
              <a:ext cx="365512" cy="270262"/>
            </a:xfrm>
            <a:prstGeom prst="rect">
              <a:avLst/>
            </a:prstGeom>
            <a:noFill/>
            <a:ln/>
          </p:spPr>
          <p:txBody>
            <a:bodyPr wrap="square" lIns="0" tIns="0" rIns="0" bIns="0" rtlCol="0" anchor="t"/>
            <a:lstStyle/>
            <a:p>
              <a:pPr algn="l" indent="0" marL="0">
                <a:buNone/>
              </a:pPr>
              <a:r>
                <a:rPr lang="en-US" sz="1366" u="none" dirty="0">
                  <a:solidFill>
                    <a:srgbClr val="F73E3E"/>
                  </a:solidFill>
                  <a:latin typeface="Lato" pitchFamily="34" charset="0"/>
                  <a:ea typeface="Lato" pitchFamily="34" charset="-122"/>
                  <a:cs typeface="Lato" pitchFamily="34" charset="-120"/>
                </a:rPr>
                <a:t>100</a:t>
              </a:r>
              <a:endParaRPr lang="en-US" sz="1366" dirty="0"/>
            </a:p>
          </p:txBody>
        </p:sp>
      </p:grpSp>
      <p:grpSp>
        <p:nvGrpSpPr>
          <p:cNvPr id="16055" name="Group"/>
          <p:cNvGrpSpPr/>
          <p:nvPr/>
        </p:nvGrpSpPr>
        <p:grpSpPr>
          <a:xfrm>
            <a:off x="10801350" y="3143250"/>
            <a:ext cx="4181476" cy="4181456"/>
            <a:chOff x="10801350" y="3143250"/>
            <a:chExt cx="4181476" cy="4181456"/>
          </a:xfrm>
        </p:grpSpPr>
        <p:pic>
          <p:nvPicPr>
            <p:cNvPr id="48" name="Image 25" descr="preencoded.png">    </p:cNvPr>
            <p:cNvPicPr>
              <a:picLocks noChangeAspect="1"/>
            </p:cNvPicPr>
            <p:nvPr/>
          </p:nvPicPr>
          <p:blipFill>
            <a:blip r:embed="rId26"/>
            <a:stretch>
              <a:fillRect/>
            </a:stretch>
          </p:blipFill>
          <p:spPr>
            <a:xfrm>
              <a:off x="12892088" y="3143250"/>
              <a:ext cx="2090738" cy="3569103"/>
            </a:xfrm>
            <a:prstGeom prst="rect">
              <a:avLst/>
            </a:prstGeom>
          </p:spPr>
        </p:pic>
        <p:pic>
          <p:nvPicPr>
            <p:cNvPr id="49" name="Image 26" descr="preencoded.png">    </p:cNvPr>
            <p:cNvPicPr>
              <a:picLocks noChangeAspect="1"/>
            </p:cNvPicPr>
            <p:nvPr/>
          </p:nvPicPr>
          <p:blipFill>
            <a:blip r:embed="rId27"/>
            <a:stretch>
              <a:fillRect/>
            </a:stretch>
          </p:blipFill>
          <p:spPr>
            <a:xfrm>
              <a:off x="11413713" y="6268845"/>
              <a:ext cx="2956750" cy="1055861"/>
            </a:xfrm>
            <a:prstGeom prst="rect">
              <a:avLst/>
            </a:prstGeom>
          </p:spPr>
        </p:pic>
        <p:pic>
          <p:nvPicPr>
            <p:cNvPr id="50" name="Image 27" descr="preencoded.png">    </p:cNvPr>
            <p:cNvPicPr>
              <a:picLocks noChangeAspect="1"/>
            </p:cNvPicPr>
            <p:nvPr/>
          </p:nvPicPr>
          <p:blipFill>
            <a:blip r:embed="rId28"/>
            <a:stretch>
              <a:fillRect/>
            </a:stretch>
          </p:blipFill>
          <p:spPr>
            <a:xfrm>
              <a:off x="10801350" y="3143250"/>
              <a:ext cx="2090738" cy="3569103"/>
            </a:xfrm>
            <a:prstGeom prst="rect">
              <a:avLst/>
            </a:prstGeom>
          </p:spPr>
        </p:pic>
        <p:sp>
          <p:nvSpPr>
            <p:cNvPr id="51" name="Text 21"/>
            <p:cNvSpPr/>
            <p:nvPr/>
          </p:nvSpPr>
          <p:spPr>
            <a:xfrm>
              <a:off x="12049125" y="4776788"/>
              <a:ext cx="1855470"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Bungee" pitchFamily="34" charset="0"/>
                  <a:ea typeface="Bungee" pitchFamily="34" charset="-122"/>
                  <a:cs typeface="Bungee" pitchFamily="34" charset="-120"/>
                </a:rPr>
                <a:t>34.574</a:t>
              </a:r>
              <a:endParaRPr lang="en-US" sz="3600" dirty="0"/>
            </a:p>
          </p:txBody>
        </p:sp>
        <p:sp>
          <p:nvSpPr>
            <p:cNvPr id="52" name="Text 22"/>
            <p:cNvSpPr/>
            <p:nvPr/>
          </p:nvSpPr>
          <p:spPr>
            <a:xfrm>
              <a:off x="12563475" y="5329238"/>
              <a:ext cx="77343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Total</a:t>
              </a:r>
              <a:endParaRPr lang="en-US" sz="2400" dirty="0"/>
            </a:p>
          </p:txBody>
        </p:sp>
      </p:grpSp>
      <p:grpSp>
        <p:nvGrpSpPr>
          <p:cNvPr id="21818" name="Group"/>
          <p:cNvGrpSpPr/>
          <p:nvPr/>
        </p:nvGrpSpPr>
        <p:grpSpPr>
          <a:xfrm>
            <a:off x="9898380" y="7886700"/>
            <a:ext cx="5996940" cy="1459230"/>
            <a:chOff x="9898380" y="7886700"/>
            <a:chExt cx="5996940" cy="1459230"/>
          </a:xfrm>
        </p:grpSpPr>
        <p:sp>
          <p:nvSpPr>
            <p:cNvPr id="53" name="Text 23"/>
            <p:cNvSpPr/>
            <p:nvPr/>
          </p:nvSpPr>
          <p:spPr>
            <a:xfrm>
              <a:off x="9898380" y="7886700"/>
              <a:ext cx="5996940" cy="712470"/>
            </a:xfrm>
            <a:prstGeom prst="rect">
              <a:avLst/>
            </a:prstGeom>
            <a:noFill/>
            <a:ln/>
          </p:spPr>
          <p:txBody>
            <a:bodyPr wrap="square" lIns="0" tIns="0" rIns="0" bIns="0" rtlCol="0" anchor="t"/>
            <a:lstStyle/>
            <a:p>
              <a:pPr algn="ctr" indent="0" marL="0">
                <a:buNone/>
              </a:pPr>
              <a:r>
                <a:rPr lang="en-US" sz="3600" u="none" dirty="0">
                  <a:solidFill>
                    <a:srgbClr val="0E0E0E"/>
                  </a:solidFill>
                  <a:latin typeface="Bungee" pitchFamily="34" charset="0"/>
                  <a:ea typeface="Bungee" pitchFamily="34" charset="-122"/>
                  <a:cs typeface="Bungee" pitchFamily="34" charset="-120"/>
                </a:rPr>
                <a:t>Treasure Found</a:t>
              </a:r>
              <a:endParaRPr lang="en-US" sz="3600" dirty="0"/>
            </a:p>
          </p:txBody>
        </p:sp>
        <p:sp>
          <p:nvSpPr>
            <p:cNvPr id="54" name="Text 24"/>
            <p:cNvSpPr/>
            <p:nvPr/>
          </p:nvSpPr>
          <p:spPr>
            <a:xfrm>
              <a:off x="9913620" y="8515350"/>
              <a:ext cx="5966460"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A record of the amount of treasure found per month</a:t>
              </a:r>
              <a:endParaRPr lang="en-US" sz="2400" dirty="0"/>
            </a:p>
          </p:txBody>
        </p:sp>
      </p:grpSp>
      <p:grpSp>
        <p:nvGrpSpPr>
          <p:cNvPr id="30410" name="Group"/>
          <p:cNvGrpSpPr/>
          <p:nvPr/>
        </p:nvGrpSpPr>
        <p:grpSpPr>
          <a:xfrm>
            <a:off x="2392680" y="7886700"/>
            <a:ext cx="5996940" cy="1459230"/>
            <a:chOff x="2392680" y="7886700"/>
            <a:chExt cx="5996940" cy="1459230"/>
          </a:xfrm>
        </p:grpSpPr>
        <p:sp>
          <p:nvSpPr>
            <p:cNvPr id="55" name="Text 25"/>
            <p:cNvSpPr/>
            <p:nvPr/>
          </p:nvSpPr>
          <p:spPr>
            <a:xfrm>
              <a:off x="2392680" y="7886700"/>
              <a:ext cx="5996940" cy="712470"/>
            </a:xfrm>
            <a:prstGeom prst="rect">
              <a:avLst/>
            </a:prstGeom>
            <a:noFill/>
            <a:ln/>
          </p:spPr>
          <p:txBody>
            <a:bodyPr wrap="square" lIns="0" tIns="0" rIns="0" bIns="0" rtlCol="0" anchor="t"/>
            <a:lstStyle/>
            <a:p>
              <a:pPr algn="ctr" indent="0" marL="0">
                <a:buNone/>
              </a:pPr>
              <a:r>
                <a:rPr lang="en-US" sz="3600" u="none" dirty="0">
                  <a:solidFill>
                    <a:srgbClr val="0E0E0E"/>
                  </a:solidFill>
                  <a:latin typeface="Bungee" pitchFamily="34" charset="0"/>
                  <a:ea typeface="Bungee" pitchFamily="34" charset="-122"/>
                  <a:cs typeface="Bungee" pitchFamily="34" charset="-120"/>
                </a:rPr>
                <a:t>Spellcasting</a:t>
              </a:r>
              <a:endParaRPr lang="en-US" sz="3600" dirty="0"/>
            </a:p>
          </p:txBody>
        </p:sp>
        <p:sp>
          <p:nvSpPr>
            <p:cNvPr id="56" name="Text 26"/>
            <p:cNvSpPr/>
            <p:nvPr/>
          </p:nvSpPr>
          <p:spPr>
            <a:xfrm>
              <a:off x="2407920" y="8515350"/>
              <a:ext cx="5966460"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A record of the number of spells cast per year</a:t>
              </a:r>
              <a:endParaRPr lang="en-US" sz="2400" dirty="0"/>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E4E4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2696825" y="0"/>
            <a:ext cx="5591175" cy="3867150"/>
          </a:xfrm>
          <a:prstGeom prst="rect">
            <a:avLst/>
          </a:prstGeom>
        </p:spPr>
      </p:pic>
      <p:pic>
        <p:nvPicPr>
          <p:cNvPr id="3" name="Image 1" descr="preencoded.png">    </p:cNvPr>
          <p:cNvPicPr>
            <a:picLocks noChangeAspect="1"/>
          </p:cNvPicPr>
          <p:nvPr/>
        </p:nvPicPr>
        <p:blipFill>
          <a:blip r:embed="rId2"/>
          <a:stretch>
            <a:fillRect/>
          </a:stretch>
        </p:blipFill>
        <p:spPr>
          <a:xfrm>
            <a:off x="0" y="7391400"/>
            <a:ext cx="4562475" cy="2895600"/>
          </a:xfrm>
          <a:prstGeom prst="rect">
            <a:avLst/>
          </a:prstGeom>
        </p:spPr>
      </p:pic>
      <p:grpSp>
        <p:nvGrpSpPr>
          <p:cNvPr id="97099"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73E3E"/>
                  </a:solidFill>
                  <a:latin typeface="Inter" pitchFamily="34" charset="0"/>
                  <a:ea typeface="Inter" pitchFamily="34" charset="-122"/>
                  <a:cs typeface="Inter" pitchFamily="34" charset="-120"/>
                </a:rPr>
                <a:t>EaTemp</a:t>
              </a:r>
              <a:endParaRPr lang="en-US" sz="2710" dirty="0"/>
            </a:p>
          </p:txBody>
        </p:sp>
      </p:grpSp>
      <p:grpSp>
        <p:nvGrpSpPr>
          <p:cNvPr id="69753" name="Group"/>
          <p:cNvGrpSpPr/>
          <p:nvPr/>
        </p:nvGrpSpPr>
        <p:grpSpPr>
          <a:xfrm>
            <a:off x="10086975" y="4314825"/>
            <a:ext cx="6644640" cy="1535430"/>
            <a:chOff x="10086975" y="4314825"/>
            <a:chExt cx="6644640" cy="1535430"/>
          </a:xfrm>
        </p:grpSpPr>
        <p:sp>
          <p:nvSpPr>
            <p:cNvPr id="6" name="Text 1"/>
            <p:cNvSpPr/>
            <p:nvPr/>
          </p:nvSpPr>
          <p:spPr>
            <a:xfrm>
              <a:off x="10086975" y="4314825"/>
              <a:ext cx="6644640"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Bungee" pitchFamily="34" charset="0"/>
                  <a:ea typeface="Bungee" pitchFamily="34" charset="-122"/>
                  <a:cs typeface="Bungee" pitchFamily="34" charset="-120"/>
                </a:rPr>
                <a:t>A web application</a:t>
              </a:r>
              <a:endParaRPr lang="en-US" sz="3600" dirty="0"/>
            </a:p>
          </p:txBody>
        </p:sp>
        <p:sp>
          <p:nvSpPr>
            <p:cNvPr id="7" name="Text 2"/>
            <p:cNvSpPr/>
            <p:nvPr/>
          </p:nvSpPr>
          <p:spPr>
            <a:xfrm>
              <a:off x="10086975" y="5019675"/>
              <a:ext cx="661416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web application designed for discovering the world of fantasy</a:t>
              </a:r>
              <a:endParaRPr lang="en-US" sz="2400" dirty="0"/>
            </a:p>
          </p:txBody>
        </p:sp>
      </p:grpSp>
      <p:pic>
        <p:nvPicPr>
          <p:cNvPr id="8" name="Image 3" descr="preencoded.png">    </p:cNvPr>
          <p:cNvPicPr>
            <a:picLocks noChangeAspect="1"/>
          </p:cNvPicPr>
          <p:nvPr/>
        </p:nvPicPr>
        <p:blipFill>
          <a:blip r:embed="rId4"/>
          <a:stretch>
            <a:fillRect/>
          </a:stretch>
        </p:blipFill>
        <p:spPr>
          <a:xfrm>
            <a:off x="190500" y="2438400"/>
            <a:ext cx="10325100" cy="6124575"/>
          </a:xfrm>
          <a:prstGeom prst="rect">
            <a:avLst/>
          </a:prstGeom>
        </p:spPr>
      </p:pic>
      <p:pic>
        <p:nvPicPr>
          <p:cNvPr id="9" name="Image 4" descr="preencoded.png">    </p:cNvPr>
          <p:cNvPicPr>
            <a:picLocks noChangeAspect="1"/>
          </p:cNvPicPr>
          <p:nvPr/>
        </p:nvPicPr>
        <p:blipFill>
          <a:blip r:embed="rId5"/>
          <a:stretch>
            <a:fillRect/>
          </a:stretch>
        </p:blipFill>
        <p:spPr>
          <a:xfrm>
            <a:off x="1638300" y="2695575"/>
            <a:ext cx="7419975" cy="4867275"/>
          </a:xfrm>
          <a:prstGeom prst="rect">
            <a:avLst/>
          </a:prstGeom>
        </p:spPr>
      </p:pic>
      <p:sp>
        <p:nvSpPr>
          <p:cNvPr id="10" name="Text 3"/>
          <p:cNvSpPr/>
          <p:nvPr/>
        </p:nvSpPr>
        <p:spPr>
          <a:xfrm>
            <a:off x="4419600" y="1143000"/>
            <a:ext cx="9725025" cy="1181100"/>
          </a:xfrm>
          <a:prstGeom prst="rect">
            <a:avLst/>
          </a:prstGeom>
          <a:noFill/>
          <a:ln/>
        </p:spPr>
        <p:txBody>
          <a:bodyPr wrap="square" lIns="0" tIns="0" rIns="0" bIns="0" rtlCol="0" anchor="t"/>
          <a:lstStyle/>
          <a:p>
            <a:pPr algn="l" indent="0" marL="0">
              <a:buNone/>
            </a:pPr>
            <a:r>
              <a:rPr lang="en-US" sz="6000" u="none" dirty="0">
                <a:solidFill>
                  <a:srgbClr val="BE3823"/>
                </a:solidFill>
                <a:latin typeface="Bungee" pitchFamily="34" charset="0"/>
                <a:ea typeface="Bungee" pitchFamily="34" charset="-122"/>
                <a:cs typeface="Bungee" pitchFamily="34" charset="-120"/>
              </a:rPr>
              <a:t>Portal to Adventure</a:t>
            </a:r>
            <a:endParaRPr lang="en-US" sz="6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E4E4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372100" cy="3619500"/>
          </a:xfrm>
          <a:prstGeom prst="rect">
            <a:avLst/>
          </a:prstGeom>
        </p:spPr>
      </p:pic>
      <p:pic>
        <p:nvPicPr>
          <p:cNvPr id="3" name="Image 1" descr="preencoded.png">    </p:cNvPr>
          <p:cNvPicPr>
            <a:picLocks noChangeAspect="1"/>
          </p:cNvPicPr>
          <p:nvPr/>
        </p:nvPicPr>
        <p:blipFill>
          <a:blip r:embed="rId2"/>
          <a:stretch>
            <a:fillRect/>
          </a:stretch>
        </p:blipFill>
        <p:spPr>
          <a:xfrm>
            <a:off x="14801850" y="7219950"/>
            <a:ext cx="3486150" cy="3067050"/>
          </a:xfrm>
          <a:prstGeom prst="rect">
            <a:avLst/>
          </a:prstGeom>
        </p:spPr>
      </p:pic>
      <p:grpSp>
        <p:nvGrpSpPr>
          <p:cNvPr id="36501"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73E3E"/>
                  </a:solidFill>
                  <a:latin typeface="Inter" pitchFamily="34" charset="0"/>
                  <a:ea typeface="Inter" pitchFamily="34" charset="-122"/>
                  <a:cs typeface="Inter" pitchFamily="34" charset="-120"/>
                </a:rPr>
                <a:t>EaTemp</a:t>
              </a:r>
              <a:endParaRPr lang="en-US" sz="2710" dirty="0"/>
            </a:p>
          </p:txBody>
        </p:sp>
      </p:grpSp>
      <p:grpSp>
        <p:nvGrpSpPr>
          <p:cNvPr id="28380" name="Group"/>
          <p:cNvGrpSpPr/>
          <p:nvPr/>
        </p:nvGrpSpPr>
        <p:grpSpPr>
          <a:xfrm>
            <a:off x="2209800" y="3495675"/>
            <a:ext cx="6644640" cy="1535430"/>
            <a:chOff x="2209800" y="3495675"/>
            <a:chExt cx="6644640" cy="1535430"/>
          </a:xfrm>
        </p:grpSpPr>
        <p:sp>
          <p:nvSpPr>
            <p:cNvPr id="6" name="Text 1"/>
            <p:cNvSpPr/>
            <p:nvPr/>
          </p:nvSpPr>
          <p:spPr>
            <a:xfrm>
              <a:off x="2209800" y="3495675"/>
              <a:ext cx="6644640"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Bungee" pitchFamily="34" charset="0"/>
                  <a:ea typeface="Bungee" pitchFamily="34" charset="-122"/>
                  <a:cs typeface="Bungee" pitchFamily="34" charset="-120"/>
                </a:rPr>
                <a:t>An mobile app</a:t>
              </a:r>
              <a:endParaRPr lang="en-US" sz="3600" dirty="0"/>
            </a:p>
          </p:txBody>
        </p:sp>
        <p:sp>
          <p:nvSpPr>
            <p:cNvPr id="7" name="Text 2"/>
            <p:cNvSpPr/>
            <p:nvPr/>
          </p:nvSpPr>
          <p:spPr>
            <a:xfrm>
              <a:off x="2209800" y="4200525"/>
              <a:ext cx="661416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An app designed for exploring and experiencing the enchanting realm of fantasy</a:t>
              </a:r>
              <a:endParaRPr lang="en-US" sz="2400" dirty="0"/>
            </a:p>
          </p:txBody>
        </p:sp>
      </p:grpSp>
      <p:sp>
        <p:nvSpPr>
          <p:cNvPr id="8" name="Text 3"/>
          <p:cNvSpPr/>
          <p:nvPr/>
        </p:nvSpPr>
        <p:spPr>
          <a:xfrm>
            <a:off x="2209800" y="5743575"/>
            <a:ext cx="6776085" cy="25260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Explore a magical world</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Experience fantasy firsthand</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Immerse in a realm of magic</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Discover untold wonders</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Live your fantasy dreams</a:t>
            </a:r>
            <a:endParaRPr lang="en-US" sz="2400" dirty="0"/>
          </a:p>
        </p:txBody>
      </p:sp>
      <p:sp>
        <p:nvSpPr>
          <p:cNvPr id="9" name="Text 4"/>
          <p:cNvSpPr/>
          <p:nvPr/>
        </p:nvSpPr>
        <p:spPr>
          <a:xfrm>
            <a:off x="2209800" y="1619250"/>
            <a:ext cx="10182225" cy="1181100"/>
          </a:xfrm>
          <a:prstGeom prst="rect">
            <a:avLst/>
          </a:prstGeom>
          <a:noFill/>
          <a:ln/>
        </p:spPr>
        <p:txBody>
          <a:bodyPr wrap="square" lIns="0" tIns="0" rIns="0" bIns="0" rtlCol="0" anchor="t"/>
          <a:lstStyle/>
          <a:p>
            <a:pPr algn="l" indent="0" marL="0">
              <a:buNone/>
            </a:pPr>
            <a:r>
              <a:rPr lang="en-US" sz="6000" u="none" dirty="0">
                <a:solidFill>
                  <a:srgbClr val="BE3823"/>
                </a:solidFill>
                <a:latin typeface="Bungee" pitchFamily="34" charset="0"/>
                <a:ea typeface="Bungee" pitchFamily="34" charset="-122"/>
                <a:cs typeface="Bungee" pitchFamily="34" charset="-120"/>
              </a:rPr>
              <a:t>The Future of Fantasy</a:t>
            </a:r>
            <a:endParaRPr lang="en-US" sz="6000" dirty="0"/>
          </a:p>
        </p:txBody>
      </p:sp>
      <p:pic>
        <p:nvPicPr>
          <p:cNvPr id="10" name="Image 3" descr="preencoded.png">    </p:cNvPr>
          <p:cNvPicPr>
            <a:picLocks noChangeAspect="1"/>
          </p:cNvPicPr>
          <p:nvPr/>
        </p:nvPicPr>
        <p:blipFill>
          <a:blip r:embed="rId4"/>
          <a:stretch>
            <a:fillRect/>
          </a:stretch>
        </p:blipFill>
        <p:spPr>
          <a:xfrm>
            <a:off x="12125325" y="771525"/>
            <a:ext cx="4105275" cy="8886825"/>
          </a:xfrm>
          <a:prstGeom prst="rect">
            <a:avLst/>
          </a:prstGeom>
        </p:spPr>
      </p:pic>
      <p:pic>
        <p:nvPicPr>
          <p:cNvPr id="11" name="Image 4" descr="preencoded.png">    </p:cNvPr>
          <p:cNvPicPr>
            <a:picLocks noChangeAspect="1"/>
          </p:cNvPicPr>
          <p:nvPr/>
        </p:nvPicPr>
        <p:blipFill>
          <a:blip r:embed="rId5"/>
          <a:stretch>
            <a:fillRect/>
          </a:stretch>
        </p:blipFill>
        <p:spPr>
          <a:xfrm>
            <a:off x="12268200" y="1323975"/>
            <a:ext cx="3829050" cy="809625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E4E4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4744700" y="6486525"/>
            <a:ext cx="3543300" cy="3800475"/>
          </a:xfrm>
          <a:prstGeom prst="rect">
            <a:avLst/>
          </a:prstGeom>
        </p:spPr>
      </p:pic>
      <p:pic>
        <p:nvPicPr>
          <p:cNvPr id="3" name="Image 1" descr="preencoded.png">    </p:cNvPr>
          <p:cNvPicPr>
            <a:picLocks noChangeAspect="1"/>
          </p:cNvPicPr>
          <p:nvPr/>
        </p:nvPicPr>
        <p:blipFill>
          <a:blip r:embed="rId2"/>
          <a:stretch>
            <a:fillRect/>
          </a:stretch>
        </p:blipFill>
        <p:spPr>
          <a:xfrm>
            <a:off x="0" y="0"/>
            <a:ext cx="3438525" cy="4010025"/>
          </a:xfrm>
          <a:prstGeom prst="rect">
            <a:avLst/>
          </a:prstGeom>
        </p:spPr>
      </p:pic>
      <p:grpSp>
        <p:nvGrpSpPr>
          <p:cNvPr id="41293"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73E3E"/>
                  </a:solidFill>
                  <a:latin typeface="Inter" pitchFamily="34" charset="0"/>
                  <a:ea typeface="Inter" pitchFamily="34" charset="-122"/>
                  <a:cs typeface="Inter" pitchFamily="34" charset="-120"/>
                </a:rPr>
                <a:t>EaTemp</a:t>
              </a:r>
              <a:endParaRPr lang="en-US" sz="2710" dirty="0"/>
            </a:p>
          </p:txBody>
        </p:sp>
      </p:grpSp>
      <p:grpSp>
        <p:nvGrpSpPr>
          <p:cNvPr id="26828" name="Group"/>
          <p:cNvGrpSpPr/>
          <p:nvPr/>
        </p:nvGrpSpPr>
        <p:grpSpPr>
          <a:xfrm>
            <a:off x="657225" y="6276975"/>
            <a:ext cx="4377690" cy="2087880"/>
            <a:chOff x="657225" y="6276975"/>
            <a:chExt cx="4377690" cy="2087880"/>
          </a:xfrm>
        </p:grpSpPr>
        <p:sp>
          <p:nvSpPr>
            <p:cNvPr id="6" name="Text 1"/>
            <p:cNvSpPr/>
            <p:nvPr/>
          </p:nvSpPr>
          <p:spPr>
            <a:xfrm>
              <a:off x="657225" y="6276975"/>
              <a:ext cx="4377690" cy="1264920"/>
            </a:xfrm>
            <a:prstGeom prst="rect">
              <a:avLst/>
            </a:prstGeom>
            <a:noFill/>
            <a:ln/>
          </p:spPr>
          <p:txBody>
            <a:bodyPr wrap="square" lIns="0" tIns="0" rIns="0" bIns="0" rtlCol="0" anchor="t"/>
            <a:lstStyle/>
            <a:p>
              <a:pPr algn="l" indent="0" marL="0">
                <a:buNone/>
              </a:pPr>
              <a:r>
                <a:rPr lang="en-US" sz="3600" u="none" dirty="0">
                  <a:solidFill>
                    <a:srgbClr val="0E0E0E"/>
                  </a:solidFill>
                  <a:latin typeface="Bungee" pitchFamily="34" charset="0"/>
                  <a:ea typeface="Bungee" pitchFamily="34" charset="-122"/>
                  <a:cs typeface="Bungee" pitchFamily="34" charset="-120"/>
                </a:rPr>
                <a:t>A web application</a:t>
              </a:r>
              <a:endParaRPr lang="en-US" sz="3600" dirty="0"/>
            </a:p>
          </p:txBody>
        </p:sp>
        <p:sp>
          <p:nvSpPr>
            <p:cNvPr id="7" name="Text 2"/>
            <p:cNvSpPr/>
            <p:nvPr/>
          </p:nvSpPr>
          <p:spPr>
            <a:xfrm>
              <a:off x="657225" y="7534275"/>
              <a:ext cx="43472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web application designed for discovering the world of fantasy</a:t>
              </a:r>
              <a:endParaRPr lang="en-US" sz="2400" dirty="0"/>
            </a:p>
          </p:txBody>
        </p:sp>
      </p:grpSp>
      <p:sp>
        <p:nvSpPr>
          <p:cNvPr id="8" name="Text 3"/>
          <p:cNvSpPr/>
          <p:nvPr/>
        </p:nvSpPr>
        <p:spPr>
          <a:xfrm>
            <a:off x="657225" y="1152525"/>
            <a:ext cx="5981700" cy="3924300"/>
          </a:xfrm>
          <a:prstGeom prst="rect">
            <a:avLst/>
          </a:prstGeom>
          <a:noFill/>
          <a:ln/>
        </p:spPr>
        <p:txBody>
          <a:bodyPr wrap="square" lIns="0" tIns="0" rIns="0" bIns="0" rtlCol="0" anchor="t"/>
          <a:lstStyle/>
          <a:p>
            <a:pPr algn="l" indent="0" marL="0">
              <a:buNone/>
            </a:pPr>
            <a:r>
              <a:rPr lang="en-US" sz="6000" u="none" dirty="0">
                <a:solidFill>
                  <a:srgbClr val="BE3823"/>
                </a:solidFill>
                <a:latin typeface="Bungee" pitchFamily="34" charset="0"/>
                <a:ea typeface="Bungee" pitchFamily="34" charset="-122"/>
                <a:cs typeface="Bungee" pitchFamily="34" charset="-120"/>
              </a:rPr>
              <a:t>A Gateway to</a:t>
            </a:r>
            <a:endParaRPr lang="en-US" sz="6000" dirty="0"/>
          </a:p>
          <a:p>
            <a:pPr algn="l" indent="0" marL="0">
              <a:buNone/>
            </a:pPr>
            <a:r>
              <a:rPr lang="en-US" sz="6000" u="none" dirty="0">
                <a:solidFill>
                  <a:srgbClr val="BE3823"/>
                </a:solidFill>
                <a:latin typeface="Bungee" pitchFamily="34" charset="0"/>
                <a:ea typeface="Bungee" pitchFamily="34" charset="-122"/>
                <a:cs typeface="Bungee" pitchFamily="34" charset="-120"/>
              </a:rPr>
              <a:t>a World of </a:t>
            </a:r>
            <a:endParaRPr lang="en-US" sz="6000" dirty="0"/>
          </a:p>
          <a:p>
            <a:pPr algn="l" indent="0" marL="0">
              <a:buNone/>
            </a:pPr>
            <a:r>
              <a:rPr lang="en-US" sz="6000" u="none" dirty="0">
                <a:solidFill>
                  <a:srgbClr val="BE3823"/>
                </a:solidFill>
                <a:latin typeface="Bungee" pitchFamily="34" charset="0"/>
                <a:ea typeface="Bungee" pitchFamily="34" charset="-122"/>
                <a:cs typeface="Bungee" pitchFamily="34" charset="-120"/>
              </a:rPr>
              <a:t>Fantasy and </a:t>
            </a:r>
            <a:endParaRPr lang="en-US" sz="6000" dirty="0"/>
          </a:p>
          <a:p>
            <a:pPr algn="l" indent="0" marL="0">
              <a:buNone/>
            </a:pPr>
            <a:r>
              <a:rPr lang="en-US" sz="6000" u="none" dirty="0">
                <a:solidFill>
                  <a:srgbClr val="BE3823"/>
                </a:solidFill>
                <a:latin typeface="Bungee" pitchFamily="34" charset="0"/>
                <a:ea typeface="Bungee" pitchFamily="34" charset="-122"/>
                <a:cs typeface="Bungee" pitchFamily="34" charset="-120"/>
              </a:rPr>
              <a:t>Wonder</a:t>
            </a:r>
            <a:endParaRPr lang="en-US" sz="6000" dirty="0"/>
          </a:p>
        </p:txBody>
      </p:sp>
      <p:sp>
        <p:nvSpPr>
          <p:cNvPr id="9" name="Text 4"/>
          <p:cNvSpPr/>
          <p:nvPr/>
        </p:nvSpPr>
        <p:spPr>
          <a:xfrm>
            <a:off x="13592175" y="3533775"/>
            <a:ext cx="3994785" cy="41833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Immerse yourself in the world of magic and mystery</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Explore uncharted territories and fantastical lands</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Meet mythical creatures and legendary beings</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Uncover hidden treasures and secret treasures</a:t>
            </a:r>
            <a:endParaRPr lang="en-US" sz="2400" dirty="0"/>
          </a:p>
        </p:txBody>
      </p:sp>
      <p:grpSp>
        <p:nvGrpSpPr>
          <p:cNvPr id="84880" name="Group"/>
          <p:cNvGrpSpPr/>
          <p:nvPr/>
        </p:nvGrpSpPr>
        <p:grpSpPr>
          <a:xfrm>
            <a:off x="6610350" y="561975"/>
            <a:ext cx="6429375" cy="9248775"/>
            <a:chOff x="6610350" y="561975"/>
            <a:chExt cx="6429375" cy="9248775"/>
          </a:xfrm>
        </p:grpSpPr>
        <p:pic>
          <p:nvPicPr>
            <p:cNvPr id="10" name="Image 3" descr="preencoded.png">    </p:cNvPr>
            <p:cNvPicPr>
              <a:picLocks noChangeAspect="1"/>
            </p:cNvPicPr>
            <p:nvPr/>
          </p:nvPicPr>
          <p:blipFill>
            <a:blip r:embed="rId4"/>
            <a:stretch>
              <a:fillRect/>
            </a:stretch>
          </p:blipFill>
          <p:spPr>
            <a:xfrm>
              <a:off x="6610350" y="561975"/>
              <a:ext cx="6429375" cy="9248775"/>
            </a:xfrm>
            <a:prstGeom prst="rect">
              <a:avLst/>
            </a:prstGeom>
          </p:spPr>
        </p:pic>
        <p:pic>
          <p:nvPicPr>
            <p:cNvPr id="11" name="Image 4" descr="preencoded.png">    </p:cNvPr>
            <p:cNvPicPr>
              <a:picLocks noChangeAspect="1"/>
            </p:cNvPicPr>
            <p:nvPr/>
          </p:nvPicPr>
          <p:blipFill>
            <a:blip r:embed="rId5"/>
            <a:stretch>
              <a:fillRect/>
            </a:stretch>
          </p:blipFill>
          <p:spPr>
            <a:xfrm>
              <a:off x="6981825" y="1352550"/>
              <a:ext cx="5686425" cy="7677150"/>
            </a:xfrm>
            <a:prstGeom prst="rect">
              <a:avLst/>
            </a:prstGeom>
          </p:spPr>
        </p:pic>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E4E4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61282"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73E3E"/>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809625" y="914400"/>
            <a:ext cx="7439025" cy="1181100"/>
          </a:xfrm>
          <a:prstGeom prst="rect">
            <a:avLst/>
          </a:prstGeom>
          <a:noFill/>
          <a:ln/>
        </p:spPr>
        <p:txBody>
          <a:bodyPr wrap="square" lIns="0" tIns="0" rIns="0" bIns="0" rtlCol="0" anchor="t"/>
          <a:lstStyle/>
          <a:p>
            <a:pPr algn="l" indent="0" marL="0">
              <a:buNone/>
            </a:pPr>
            <a:r>
              <a:rPr lang="en-US" sz="6000" u="none" dirty="0">
                <a:solidFill>
                  <a:srgbClr val="BE3823"/>
                </a:solidFill>
                <a:latin typeface="Bungee" pitchFamily="34" charset="0"/>
                <a:ea typeface="Bungee" pitchFamily="34" charset="-122"/>
                <a:cs typeface="Bungee" pitchFamily="34" charset="-120"/>
              </a:rPr>
              <a:t>A Magic Picture</a:t>
            </a:r>
            <a:endParaRPr lang="en-US" sz="6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E4E4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372100" cy="3619500"/>
          </a:xfrm>
          <a:prstGeom prst="rect">
            <a:avLst/>
          </a:prstGeom>
        </p:spPr>
      </p:pic>
      <p:pic>
        <p:nvPicPr>
          <p:cNvPr id="3" name="Image 1" descr="preencoded.png">    </p:cNvPr>
          <p:cNvPicPr>
            <a:picLocks noChangeAspect="1"/>
          </p:cNvPicPr>
          <p:nvPr/>
        </p:nvPicPr>
        <p:blipFill>
          <a:blip r:embed="rId2"/>
          <a:stretch>
            <a:fillRect/>
          </a:stretch>
        </p:blipFill>
        <p:spPr>
          <a:xfrm>
            <a:off x="14801850" y="7219950"/>
            <a:ext cx="3486150" cy="3067050"/>
          </a:xfrm>
          <a:prstGeom prst="rect">
            <a:avLst/>
          </a:prstGeom>
        </p:spPr>
      </p:pic>
      <p:grpSp>
        <p:nvGrpSpPr>
          <p:cNvPr id="46916"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73E3E"/>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381000" y="2933700"/>
            <a:ext cx="10858500" cy="5895975"/>
          </a:xfrm>
          <a:prstGeom prst="rect">
            <a:avLst/>
          </a:prstGeom>
        </p:spPr>
      </p:pic>
      <p:sp>
        <p:nvSpPr>
          <p:cNvPr id="7" name="Text 1"/>
          <p:cNvSpPr/>
          <p:nvPr/>
        </p:nvSpPr>
        <p:spPr>
          <a:xfrm>
            <a:off x="3214688" y="957263"/>
            <a:ext cx="12115800" cy="1181100"/>
          </a:xfrm>
          <a:prstGeom prst="rect">
            <a:avLst/>
          </a:prstGeom>
          <a:noFill/>
          <a:ln/>
        </p:spPr>
        <p:txBody>
          <a:bodyPr wrap="square" lIns="0" tIns="0" rIns="0" bIns="0" rtlCol="0" anchor="t"/>
          <a:lstStyle/>
          <a:p>
            <a:pPr algn="l" indent="0" marL="0">
              <a:buNone/>
            </a:pPr>
            <a:r>
              <a:rPr lang="en-US" sz="6000" u="none" dirty="0">
                <a:solidFill>
                  <a:srgbClr val="BE3823"/>
                </a:solidFill>
                <a:latin typeface="Bungee" pitchFamily="34" charset="0"/>
                <a:ea typeface="Bungee" pitchFamily="34" charset="-122"/>
                <a:cs typeface="Bungee" pitchFamily="34" charset="-120"/>
              </a:rPr>
              <a:t>Fantasy Realm at a Glance</a:t>
            </a:r>
            <a:endParaRPr lang="en-US" sz="6000" dirty="0"/>
          </a:p>
        </p:txBody>
      </p:sp>
      <p:grpSp>
        <p:nvGrpSpPr>
          <p:cNvPr id="30097" name="Group"/>
          <p:cNvGrpSpPr/>
          <p:nvPr/>
        </p:nvGrpSpPr>
        <p:grpSpPr>
          <a:xfrm>
            <a:off x="12087225" y="2786063"/>
            <a:ext cx="5292090" cy="1459230"/>
            <a:chOff x="12087225" y="2786063"/>
            <a:chExt cx="5292090" cy="1459230"/>
          </a:xfrm>
        </p:grpSpPr>
        <p:sp>
          <p:nvSpPr>
            <p:cNvPr id="8" name="Text 2"/>
            <p:cNvSpPr/>
            <p:nvPr/>
          </p:nvSpPr>
          <p:spPr>
            <a:xfrm>
              <a:off x="12087225" y="2786063"/>
              <a:ext cx="5292090"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Bungee" pitchFamily="34" charset="0"/>
                  <a:ea typeface="Bungee" pitchFamily="34" charset="-122"/>
                  <a:cs typeface="Bungee" pitchFamily="34" charset="-120"/>
                </a:rPr>
                <a:t>The Forest</a:t>
              </a:r>
              <a:endParaRPr lang="en-US" sz="3600" dirty="0"/>
            </a:p>
          </p:txBody>
        </p:sp>
        <p:sp>
          <p:nvSpPr>
            <p:cNvPr id="9" name="Text 3"/>
            <p:cNvSpPr/>
            <p:nvPr/>
          </p:nvSpPr>
          <p:spPr>
            <a:xfrm>
              <a:off x="12087225" y="3414713"/>
              <a:ext cx="52616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magical forest filled with animals and enchanted creatures.</a:t>
              </a:r>
              <a:endParaRPr lang="en-US" sz="2400" dirty="0"/>
            </a:p>
          </p:txBody>
        </p:sp>
      </p:grpSp>
      <p:grpSp>
        <p:nvGrpSpPr>
          <p:cNvPr id="78681" name="Group"/>
          <p:cNvGrpSpPr/>
          <p:nvPr/>
        </p:nvGrpSpPr>
        <p:grpSpPr>
          <a:xfrm>
            <a:off x="12087225" y="5162550"/>
            <a:ext cx="5292090" cy="1459230"/>
            <a:chOff x="12087225" y="5162550"/>
            <a:chExt cx="5292090" cy="1459230"/>
          </a:xfrm>
        </p:grpSpPr>
        <p:sp>
          <p:nvSpPr>
            <p:cNvPr id="10" name="Text 4"/>
            <p:cNvSpPr/>
            <p:nvPr/>
          </p:nvSpPr>
          <p:spPr>
            <a:xfrm>
              <a:off x="12087225" y="5162550"/>
              <a:ext cx="5292090"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Bungee" pitchFamily="34" charset="0"/>
                  <a:ea typeface="Bungee" pitchFamily="34" charset="-122"/>
                  <a:cs typeface="Bungee" pitchFamily="34" charset="-120"/>
                </a:rPr>
                <a:t>The Caves</a:t>
              </a:r>
              <a:endParaRPr lang="en-US" sz="3600" dirty="0"/>
            </a:p>
          </p:txBody>
        </p:sp>
        <p:sp>
          <p:nvSpPr>
            <p:cNvPr id="11" name="Text 5"/>
            <p:cNvSpPr/>
            <p:nvPr/>
          </p:nvSpPr>
          <p:spPr>
            <a:xfrm>
              <a:off x="12087225" y="5791200"/>
              <a:ext cx="52616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network of underground caves filled with gems and crystals.</a:t>
              </a:r>
              <a:endParaRPr lang="en-US" sz="2400" dirty="0"/>
            </a:p>
          </p:txBody>
        </p:sp>
      </p:grpSp>
      <p:grpSp>
        <p:nvGrpSpPr>
          <p:cNvPr id="13379" name="Group"/>
          <p:cNvGrpSpPr/>
          <p:nvPr/>
        </p:nvGrpSpPr>
        <p:grpSpPr>
          <a:xfrm>
            <a:off x="12087225" y="7534275"/>
            <a:ext cx="5292090" cy="1459230"/>
            <a:chOff x="12087225" y="7534275"/>
            <a:chExt cx="5292090" cy="1459230"/>
          </a:xfrm>
        </p:grpSpPr>
        <p:sp>
          <p:nvSpPr>
            <p:cNvPr id="12" name="Text 6"/>
            <p:cNvSpPr/>
            <p:nvPr/>
          </p:nvSpPr>
          <p:spPr>
            <a:xfrm>
              <a:off x="12087225" y="7534275"/>
              <a:ext cx="5292090"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Bungee" pitchFamily="34" charset="0"/>
                  <a:ea typeface="Bungee" pitchFamily="34" charset="-122"/>
                  <a:cs typeface="Bungee" pitchFamily="34" charset="-120"/>
                </a:rPr>
                <a:t>The Lair</a:t>
              </a:r>
              <a:endParaRPr lang="en-US" sz="3600" dirty="0"/>
            </a:p>
          </p:txBody>
        </p:sp>
        <p:sp>
          <p:nvSpPr>
            <p:cNvPr id="13" name="Text 7"/>
            <p:cNvSpPr/>
            <p:nvPr/>
          </p:nvSpPr>
          <p:spPr>
            <a:xfrm>
              <a:off x="12087225" y="8162925"/>
              <a:ext cx="52616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dangerous and mysterious place where dragons reside.</a:t>
              </a:r>
              <a:endParaRPr lang="en-US" sz="2400" dirty="0"/>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E4E4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4744700" y="6486525"/>
            <a:ext cx="3543300" cy="3800475"/>
          </a:xfrm>
          <a:prstGeom prst="rect">
            <a:avLst/>
          </a:prstGeom>
        </p:spPr>
      </p:pic>
      <p:pic>
        <p:nvPicPr>
          <p:cNvPr id="3" name="Image 1" descr="preencoded.png">    </p:cNvPr>
          <p:cNvPicPr>
            <a:picLocks noChangeAspect="1"/>
          </p:cNvPicPr>
          <p:nvPr/>
        </p:nvPicPr>
        <p:blipFill>
          <a:blip r:embed="rId2"/>
          <a:stretch>
            <a:fillRect/>
          </a:stretch>
        </p:blipFill>
        <p:spPr>
          <a:xfrm>
            <a:off x="0" y="0"/>
            <a:ext cx="3438525" cy="4010025"/>
          </a:xfrm>
          <a:prstGeom prst="rect">
            <a:avLst/>
          </a:prstGeom>
        </p:spPr>
      </p:pic>
      <p:grpSp>
        <p:nvGrpSpPr>
          <p:cNvPr id="15404"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73E3E"/>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6191250" y="700088"/>
            <a:ext cx="6181725" cy="1181100"/>
          </a:xfrm>
          <a:prstGeom prst="rect">
            <a:avLst/>
          </a:prstGeom>
          <a:noFill/>
          <a:ln/>
        </p:spPr>
        <p:txBody>
          <a:bodyPr wrap="square" lIns="0" tIns="0" rIns="0" bIns="0" rtlCol="0" anchor="t"/>
          <a:lstStyle/>
          <a:p>
            <a:pPr algn="l" indent="0" marL="0">
              <a:buNone/>
            </a:pPr>
            <a:r>
              <a:rPr lang="en-US" sz="6000" u="none" dirty="0">
                <a:solidFill>
                  <a:srgbClr val="BE3823"/>
                </a:solidFill>
                <a:latin typeface="Bungee" pitchFamily="34" charset="0"/>
                <a:ea typeface="Bungee" pitchFamily="34" charset="-122"/>
                <a:cs typeface="Bungee" pitchFamily="34" charset="-120"/>
              </a:rPr>
              <a:t>The Timeline</a:t>
            </a:r>
            <a:endParaRPr lang="en-US" sz="6000" dirty="0"/>
          </a:p>
        </p:txBody>
      </p:sp>
      <p:grpSp>
        <p:nvGrpSpPr>
          <p:cNvPr id="10194" name="Group"/>
          <p:cNvGrpSpPr/>
          <p:nvPr/>
        </p:nvGrpSpPr>
        <p:grpSpPr>
          <a:xfrm>
            <a:off x="247646" y="2133600"/>
            <a:ext cx="17830807" cy="7653338"/>
            <a:chOff x="247646" y="2133600"/>
            <a:chExt cx="17830807" cy="7653338"/>
          </a:xfrm>
        </p:grpSpPr>
        <p:sp>
          <p:nvSpPr>
            <p:cNvPr id="7" name="Shape 2"/>
            <p:cNvSpPr/>
            <p:nvPr/>
          </p:nvSpPr>
          <p:spPr>
            <a:xfrm>
              <a:off x="1504950" y="2133600"/>
              <a:ext cx="7620000" cy="781050"/>
            </a:xfrm>
            <a:prstGeom prst="rect">
              <a:avLst/>
            </a:prstGeom>
            <a:solidFill>
              <a:srgbClr val="F73E3E"/>
            </a:solidFill>
            <a:ln/>
          </p:spPr>
        </p:sp>
        <p:sp>
          <p:nvSpPr>
            <p:cNvPr id="8" name="Shape 3"/>
            <p:cNvSpPr/>
            <p:nvPr/>
          </p:nvSpPr>
          <p:spPr>
            <a:xfrm>
              <a:off x="9163050" y="2133600"/>
              <a:ext cx="7620000" cy="781050"/>
            </a:xfrm>
            <a:prstGeom prst="rect">
              <a:avLst/>
            </a:prstGeom>
            <a:solidFill>
              <a:srgbClr val="F73E3E"/>
            </a:solidFill>
            <a:ln/>
          </p:spPr>
        </p:sp>
        <p:sp>
          <p:nvSpPr>
            <p:cNvPr id="9" name="Shape 4"/>
            <p:cNvSpPr/>
            <p:nvPr/>
          </p:nvSpPr>
          <p:spPr>
            <a:xfrm rot="5394815">
              <a:off x="247646" y="6634163"/>
              <a:ext cx="6315082" cy="0"/>
            </a:xfrm>
            <a:prstGeom prst="line">
              <a:avLst/>
            </a:prstGeom>
            <a:noFill/>
            <a:ln w="9525">
              <a:solidFill>
                <a:srgbClr val="FED2C7"/>
              </a:solidFill>
              <a:prstDash val="solid"/>
            </a:ln>
          </p:spPr>
        </p:sp>
        <p:sp>
          <p:nvSpPr>
            <p:cNvPr id="10" name="Shape 5"/>
            <p:cNvSpPr/>
            <p:nvPr/>
          </p:nvSpPr>
          <p:spPr>
            <a:xfrm rot="5394815">
              <a:off x="247646" y="6634163"/>
              <a:ext cx="6315082" cy="0"/>
            </a:xfrm>
            <a:prstGeom prst="line">
              <a:avLst/>
            </a:prstGeom>
            <a:noFill/>
            <a:ln w="9525">
              <a:solidFill>
                <a:srgbClr val="FED2C7"/>
              </a:solidFill>
              <a:prstDash val="solid"/>
            </a:ln>
          </p:spPr>
        </p:sp>
        <p:sp>
          <p:nvSpPr>
            <p:cNvPr id="11" name="Shape 6"/>
            <p:cNvSpPr/>
            <p:nvPr/>
          </p:nvSpPr>
          <p:spPr>
            <a:xfrm rot="5394815">
              <a:off x="2152646" y="6634163"/>
              <a:ext cx="6315082" cy="0"/>
            </a:xfrm>
            <a:prstGeom prst="line">
              <a:avLst/>
            </a:prstGeom>
            <a:noFill/>
            <a:ln w="9525">
              <a:solidFill>
                <a:srgbClr val="FED2C7"/>
              </a:solidFill>
              <a:prstDash val="solid"/>
            </a:ln>
          </p:spPr>
        </p:sp>
        <p:sp>
          <p:nvSpPr>
            <p:cNvPr id="12" name="Shape 7"/>
            <p:cNvSpPr/>
            <p:nvPr/>
          </p:nvSpPr>
          <p:spPr>
            <a:xfrm rot="5394815">
              <a:off x="4057646" y="6634163"/>
              <a:ext cx="6315082" cy="0"/>
            </a:xfrm>
            <a:prstGeom prst="line">
              <a:avLst/>
            </a:prstGeom>
            <a:noFill/>
            <a:ln w="9525">
              <a:solidFill>
                <a:srgbClr val="FED2C7"/>
              </a:solidFill>
              <a:prstDash val="solid"/>
            </a:ln>
          </p:spPr>
        </p:sp>
        <p:sp>
          <p:nvSpPr>
            <p:cNvPr id="13" name="Shape 8"/>
            <p:cNvSpPr/>
            <p:nvPr/>
          </p:nvSpPr>
          <p:spPr>
            <a:xfrm rot="5394815">
              <a:off x="5962646" y="6634163"/>
              <a:ext cx="6315082" cy="0"/>
            </a:xfrm>
            <a:prstGeom prst="line">
              <a:avLst/>
            </a:prstGeom>
            <a:noFill/>
            <a:ln w="9525">
              <a:solidFill>
                <a:srgbClr val="FED2C7"/>
              </a:solidFill>
              <a:prstDash val="solid"/>
            </a:ln>
          </p:spPr>
        </p:sp>
        <p:sp>
          <p:nvSpPr>
            <p:cNvPr id="14" name="Shape 9"/>
            <p:cNvSpPr/>
            <p:nvPr/>
          </p:nvSpPr>
          <p:spPr>
            <a:xfrm rot="5394815">
              <a:off x="7934321" y="6634163"/>
              <a:ext cx="6315082" cy="0"/>
            </a:xfrm>
            <a:prstGeom prst="line">
              <a:avLst/>
            </a:prstGeom>
            <a:noFill/>
            <a:ln w="9525">
              <a:solidFill>
                <a:srgbClr val="FED2C7"/>
              </a:solidFill>
              <a:prstDash val="solid"/>
            </a:ln>
          </p:spPr>
        </p:sp>
        <p:sp>
          <p:nvSpPr>
            <p:cNvPr id="15" name="Shape 10"/>
            <p:cNvSpPr/>
            <p:nvPr/>
          </p:nvSpPr>
          <p:spPr>
            <a:xfrm rot="5394815">
              <a:off x="9839321" y="6634163"/>
              <a:ext cx="6315082" cy="0"/>
            </a:xfrm>
            <a:prstGeom prst="line">
              <a:avLst/>
            </a:prstGeom>
            <a:noFill/>
            <a:ln w="9525">
              <a:solidFill>
                <a:srgbClr val="FED2C7"/>
              </a:solidFill>
              <a:prstDash val="solid"/>
            </a:ln>
          </p:spPr>
        </p:sp>
        <p:sp>
          <p:nvSpPr>
            <p:cNvPr id="16" name="Shape 11"/>
            <p:cNvSpPr/>
            <p:nvPr/>
          </p:nvSpPr>
          <p:spPr>
            <a:xfrm rot="5394815">
              <a:off x="11763371" y="6634163"/>
              <a:ext cx="6315082" cy="0"/>
            </a:xfrm>
            <a:prstGeom prst="line">
              <a:avLst/>
            </a:prstGeom>
            <a:noFill/>
            <a:ln w="9525">
              <a:solidFill>
                <a:srgbClr val="FED2C7"/>
              </a:solidFill>
              <a:prstDash val="solid"/>
            </a:ln>
          </p:spPr>
        </p:sp>
        <p:sp>
          <p:nvSpPr>
            <p:cNvPr id="17" name="Shape 12"/>
            <p:cNvSpPr/>
            <p:nvPr/>
          </p:nvSpPr>
          <p:spPr>
            <a:xfrm>
              <a:off x="1504950" y="4191000"/>
              <a:ext cx="7334250" cy="666750"/>
            </a:xfrm>
            <a:prstGeom prst="roundRect">
              <a:avLst>
                <a:gd name="adj" fmla="val 11429"/>
              </a:avLst>
            </a:prstGeom>
            <a:solidFill>
              <a:srgbClr val="FFFFFF"/>
            </a:solidFill>
            <a:ln/>
          </p:spPr>
        </p:sp>
        <p:sp>
          <p:nvSpPr>
            <p:cNvPr id="18" name="Shape 13"/>
            <p:cNvSpPr/>
            <p:nvPr/>
          </p:nvSpPr>
          <p:spPr>
            <a:xfrm>
              <a:off x="5391150" y="5176838"/>
              <a:ext cx="5657850" cy="666750"/>
            </a:xfrm>
            <a:prstGeom prst="roundRect">
              <a:avLst>
                <a:gd name="adj" fmla="val 11429"/>
              </a:avLst>
            </a:prstGeom>
            <a:solidFill>
              <a:srgbClr val="FED2C7"/>
            </a:solidFill>
            <a:ln/>
          </p:spPr>
        </p:sp>
        <p:sp>
          <p:nvSpPr>
            <p:cNvPr id="19" name="Shape 14"/>
            <p:cNvSpPr/>
            <p:nvPr/>
          </p:nvSpPr>
          <p:spPr>
            <a:xfrm>
              <a:off x="10106025" y="6157913"/>
              <a:ext cx="4752975" cy="666750"/>
            </a:xfrm>
            <a:prstGeom prst="roundRect">
              <a:avLst>
                <a:gd name="adj" fmla="val 11429"/>
              </a:avLst>
            </a:prstGeom>
            <a:solidFill>
              <a:srgbClr val="FFFFFF"/>
            </a:solidFill>
            <a:ln/>
          </p:spPr>
        </p:sp>
        <p:sp>
          <p:nvSpPr>
            <p:cNvPr id="20" name="Shape 15"/>
            <p:cNvSpPr/>
            <p:nvPr/>
          </p:nvSpPr>
          <p:spPr>
            <a:xfrm>
              <a:off x="4171950" y="7138988"/>
              <a:ext cx="8782050" cy="666750"/>
            </a:xfrm>
            <a:prstGeom prst="roundRect">
              <a:avLst>
                <a:gd name="adj" fmla="val 11429"/>
              </a:avLst>
            </a:prstGeom>
            <a:solidFill>
              <a:srgbClr val="FED2C7"/>
            </a:solidFill>
            <a:ln/>
          </p:spPr>
        </p:sp>
        <p:sp>
          <p:nvSpPr>
            <p:cNvPr id="21" name="Shape 16"/>
            <p:cNvSpPr/>
            <p:nvPr/>
          </p:nvSpPr>
          <p:spPr>
            <a:xfrm>
              <a:off x="5391150" y="8120063"/>
              <a:ext cx="5657850" cy="666750"/>
            </a:xfrm>
            <a:prstGeom prst="roundRect">
              <a:avLst>
                <a:gd name="adj" fmla="val 11429"/>
              </a:avLst>
            </a:prstGeom>
            <a:solidFill>
              <a:srgbClr val="FFFFFF"/>
            </a:solidFill>
            <a:ln/>
          </p:spPr>
        </p:sp>
        <p:sp>
          <p:nvSpPr>
            <p:cNvPr id="22" name="Shape 17"/>
            <p:cNvSpPr/>
            <p:nvPr/>
          </p:nvSpPr>
          <p:spPr>
            <a:xfrm>
              <a:off x="12125325" y="9120188"/>
              <a:ext cx="4638675" cy="666750"/>
            </a:xfrm>
            <a:prstGeom prst="roundRect">
              <a:avLst>
                <a:gd name="adj" fmla="val 11429"/>
              </a:avLst>
            </a:prstGeom>
            <a:solidFill>
              <a:srgbClr val="FED2C7"/>
            </a:solidFill>
            <a:ln/>
          </p:spPr>
        </p:sp>
        <p:sp>
          <p:nvSpPr>
            <p:cNvPr id="23" name="Text 18"/>
            <p:cNvSpPr/>
            <p:nvPr/>
          </p:nvSpPr>
          <p:spPr>
            <a:xfrm>
              <a:off x="3657600" y="2247900"/>
              <a:ext cx="3474720" cy="712470"/>
            </a:xfrm>
            <a:prstGeom prst="rect">
              <a:avLst/>
            </a:prstGeom>
            <a:noFill/>
            <a:ln/>
          </p:spPr>
          <p:txBody>
            <a:bodyPr wrap="square" lIns="0" tIns="0" rIns="0" bIns="0" rtlCol="0" anchor="t"/>
            <a:lstStyle/>
            <a:p>
              <a:pPr algn="l" indent="0" marL="0">
                <a:buNone/>
              </a:pPr>
              <a:r>
                <a:rPr lang="en-US" sz="3600" u="none" dirty="0">
                  <a:solidFill>
                    <a:srgbClr val="FFFFFF"/>
                  </a:solidFill>
                  <a:latin typeface="Bungee" pitchFamily="34" charset="0"/>
                  <a:ea typeface="Bungee" pitchFamily="34" charset="-122"/>
                  <a:cs typeface="Bungee" pitchFamily="34" charset="-120"/>
                </a:rPr>
                <a:t>First Month</a:t>
              </a:r>
              <a:endParaRPr lang="en-US" sz="3600" dirty="0"/>
            </a:p>
          </p:txBody>
        </p:sp>
        <p:sp>
          <p:nvSpPr>
            <p:cNvPr id="24" name="Text 19"/>
            <p:cNvSpPr/>
            <p:nvPr/>
          </p:nvSpPr>
          <p:spPr>
            <a:xfrm>
              <a:off x="2200275" y="3181350"/>
              <a:ext cx="615315" cy="529590"/>
            </a:xfrm>
            <a:prstGeom prst="rect">
              <a:avLst/>
            </a:prstGeom>
            <a:noFill/>
            <a:ln/>
          </p:spPr>
          <p:txBody>
            <a:bodyPr wrap="square" lIns="0" tIns="0" rIns="0" bIns="0" rtlCol="0" anchor="t"/>
            <a:lstStyle/>
            <a:p>
              <a:pPr algn="l" indent="0" marL="0">
                <a:buNone/>
              </a:pPr>
              <a:r>
                <a:rPr lang="en-US" sz="2700" u="none" dirty="0">
                  <a:solidFill>
                    <a:srgbClr val="F73E3E"/>
                  </a:solidFill>
                  <a:latin typeface="Bungee" pitchFamily="34" charset="0"/>
                  <a:ea typeface="Bungee" pitchFamily="34" charset="-122"/>
                  <a:cs typeface="Bungee" pitchFamily="34" charset="-120"/>
                </a:rPr>
                <a:t>W1</a:t>
              </a:r>
              <a:endParaRPr lang="en-US" sz="2700" dirty="0"/>
            </a:p>
          </p:txBody>
        </p:sp>
        <p:sp>
          <p:nvSpPr>
            <p:cNvPr id="25" name="Text 20"/>
            <p:cNvSpPr/>
            <p:nvPr/>
          </p:nvSpPr>
          <p:spPr>
            <a:xfrm>
              <a:off x="4100513" y="3181350"/>
              <a:ext cx="624840" cy="529590"/>
            </a:xfrm>
            <a:prstGeom prst="rect">
              <a:avLst/>
            </a:prstGeom>
            <a:noFill/>
            <a:ln/>
          </p:spPr>
          <p:txBody>
            <a:bodyPr wrap="square" lIns="0" tIns="0" rIns="0" bIns="0" rtlCol="0" anchor="t"/>
            <a:lstStyle/>
            <a:p>
              <a:pPr algn="l" indent="0" marL="0">
                <a:buNone/>
              </a:pPr>
              <a:r>
                <a:rPr lang="en-US" sz="2700" u="none" dirty="0">
                  <a:solidFill>
                    <a:srgbClr val="F73E3E"/>
                  </a:solidFill>
                  <a:latin typeface="Bungee" pitchFamily="34" charset="0"/>
                  <a:ea typeface="Bungee" pitchFamily="34" charset="-122"/>
                  <a:cs typeface="Bungee" pitchFamily="34" charset="-120"/>
                </a:rPr>
                <a:t>W2</a:t>
              </a:r>
              <a:endParaRPr lang="en-US" sz="2700" dirty="0"/>
            </a:p>
          </p:txBody>
        </p:sp>
        <p:sp>
          <p:nvSpPr>
            <p:cNvPr id="26" name="Text 21"/>
            <p:cNvSpPr/>
            <p:nvPr/>
          </p:nvSpPr>
          <p:spPr>
            <a:xfrm>
              <a:off x="6005513" y="3181350"/>
              <a:ext cx="624840" cy="529590"/>
            </a:xfrm>
            <a:prstGeom prst="rect">
              <a:avLst/>
            </a:prstGeom>
            <a:noFill/>
            <a:ln/>
          </p:spPr>
          <p:txBody>
            <a:bodyPr wrap="square" lIns="0" tIns="0" rIns="0" bIns="0" rtlCol="0" anchor="t"/>
            <a:lstStyle/>
            <a:p>
              <a:pPr algn="l" indent="0" marL="0">
                <a:buNone/>
              </a:pPr>
              <a:r>
                <a:rPr lang="en-US" sz="2700" u="none" dirty="0">
                  <a:solidFill>
                    <a:srgbClr val="F73E3E"/>
                  </a:solidFill>
                  <a:latin typeface="Bungee" pitchFamily="34" charset="0"/>
                  <a:ea typeface="Bungee" pitchFamily="34" charset="-122"/>
                  <a:cs typeface="Bungee" pitchFamily="34" charset="-120"/>
                </a:rPr>
                <a:t>W3</a:t>
              </a:r>
              <a:endParaRPr lang="en-US" sz="2700" dirty="0"/>
            </a:p>
          </p:txBody>
        </p:sp>
        <p:sp>
          <p:nvSpPr>
            <p:cNvPr id="27" name="Text 22"/>
            <p:cNvSpPr/>
            <p:nvPr/>
          </p:nvSpPr>
          <p:spPr>
            <a:xfrm>
              <a:off x="7896225" y="3181350"/>
              <a:ext cx="653415" cy="529590"/>
            </a:xfrm>
            <a:prstGeom prst="rect">
              <a:avLst/>
            </a:prstGeom>
            <a:noFill/>
            <a:ln/>
          </p:spPr>
          <p:txBody>
            <a:bodyPr wrap="square" lIns="0" tIns="0" rIns="0" bIns="0" rtlCol="0" anchor="t"/>
            <a:lstStyle/>
            <a:p>
              <a:pPr algn="l" indent="0" marL="0">
                <a:buNone/>
              </a:pPr>
              <a:r>
                <a:rPr lang="en-US" sz="2700" u="none" dirty="0">
                  <a:solidFill>
                    <a:srgbClr val="F73E3E"/>
                  </a:solidFill>
                  <a:latin typeface="Bungee" pitchFamily="34" charset="0"/>
                  <a:ea typeface="Bungee" pitchFamily="34" charset="-122"/>
                  <a:cs typeface="Bungee" pitchFamily="34" charset="-120"/>
                </a:rPr>
                <a:t>W4</a:t>
              </a:r>
              <a:endParaRPr lang="en-US" sz="2700" dirty="0"/>
            </a:p>
          </p:txBody>
        </p:sp>
        <p:sp>
          <p:nvSpPr>
            <p:cNvPr id="28" name="Text 23"/>
            <p:cNvSpPr/>
            <p:nvPr/>
          </p:nvSpPr>
          <p:spPr>
            <a:xfrm>
              <a:off x="11110913" y="2247900"/>
              <a:ext cx="3884295" cy="712470"/>
            </a:xfrm>
            <a:prstGeom prst="rect">
              <a:avLst/>
            </a:prstGeom>
            <a:noFill/>
            <a:ln/>
          </p:spPr>
          <p:txBody>
            <a:bodyPr wrap="square" lIns="0" tIns="0" rIns="0" bIns="0" rtlCol="0" anchor="t"/>
            <a:lstStyle/>
            <a:p>
              <a:pPr algn="l" indent="0" marL="0">
                <a:buNone/>
              </a:pPr>
              <a:r>
                <a:rPr lang="en-US" sz="3600" u="none" dirty="0">
                  <a:solidFill>
                    <a:srgbClr val="FFFFFF"/>
                  </a:solidFill>
                  <a:latin typeface="Bungee" pitchFamily="34" charset="0"/>
                  <a:ea typeface="Bungee" pitchFamily="34" charset="-122"/>
                  <a:cs typeface="Bungee" pitchFamily="34" charset="-120"/>
                </a:rPr>
                <a:t>Second Month</a:t>
              </a:r>
              <a:endParaRPr lang="en-US" sz="3600" dirty="0"/>
            </a:p>
          </p:txBody>
        </p:sp>
        <p:sp>
          <p:nvSpPr>
            <p:cNvPr id="29" name="Text 24"/>
            <p:cNvSpPr/>
            <p:nvPr/>
          </p:nvSpPr>
          <p:spPr>
            <a:xfrm>
              <a:off x="9858375" y="3181350"/>
              <a:ext cx="615315" cy="529590"/>
            </a:xfrm>
            <a:prstGeom prst="rect">
              <a:avLst/>
            </a:prstGeom>
            <a:noFill/>
            <a:ln/>
          </p:spPr>
          <p:txBody>
            <a:bodyPr wrap="square" lIns="0" tIns="0" rIns="0" bIns="0" rtlCol="0" anchor="t"/>
            <a:lstStyle/>
            <a:p>
              <a:pPr algn="l" indent="0" marL="0">
                <a:buNone/>
              </a:pPr>
              <a:r>
                <a:rPr lang="en-US" sz="2700" u="none" dirty="0">
                  <a:solidFill>
                    <a:srgbClr val="F73E3E"/>
                  </a:solidFill>
                  <a:latin typeface="Bungee" pitchFamily="34" charset="0"/>
                  <a:ea typeface="Bungee" pitchFamily="34" charset="-122"/>
                  <a:cs typeface="Bungee" pitchFamily="34" charset="-120"/>
                </a:rPr>
                <a:t>W1</a:t>
              </a:r>
              <a:endParaRPr lang="en-US" sz="2700" dirty="0"/>
            </a:p>
          </p:txBody>
        </p:sp>
        <p:sp>
          <p:nvSpPr>
            <p:cNvPr id="30" name="Text 25"/>
            <p:cNvSpPr/>
            <p:nvPr/>
          </p:nvSpPr>
          <p:spPr>
            <a:xfrm>
              <a:off x="11758613" y="3181350"/>
              <a:ext cx="624840" cy="529590"/>
            </a:xfrm>
            <a:prstGeom prst="rect">
              <a:avLst/>
            </a:prstGeom>
            <a:noFill/>
            <a:ln/>
          </p:spPr>
          <p:txBody>
            <a:bodyPr wrap="square" lIns="0" tIns="0" rIns="0" bIns="0" rtlCol="0" anchor="t"/>
            <a:lstStyle/>
            <a:p>
              <a:pPr algn="l" indent="0" marL="0">
                <a:buNone/>
              </a:pPr>
              <a:r>
                <a:rPr lang="en-US" sz="2700" u="none" dirty="0">
                  <a:solidFill>
                    <a:srgbClr val="F73E3E"/>
                  </a:solidFill>
                  <a:latin typeface="Bungee" pitchFamily="34" charset="0"/>
                  <a:ea typeface="Bungee" pitchFamily="34" charset="-122"/>
                  <a:cs typeface="Bungee" pitchFamily="34" charset="-120"/>
                </a:rPr>
                <a:t>W2</a:t>
              </a:r>
              <a:endParaRPr lang="en-US" sz="2700" dirty="0"/>
            </a:p>
          </p:txBody>
        </p:sp>
        <p:sp>
          <p:nvSpPr>
            <p:cNvPr id="31" name="Text 26"/>
            <p:cNvSpPr/>
            <p:nvPr/>
          </p:nvSpPr>
          <p:spPr>
            <a:xfrm>
              <a:off x="13663613" y="3181350"/>
              <a:ext cx="624840" cy="529590"/>
            </a:xfrm>
            <a:prstGeom prst="rect">
              <a:avLst/>
            </a:prstGeom>
            <a:noFill/>
            <a:ln/>
          </p:spPr>
          <p:txBody>
            <a:bodyPr wrap="square" lIns="0" tIns="0" rIns="0" bIns="0" rtlCol="0" anchor="t"/>
            <a:lstStyle/>
            <a:p>
              <a:pPr algn="l" indent="0" marL="0">
                <a:buNone/>
              </a:pPr>
              <a:r>
                <a:rPr lang="en-US" sz="2700" u="none" dirty="0">
                  <a:solidFill>
                    <a:srgbClr val="F73E3E"/>
                  </a:solidFill>
                  <a:latin typeface="Bungee" pitchFamily="34" charset="0"/>
                  <a:ea typeface="Bungee" pitchFamily="34" charset="-122"/>
                  <a:cs typeface="Bungee" pitchFamily="34" charset="-120"/>
                </a:rPr>
                <a:t>W3</a:t>
              </a:r>
              <a:endParaRPr lang="en-US" sz="2700" dirty="0"/>
            </a:p>
          </p:txBody>
        </p:sp>
        <p:sp>
          <p:nvSpPr>
            <p:cNvPr id="32" name="Text 27"/>
            <p:cNvSpPr/>
            <p:nvPr/>
          </p:nvSpPr>
          <p:spPr>
            <a:xfrm>
              <a:off x="15554325" y="3181350"/>
              <a:ext cx="653415" cy="529590"/>
            </a:xfrm>
            <a:prstGeom prst="rect">
              <a:avLst/>
            </a:prstGeom>
            <a:noFill/>
            <a:ln/>
          </p:spPr>
          <p:txBody>
            <a:bodyPr wrap="square" lIns="0" tIns="0" rIns="0" bIns="0" rtlCol="0" anchor="t"/>
            <a:lstStyle/>
            <a:p>
              <a:pPr algn="l" indent="0" marL="0">
                <a:buNone/>
              </a:pPr>
              <a:r>
                <a:rPr lang="en-US" sz="2700" u="none" dirty="0">
                  <a:solidFill>
                    <a:srgbClr val="F73E3E"/>
                  </a:solidFill>
                  <a:latin typeface="Bungee" pitchFamily="34" charset="0"/>
                  <a:ea typeface="Bungee" pitchFamily="34" charset="-122"/>
                  <a:cs typeface="Bungee" pitchFamily="34" charset="-120"/>
                </a:rPr>
                <a:t>W4</a:t>
              </a:r>
              <a:endParaRPr lang="en-US" sz="2700" dirty="0"/>
            </a:p>
          </p:txBody>
        </p:sp>
        <p:sp>
          <p:nvSpPr>
            <p:cNvPr id="33" name="Text 28"/>
            <p:cNvSpPr/>
            <p:nvPr/>
          </p:nvSpPr>
          <p:spPr>
            <a:xfrm>
              <a:off x="1733550" y="4343400"/>
              <a:ext cx="532638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Rare event causes unpredictable magic.</a:t>
              </a:r>
              <a:endParaRPr lang="en-US" sz="2400" dirty="0"/>
            </a:p>
          </p:txBody>
        </p:sp>
        <p:sp>
          <p:nvSpPr>
            <p:cNvPr id="34" name="Text 29"/>
            <p:cNvSpPr/>
            <p:nvPr/>
          </p:nvSpPr>
          <p:spPr>
            <a:xfrm>
              <a:off x="5619750" y="5329238"/>
              <a:ext cx="3297555"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Humans acquire Crystal </a:t>
              </a:r>
              <a:endParaRPr lang="en-US" sz="2400" dirty="0"/>
            </a:p>
          </p:txBody>
        </p:sp>
        <p:sp>
          <p:nvSpPr>
            <p:cNvPr id="35" name="Text 30"/>
            <p:cNvSpPr/>
            <p:nvPr/>
          </p:nvSpPr>
          <p:spPr>
            <a:xfrm>
              <a:off x="10334625" y="6310313"/>
              <a:ext cx="389763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Shimmering City established</a:t>
              </a:r>
              <a:endParaRPr lang="en-US" sz="2400" dirty="0"/>
            </a:p>
          </p:txBody>
        </p:sp>
        <p:sp>
          <p:nvSpPr>
            <p:cNvPr id="36" name="Text 31"/>
            <p:cNvSpPr/>
            <p:nvPr/>
          </p:nvSpPr>
          <p:spPr>
            <a:xfrm>
              <a:off x="4400550" y="7291388"/>
              <a:ext cx="4669155"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Peasant discovers magical powers.</a:t>
              </a:r>
              <a:endParaRPr lang="en-US" sz="2400" dirty="0"/>
            </a:p>
          </p:txBody>
        </p:sp>
        <p:sp>
          <p:nvSpPr>
            <p:cNvPr id="37" name="Text 32"/>
            <p:cNvSpPr/>
            <p:nvPr/>
          </p:nvSpPr>
          <p:spPr>
            <a:xfrm>
              <a:off x="5619750" y="8272463"/>
              <a:ext cx="4592955"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Grand celebration in hero's honor.</a:t>
              </a:r>
              <a:endParaRPr lang="en-US" sz="2400" dirty="0"/>
            </a:p>
          </p:txBody>
        </p:sp>
        <p:sp>
          <p:nvSpPr>
            <p:cNvPr id="38" name="Text 33"/>
            <p:cNvSpPr/>
            <p:nvPr/>
          </p:nvSpPr>
          <p:spPr>
            <a:xfrm>
              <a:off x="12353925" y="9272588"/>
              <a:ext cx="3602355"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Kingdoms clash in conflict.</a:t>
              </a:r>
              <a:endParaRPr lang="en-US" sz="2400" dirty="0"/>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E4E4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2696825" y="0"/>
            <a:ext cx="5591175" cy="3867150"/>
          </a:xfrm>
          <a:prstGeom prst="rect">
            <a:avLst/>
          </a:prstGeom>
        </p:spPr>
      </p:pic>
      <p:pic>
        <p:nvPicPr>
          <p:cNvPr id="3" name="Image 1" descr="preencoded.png">    </p:cNvPr>
          <p:cNvPicPr>
            <a:picLocks noChangeAspect="1"/>
          </p:cNvPicPr>
          <p:nvPr/>
        </p:nvPicPr>
        <p:blipFill>
          <a:blip r:embed="rId2"/>
          <a:stretch>
            <a:fillRect/>
          </a:stretch>
        </p:blipFill>
        <p:spPr>
          <a:xfrm>
            <a:off x="0" y="7391400"/>
            <a:ext cx="4562475" cy="2895600"/>
          </a:xfrm>
          <a:prstGeom prst="rect">
            <a:avLst/>
          </a:prstGeom>
        </p:spPr>
      </p:pic>
      <p:grpSp>
        <p:nvGrpSpPr>
          <p:cNvPr id="32788"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73E3E"/>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7110413" y="1171575"/>
            <a:ext cx="4333875" cy="1181100"/>
          </a:xfrm>
          <a:prstGeom prst="rect">
            <a:avLst/>
          </a:prstGeom>
          <a:noFill/>
          <a:ln/>
        </p:spPr>
        <p:txBody>
          <a:bodyPr wrap="square" lIns="0" tIns="0" rIns="0" bIns="0" rtlCol="0" anchor="t"/>
          <a:lstStyle/>
          <a:p>
            <a:pPr algn="l" indent="0" marL="0">
              <a:buNone/>
            </a:pPr>
            <a:r>
              <a:rPr lang="en-US" sz="6000" u="none" dirty="0">
                <a:solidFill>
                  <a:srgbClr val="BE3823"/>
                </a:solidFill>
                <a:latin typeface="Bungee" pitchFamily="34" charset="0"/>
                <a:ea typeface="Bungee" pitchFamily="34" charset="-122"/>
                <a:cs typeface="Bungee" pitchFamily="34" charset="-120"/>
              </a:rPr>
              <a:t>Our Team</a:t>
            </a:r>
            <a:endParaRPr lang="en-US" sz="6000" dirty="0"/>
          </a:p>
        </p:txBody>
      </p:sp>
      <p:grpSp>
        <p:nvGrpSpPr>
          <p:cNvPr id="90212" name="Group"/>
          <p:cNvGrpSpPr/>
          <p:nvPr/>
        </p:nvGrpSpPr>
        <p:grpSpPr>
          <a:xfrm>
            <a:off x="1552575" y="2981325"/>
            <a:ext cx="4572000" cy="4572000"/>
            <a:chOff x="1552575" y="2981325"/>
            <a:chExt cx="4572000" cy="4572000"/>
          </a:xfrm>
        </p:grpSpPr>
        <p:pic>
          <p:nvPicPr>
            <p:cNvPr id="7" name="Image 3" descr="preencoded.png">    </p:cNvPr>
            <p:cNvPicPr>
              <a:picLocks noChangeAspect="1"/>
            </p:cNvPicPr>
            <p:nvPr/>
          </p:nvPicPr>
          <p:blipFill>
            <a:blip r:embed="rId4"/>
            <a:stretch>
              <a:fillRect/>
            </a:stretch>
          </p:blipFill>
          <p:spPr>
            <a:xfrm>
              <a:off x="1552575" y="2981325"/>
              <a:ext cx="4572000" cy="4572000"/>
            </a:xfrm>
            <a:prstGeom prst="rect">
              <a:avLst/>
            </a:prstGeom>
          </p:spPr>
        </p:pic>
        <p:grpSp>
          <p:nvGrpSpPr>
            <p:cNvPr id="24640" name="Group"/>
            <p:cNvGrpSpPr/>
            <p:nvPr/>
          </p:nvGrpSpPr>
          <p:grpSpPr>
            <a:xfrm>
              <a:off x="1506855" y="7705725"/>
              <a:ext cx="4663440" cy="1135380"/>
              <a:chOff x="1506855" y="7705725"/>
              <a:chExt cx="4663440" cy="1135380"/>
            </a:xfrm>
          </p:grpSpPr>
          <p:sp>
            <p:nvSpPr>
              <p:cNvPr id="8" name="Text 2"/>
              <p:cNvSpPr/>
              <p:nvPr/>
            </p:nvSpPr>
            <p:spPr>
              <a:xfrm>
                <a:off x="1506855" y="7705725"/>
                <a:ext cx="4663440" cy="712470"/>
              </a:xfrm>
              <a:prstGeom prst="rect">
                <a:avLst/>
              </a:prstGeom>
              <a:noFill/>
              <a:ln/>
            </p:spPr>
            <p:txBody>
              <a:bodyPr wrap="square" lIns="0" tIns="0" rIns="0" bIns="0" rtlCol="0" anchor="t"/>
              <a:lstStyle/>
              <a:p>
                <a:pPr algn="ctr" indent="0" marL="0">
                  <a:buNone/>
                </a:pPr>
                <a:r>
                  <a:rPr lang="en-US" sz="3600" u="none" dirty="0">
                    <a:solidFill>
                      <a:srgbClr val="0E0E0E"/>
                    </a:solidFill>
                    <a:latin typeface="Bungee" pitchFamily="34" charset="0"/>
                    <a:ea typeface="Bungee" pitchFamily="34" charset="-122"/>
                    <a:cs typeface="Bungee" pitchFamily="34" charset="-120"/>
                  </a:rPr>
                  <a:t>Eldruin</a:t>
                </a:r>
                <a:endParaRPr lang="en-US" sz="3600" dirty="0"/>
              </a:p>
            </p:txBody>
          </p:sp>
          <p:sp>
            <p:nvSpPr>
              <p:cNvPr id="9" name="Text 3"/>
              <p:cNvSpPr/>
              <p:nvPr/>
            </p:nvSpPr>
            <p:spPr>
              <a:xfrm>
                <a:off x="1522095" y="8372475"/>
                <a:ext cx="46329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The Fire Mage</a:t>
                </a:r>
                <a:endParaRPr lang="en-US" sz="2400" dirty="0"/>
              </a:p>
            </p:txBody>
          </p:sp>
        </p:grpSp>
      </p:grpSp>
      <p:grpSp>
        <p:nvGrpSpPr>
          <p:cNvPr id="14564" name="Group"/>
          <p:cNvGrpSpPr/>
          <p:nvPr/>
        </p:nvGrpSpPr>
        <p:grpSpPr>
          <a:xfrm>
            <a:off x="6858000" y="2981325"/>
            <a:ext cx="4572000" cy="4572000"/>
            <a:chOff x="6858000" y="2981325"/>
            <a:chExt cx="4572000" cy="4572000"/>
          </a:xfrm>
        </p:grpSpPr>
        <p:pic>
          <p:nvPicPr>
            <p:cNvPr id="10" name="Image 4" descr="preencoded.png">    </p:cNvPr>
            <p:cNvPicPr>
              <a:picLocks noChangeAspect="1"/>
            </p:cNvPicPr>
            <p:nvPr/>
          </p:nvPicPr>
          <p:blipFill>
            <a:blip r:embed="rId5"/>
            <a:stretch>
              <a:fillRect/>
            </a:stretch>
          </p:blipFill>
          <p:spPr>
            <a:xfrm>
              <a:off x="6858000" y="2981325"/>
              <a:ext cx="4572000" cy="4572000"/>
            </a:xfrm>
            <a:prstGeom prst="rect">
              <a:avLst/>
            </a:prstGeom>
          </p:spPr>
        </p:pic>
        <p:grpSp>
          <p:nvGrpSpPr>
            <p:cNvPr id="21785" name="Group"/>
            <p:cNvGrpSpPr/>
            <p:nvPr/>
          </p:nvGrpSpPr>
          <p:grpSpPr>
            <a:xfrm>
              <a:off x="6812280" y="7705725"/>
              <a:ext cx="4663440" cy="1135380"/>
              <a:chOff x="6812280" y="7705725"/>
              <a:chExt cx="4663440" cy="1135380"/>
            </a:xfrm>
          </p:grpSpPr>
          <p:sp>
            <p:nvSpPr>
              <p:cNvPr id="11" name="Text 4"/>
              <p:cNvSpPr/>
              <p:nvPr/>
            </p:nvSpPr>
            <p:spPr>
              <a:xfrm>
                <a:off x="6812280" y="7705725"/>
                <a:ext cx="4663440" cy="712470"/>
              </a:xfrm>
              <a:prstGeom prst="rect">
                <a:avLst/>
              </a:prstGeom>
              <a:noFill/>
              <a:ln/>
            </p:spPr>
            <p:txBody>
              <a:bodyPr wrap="square" lIns="0" tIns="0" rIns="0" bIns="0" rtlCol="0" anchor="t"/>
              <a:lstStyle/>
              <a:p>
                <a:pPr algn="ctr" indent="0" marL="0">
                  <a:buNone/>
                </a:pPr>
                <a:r>
                  <a:rPr lang="en-US" sz="3600" u="none" dirty="0">
                    <a:solidFill>
                      <a:srgbClr val="0E0E0E"/>
                    </a:solidFill>
                    <a:latin typeface="Bungee" pitchFamily="34" charset="0"/>
                    <a:ea typeface="Bungee" pitchFamily="34" charset="-122"/>
                    <a:cs typeface="Bungee" pitchFamily="34" charset="-120"/>
                  </a:rPr>
                  <a:t>Elementalen</a:t>
                </a:r>
                <a:endParaRPr lang="en-US" sz="3600" dirty="0"/>
              </a:p>
            </p:txBody>
          </p:sp>
          <p:sp>
            <p:nvSpPr>
              <p:cNvPr id="12" name="Text 5"/>
              <p:cNvSpPr/>
              <p:nvPr/>
            </p:nvSpPr>
            <p:spPr>
              <a:xfrm>
                <a:off x="6827520" y="8372475"/>
                <a:ext cx="46329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The Guardian</a:t>
                </a:r>
                <a:endParaRPr lang="en-US" sz="2400" dirty="0"/>
              </a:p>
            </p:txBody>
          </p:sp>
        </p:grpSp>
      </p:grpSp>
      <p:grpSp>
        <p:nvGrpSpPr>
          <p:cNvPr id="10137" name="Group"/>
          <p:cNvGrpSpPr/>
          <p:nvPr/>
        </p:nvGrpSpPr>
        <p:grpSpPr>
          <a:xfrm>
            <a:off x="12163425" y="2981325"/>
            <a:ext cx="4572000" cy="4572000"/>
            <a:chOff x="12163425" y="2981325"/>
            <a:chExt cx="4572000" cy="4572000"/>
          </a:xfrm>
        </p:grpSpPr>
        <p:pic>
          <p:nvPicPr>
            <p:cNvPr id="13" name="Image 5" descr="preencoded.png">    </p:cNvPr>
            <p:cNvPicPr>
              <a:picLocks noChangeAspect="1"/>
            </p:cNvPicPr>
            <p:nvPr/>
          </p:nvPicPr>
          <p:blipFill>
            <a:blip r:embed="rId6"/>
            <a:stretch>
              <a:fillRect/>
            </a:stretch>
          </p:blipFill>
          <p:spPr>
            <a:xfrm>
              <a:off x="12163425" y="2981325"/>
              <a:ext cx="4572000" cy="4572000"/>
            </a:xfrm>
            <a:prstGeom prst="rect">
              <a:avLst/>
            </a:prstGeom>
          </p:spPr>
        </p:pic>
        <p:grpSp>
          <p:nvGrpSpPr>
            <p:cNvPr id="39174" name="Group"/>
            <p:cNvGrpSpPr/>
            <p:nvPr/>
          </p:nvGrpSpPr>
          <p:grpSpPr>
            <a:xfrm>
              <a:off x="12117705" y="7705725"/>
              <a:ext cx="4663440" cy="1135380"/>
              <a:chOff x="12117705" y="7705725"/>
              <a:chExt cx="4663440" cy="1135380"/>
            </a:xfrm>
          </p:grpSpPr>
          <p:sp>
            <p:nvSpPr>
              <p:cNvPr id="14" name="Text 6"/>
              <p:cNvSpPr/>
              <p:nvPr/>
            </p:nvSpPr>
            <p:spPr>
              <a:xfrm>
                <a:off x="12117705" y="7705725"/>
                <a:ext cx="4663440" cy="712470"/>
              </a:xfrm>
              <a:prstGeom prst="rect">
                <a:avLst/>
              </a:prstGeom>
              <a:noFill/>
              <a:ln/>
            </p:spPr>
            <p:txBody>
              <a:bodyPr wrap="square" lIns="0" tIns="0" rIns="0" bIns="0" rtlCol="0" anchor="t"/>
              <a:lstStyle/>
              <a:p>
                <a:pPr algn="ctr" indent="0" marL="0">
                  <a:buNone/>
                </a:pPr>
                <a:r>
                  <a:rPr lang="en-US" sz="3600" u="none" dirty="0">
                    <a:solidFill>
                      <a:srgbClr val="0E0E0E"/>
                    </a:solidFill>
                    <a:latin typeface="Bungee" pitchFamily="34" charset="0"/>
                    <a:ea typeface="Bungee" pitchFamily="34" charset="-122"/>
                    <a:cs typeface="Bungee" pitchFamily="34" charset="-120"/>
                  </a:rPr>
                  <a:t>Lunaria</a:t>
                </a:r>
                <a:endParaRPr lang="en-US" sz="3600" dirty="0"/>
              </a:p>
            </p:txBody>
          </p:sp>
          <p:sp>
            <p:nvSpPr>
              <p:cNvPr id="15" name="Text 7"/>
              <p:cNvSpPr/>
              <p:nvPr/>
            </p:nvSpPr>
            <p:spPr>
              <a:xfrm>
                <a:off x="12132945" y="8372475"/>
                <a:ext cx="46329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The Moon Priestess</a:t>
                </a:r>
                <a:endParaRPr lang="en-US" sz="2400" dirty="0"/>
              </a:p>
            </p:txBody>
          </p:sp>
        </p:gr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E4E4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4744700" y="6486525"/>
            <a:ext cx="3543300" cy="3800475"/>
          </a:xfrm>
          <a:prstGeom prst="rect">
            <a:avLst/>
          </a:prstGeom>
        </p:spPr>
      </p:pic>
      <p:pic>
        <p:nvPicPr>
          <p:cNvPr id="3" name="Image 1" descr="preencoded.png">    </p:cNvPr>
          <p:cNvPicPr>
            <a:picLocks noChangeAspect="1"/>
          </p:cNvPicPr>
          <p:nvPr/>
        </p:nvPicPr>
        <p:blipFill>
          <a:blip r:embed="rId2"/>
          <a:stretch>
            <a:fillRect/>
          </a:stretch>
        </p:blipFill>
        <p:spPr>
          <a:xfrm>
            <a:off x="0" y="0"/>
            <a:ext cx="3438525" cy="4010025"/>
          </a:xfrm>
          <a:prstGeom prst="rect">
            <a:avLst/>
          </a:prstGeom>
        </p:spPr>
      </p:pic>
      <p:grpSp>
        <p:nvGrpSpPr>
          <p:cNvPr id="98443"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73E3E"/>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5810250" y="9601200"/>
            <a:ext cx="6050280" cy="478155"/>
          </a:xfrm>
          <a:prstGeom prst="rect">
            <a:avLst/>
          </a:prstGeom>
          <a:noFill/>
          <a:ln/>
        </p:spPr>
        <p:txBody>
          <a:bodyPr wrap="square" lIns="0" tIns="0" rIns="0" bIns="0" rtlCol="0" anchor="t"/>
          <a:lstStyle/>
          <a:p>
            <a:pPr algn="l" indent="0" marL="0">
              <a:buNone/>
            </a:pPr>
            <a:r>
              <a:rPr lang="en-US" sz="2400" u="none" dirty="0">
                <a:solidFill>
                  <a:srgbClr val="000000"/>
                </a:solidFill>
                <a:latin typeface="Lato" pitchFamily="34" charset="0"/>
                <a:ea typeface="Lato" pitchFamily="34" charset="-122"/>
                <a:cs typeface="Lato" pitchFamily="34" charset="-120"/>
              </a:rPr>
              <a:t>To download more editable chart, </a:t>
            </a:r>
            <a:pPr algn="l" indent="0" marL="0">
              <a:buNone/>
            </a:pPr>
            <a:r>
              <a:rPr lang="en-US" sz="2400" u="sng" dirty="0">
                <a:solidFill>
                  <a:srgbClr val="000000"/>
                </a:solidFill>
                <a:uFill>
                  <a:solidFill>
                    <a:srgbClr val="00FF00"/>
                  </a:solidFill>
                </a:uFill>
                <a:latin typeface="Montserrat" pitchFamily="34" charset="0"/>
                <a:ea typeface="Montserrat" pitchFamily="34" charset="-122"/>
                <a:cs typeface="Montserrat" pitchFamily="34" charset="-120"/>
                <a:hlinkClick r:id="rId4" invalidUrl="" action="" tgtFrame="" tooltip="" history="1" highlightClick="0" endSnd="0">
                  <a:extLst>
                    <a:ext uri="{A12FA001-AC4F-418D-AE19-62706E023703}">
                      <ahyp:hlinkClr xmlns:ahyp="http://schemas.microsoft.com/office/drawing/2018/hyperlinkcolor" val="tx"/>
                    </a:ext>
                  </a:extLst>
                </a:hlinkClick>
              </a:rPr>
              <a:t>click here</a:t>
            </a:r>
            <a:endParaRPr lang="en-US" sz="2400" dirty="0"/>
          </a:p>
        </p:txBody>
      </p:sp>
      <p:sp>
        <p:nvSpPr>
          <p:cNvPr id="7" name="Text 2"/>
          <p:cNvSpPr/>
          <p:nvPr/>
        </p:nvSpPr>
        <p:spPr>
          <a:xfrm>
            <a:off x="5081588" y="704850"/>
            <a:ext cx="8401050" cy="1181100"/>
          </a:xfrm>
          <a:prstGeom prst="rect">
            <a:avLst/>
          </a:prstGeom>
          <a:noFill/>
          <a:ln/>
        </p:spPr>
        <p:txBody>
          <a:bodyPr wrap="square" lIns="0" tIns="0" rIns="0" bIns="0" rtlCol="0" anchor="t"/>
          <a:lstStyle/>
          <a:p>
            <a:pPr algn="l" indent="0" marL="0">
              <a:buNone/>
            </a:pPr>
            <a:r>
              <a:rPr lang="en-US" sz="6000" u="none" dirty="0">
                <a:solidFill>
                  <a:srgbClr val="BE3823"/>
                </a:solidFill>
                <a:latin typeface="Bungee" pitchFamily="34" charset="0"/>
                <a:ea typeface="Bungee" pitchFamily="34" charset="-122"/>
                <a:cs typeface="Bungee" pitchFamily="34" charset="-120"/>
              </a:rPr>
              <a:t>The Organization</a:t>
            </a:r>
            <a:endParaRPr lang="en-US" sz="6000" dirty="0"/>
          </a:p>
        </p:txBody>
      </p:sp>
      <p:grpSp>
        <p:nvGrpSpPr>
          <p:cNvPr id="23455" name="Group"/>
          <p:cNvGrpSpPr/>
          <p:nvPr/>
        </p:nvGrpSpPr>
        <p:grpSpPr>
          <a:xfrm>
            <a:off x="590550" y="2514600"/>
            <a:ext cx="17373600" cy="6467475"/>
            <a:chOff x="590550" y="2514600"/>
            <a:chExt cx="17373600" cy="6467475"/>
          </a:xfrm>
        </p:grpSpPr>
        <p:sp>
          <p:nvSpPr>
            <p:cNvPr id="8" name="Shape 3"/>
            <p:cNvSpPr/>
            <p:nvPr/>
          </p:nvSpPr>
          <p:spPr>
            <a:xfrm>
              <a:off x="7629525" y="2514600"/>
              <a:ext cx="4114800" cy="1152525"/>
            </a:xfrm>
            <a:prstGeom prst="rect">
              <a:avLst/>
            </a:prstGeom>
            <a:solidFill>
              <a:srgbClr val="EF4D52"/>
            </a:solidFill>
            <a:ln/>
          </p:spPr>
        </p:sp>
        <p:pic>
          <p:nvPicPr>
            <p:cNvPr id="9" name="Image 3" descr="preencoded.png">    </p:cNvPr>
            <p:cNvPicPr>
              <a:picLocks noChangeAspect="1"/>
            </p:cNvPicPr>
            <p:nvPr/>
          </p:nvPicPr>
          <p:blipFill>
            <a:blip r:embed="rId5"/>
            <a:stretch>
              <a:fillRect/>
            </a:stretch>
          </p:blipFill>
          <p:spPr>
            <a:xfrm>
              <a:off x="7858125" y="2671763"/>
              <a:ext cx="838200" cy="838200"/>
            </a:xfrm>
            <a:prstGeom prst="rect">
              <a:avLst/>
            </a:prstGeom>
          </p:spPr>
        </p:pic>
        <p:sp>
          <p:nvSpPr>
            <p:cNvPr id="10" name="Shape 4"/>
            <p:cNvSpPr/>
            <p:nvPr/>
          </p:nvSpPr>
          <p:spPr>
            <a:xfrm>
              <a:off x="590550" y="4286250"/>
              <a:ext cx="4114800" cy="1152525"/>
            </a:xfrm>
            <a:prstGeom prst="rect">
              <a:avLst/>
            </a:prstGeom>
            <a:solidFill>
              <a:srgbClr val="EF4D52"/>
            </a:solidFill>
            <a:ln/>
          </p:spPr>
        </p:sp>
        <p:pic>
          <p:nvPicPr>
            <p:cNvPr id="11" name="Image 4" descr="preencoded.png">    </p:cNvPr>
            <p:cNvPicPr>
              <a:picLocks noChangeAspect="1"/>
            </p:cNvPicPr>
            <p:nvPr/>
          </p:nvPicPr>
          <p:blipFill>
            <a:blip r:embed="rId6"/>
            <a:stretch>
              <a:fillRect/>
            </a:stretch>
          </p:blipFill>
          <p:spPr>
            <a:xfrm>
              <a:off x="819150" y="4443413"/>
              <a:ext cx="838200" cy="838200"/>
            </a:xfrm>
            <a:prstGeom prst="rect">
              <a:avLst/>
            </a:prstGeom>
          </p:spPr>
        </p:pic>
        <p:sp>
          <p:nvSpPr>
            <p:cNvPr id="12" name="Shape 5"/>
            <p:cNvSpPr/>
            <p:nvPr/>
          </p:nvSpPr>
          <p:spPr>
            <a:xfrm>
              <a:off x="2876550" y="6038850"/>
              <a:ext cx="4114800" cy="1152525"/>
            </a:xfrm>
            <a:prstGeom prst="rect">
              <a:avLst/>
            </a:prstGeom>
            <a:solidFill>
              <a:srgbClr val="EF4D52"/>
            </a:solidFill>
            <a:ln/>
          </p:spPr>
        </p:sp>
        <p:pic>
          <p:nvPicPr>
            <p:cNvPr id="13" name="Image 5" descr="preencoded.png">    </p:cNvPr>
            <p:cNvPicPr>
              <a:picLocks noChangeAspect="1"/>
            </p:cNvPicPr>
            <p:nvPr/>
          </p:nvPicPr>
          <p:blipFill>
            <a:blip r:embed="rId7"/>
            <a:stretch>
              <a:fillRect/>
            </a:stretch>
          </p:blipFill>
          <p:spPr>
            <a:xfrm>
              <a:off x="3105150" y="6196013"/>
              <a:ext cx="838200" cy="838200"/>
            </a:xfrm>
            <a:prstGeom prst="rect">
              <a:avLst/>
            </a:prstGeom>
          </p:spPr>
        </p:pic>
        <p:sp>
          <p:nvSpPr>
            <p:cNvPr id="14" name="Shape 6"/>
            <p:cNvSpPr/>
            <p:nvPr/>
          </p:nvSpPr>
          <p:spPr>
            <a:xfrm>
              <a:off x="2876550" y="7829550"/>
              <a:ext cx="4114800" cy="1152525"/>
            </a:xfrm>
            <a:prstGeom prst="rect">
              <a:avLst/>
            </a:prstGeom>
            <a:solidFill>
              <a:srgbClr val="EF4D52"/>
            </a:solidFill>
            <a:ln/>
          </p:spPr>
        </p:sp>
        <p:pic>
          <p:nvPicPr>
            <p:cNvPr id="15" name="Image 6" descr="preencoded.png">    </p:cNvPr>
            <p:cNvPicPr>
              <a:picLocks noChangeAspect="1"/>
            </p:cNvPicPr>
            <p:nvPr/>
          </p:nvPicPr>
          <p:blipFill>
            <a:blip r:embed="rId8"/>
            <a:stretch>
              <a:fillRect/>
            </a:stretch>
          </p:blipFill>
          <p:spPr>
            <a:xfrm>
              <a:off x="3105150" y="7986713"/>
              <a:ext cx="838200" cy="838200"/>
            </a:xfrm>
            <a:prstGeom prst="rect">
              <a:avLst/>
            </a:prstGeom>
          </p:spPr>
        </p:pic>
        <p:sp>
          <p:nvSpPr>
            <p:cNvPr id="16" name="Shape 7"/>
            <p:cNvSpPr/>
            <p:nvPr/>
          </p:nvSpPr>
          <p:spPr>
            <a:xfrm>
              <a:off x="11506200" y="6057900"/>
              <a:ext cx="4114800" cy="1152525"/>
            </a:xfrm>
            <a:prstGeom prst="rect">
              <a:avLst/>
            </a:prstGeom>
            <a:solidFill>
              <a:srgbClr val="EF4D52"/>
            </a:solidFill>
            <a:ln/>
          </p:spPr>
        </p:sp>
        <p:pic>
          <p:nvPicPr>
            <p:cNvPr id="17" name="Image 7" descr="preencoded.png">    </p:cNvPr>
            <p:cNvPicPr>
              <a:picLocks noChangeAspect="1"/>
            </p:cNvPicPr>
            <p:nvPr/>
          </p:nvPicPr>
          <p:blipFill>
            <a:blip r:embed="rId9"/>
            <a:stretch>
              <a:fillRect/>
            </a:stretch>
          </p:blipFill>
          <p:spPr>
            <a:xfrm>
              <a:off x="11734800" y="6215063"/>
              <a:ext cx="838200" cy="838200"/>
            </a:xfrm>
            <a:prstGeom prst="rect">
              <a:avLst/>
            </a:prstGeom>
          </p:spPr>
        </p:pic>
        <p:sp>
          <p:nvSpPr>
            <p:cNvPr id="18" name="Shape 8"/>
            <p:cNvSpPr/>
            <p:nvPr/>
          </p:nvSpPr>
          <p:spPr>
            <a:xfrm>
              <a:off x="11506200" y="7829550"/>
              <a:ext cx="4114800" cy="1152525"/>
            </a:xfrm>
            <a:prstGeom prst="rect">
              <a:avLst/>
            </a:prstGeom>
            <a:solidFill>
              <a:srgbClr val="EF4D52"/>
            </a:solidFill>
            <a:ln/>
          </p:spPr>
        </p:sp>
        <p:pic>
          <p:nvPicPr>
            <p:cNvPr id="19" name="Image 8" descr="preencoded.png">    </p:cNvPr>
            <p:cNvPicPr>
              <a:picLocks noChangeAspect="1"/>
            </p:cNvPicPr>
            <p:nvPr/>
          </p:nvPicPr>
          <p:blipFill>
            <a:blip r:embed="rId10"/>
            <a:stretch>
              <a:fillRect/>
            </a:stretch>
          </p:blipFill>
          <p:spPr>
            <a:xfrm>
              <a:off x="11734800" y="7986713"/>
              <a:ext cx="838200" cy="838200"/>
            </a:xfrm>
            <a:prstGeom prst="rect">
              <a:avLst/>
            </a:prstGeom>
          </p:spPr>
        </p:pic>
        <p:sp>
          <p:nvSpPr>
            <p:cNvPr id="20" name="Shape 9"/>
            <p:cNvSpPr/>
            <p:nvPr/>
          </p:nvSpPr>
          <p:spPr>
            <a:xfrm>
              <a:off x="5010150" y="4286250"/>
              <a:ext cx="4114800" cy="1152525"/>
            </a:xfrm>
            <a:prstGeom prst="rect">
              <a:avLst/>
            </a:prstGeom>
            <a:solidFill>
              <a:srgbClr val="EF4D52"/>
            </a:solidFill>
            <a:ln/>
          </p:spPr>
        </p:sp>
        <p:pic>
          <p:nvPicPr>
            <p:cNvPr id="21" name="Image 9" descr="preencoded.png">    </p:cNvPr>
            <p:cNvPicPr>
              <a:picLocks noChangeAspect="1"/>
            </p:cNvPicPr>
            <p:nvPr/>
          </p:nvPicPr>
          <p:blipFill>
            <a:blip r:embed="rId11"/>
            <a:stretch>
              <a:fillRect/>
            </a:stretch>
          </p:blipFill>
          <p:spPr>
            <a:xfrm>
              <a:off x="5238750" y="4443413"/>
              <a:ext cx="838200" cy="838200"/>
            </a:xfrm>
            <a:prstGeom prst="rect">
              <a:avLst/>
            </a:prstGeom>
          </p:spPr>
        </p:pic>
        <p:sp>
          <p:nvSpPr>
            <p:cNvPr id="22" name="Shape 10"/>
            <p:cNvSpPr/>
            <p:nvPr/>
          </p:nvSpPr>
          <p:spPr>
            <a:xfrm>
              <a:off x="13849350" y="4286250"/>
              <a:ext cx="4114800" cy="1152525"/>
            </a:xfrm>
            <a:prstGeom prst="rect">
              <a:avLst/>
            </a:prstGeom>
            <a:solidFill>
              <a:srgbClr val="EF4D52"/>
            </a:solidFill>
            <a:ln/>
          </p:spPr>
        </p:sp>
        <p:pic>
          <p:nvPicPr>
            <p:cNvPr id="23" name="Image 10" descr="preencoded.png">    </p:cNvPr>
            <p:cNvPicPr>
              <a:picLocks noChangeAspect="1"/>
            </p:cNvPicPr>
            <p:nvPr/>
          </p:nvPicPr>
          <p:blipFill>
            <a:blip r:embed="rId12"/>
            <a:stretch>
              <a:fillRect/>
            </a:stretch>
          </p:blipFill>
          <p:spPr>
            <a:xfrm>
              <a:off x="14077950" y="4443413"/>
              <a:ext cx="838200" cy="838200"/>
            </a:xfrm>
            <a:prstGeom prst="rect">
              <a:avLst/>
            </a:prstGeom>
          </p:spPr>
        </p:pic>
        <p:sp>
          <p:nvSpPr>
            <p:cNvPr id="24" name="Shape 11"/>
            <p:cNvSpPr/>
            <p:nvPr/>
          </p:nvSpPr>
          <p:spPr>
            <a:xfrm>
              <a:off x="9429750" y="4286250"/>
              <a:ext cx="4114800" cy="1152525"/>
            </a:xfrm>
            <a:prstGeom prst="rect">
              <a:avLst/>
            </a:prstGeom>
            <a:solidFill>
              <a:srgbClr val="EF4D52"/>
            </a:solidFill>
            <a:ln/>
          </p:spPr>
        </p:sp>
        <p:pic>
          <p:nvPicPr>
            <p:cNvPr id="25" name="Image 11" descr="preencoded.png">    </p:cNvPr>
            <p:cNvPicPr>
              <a:picLocks noChangeAspect="1"/>
            </p:cNvPicPr>
            <p:nvPr/>
          </p:nvPicPr>
          <p:blipFill>
            <a:blip r:embed="rId13"/>
            <a:stretch>
              <a:fillRect/>
            </a:stretch>
          </p:blipFill>
          <p:spPr>
            <a:xfrm>
              <a:off x="9658350" y="4443413"/>
              <a:ext cx="838200" cy="838200"/>
            </a:xfrm>
            <a:prstGeom prst="rect">
              <a:avLst/>
            </a:prstGeom>
          </p:spPr>
        </p:pic>
        <p:sp>
          <p:nvSpPr>
            <p:cNvPr id="26" name="Shape 12"/>
            <p:cNvSpPr/>
            <p:nvPr/>
          </p:nvSpPr>
          <p:spPr>
            <a:xfrm rot="2470">
              <a:off x="2514598" y="3976687"/>
              <a:ext cx="13258803" cy="0"/>
            </a:xfrm>
            <a:prstGeom prst="line">
              <a:avLst/>
            </a:prstGeom>
            <a:noFill/>
            <a:ln w="9525">
              <a:solidFill>
                <a:srgbClr val="4D4D4D"/>
              </a:solidFill>
              <a:prstDash val="solid"/>
            </a:ln>
          </p:spPr>
        </p:sp>
        <p:sp>
          <p:nvSpPr>
            <p:cNvPr id="27" name="Shape 13"/>
            <p:cNvSpPr/>
            <p:nvPr/>
          </p:nvSpPr>
          <p:spPr>
            <a:xfrm rot="5292605">
              <a:off x="9605888" y="3829050"/>
              <a:ext cx="304949" cy="0"/>
            </a:xfrm>
            <a:prstGeom prst="line">
              <a:avLst/>
            </a:prstGeom>
            <a:noFill/>
            <a:ln w="9525">
              <a:solidFill>
                <a:srgbClr val="4D4D4D"/>
              </a:solidFill>
              <a:prstDash val="solid"/>
            </a:ln>
          </p:spPr>
        </p:sp>
        <p:sp>
          <p:nvSpPr>
            <p:cNvPr id="28" name="Shape 14"/>
            <p:cNvSpPr/>
            <p:nvPr/>
          </p:nvSpPr>
          <p:spPr>
            <a:xfrm rot="5295858">
              <a:off x="2362128" y="4138613"/>
              <a:ext cx="314469" cy="0"/>
            </a:xfrm>
            <a:prstGeom prst="line">
              <a:avLst/>
            </a:prstGeom>
            <a:noFill/>
            <a:ln w="9525">
              <a:solidFill>
                <a:srgbClr val="4D4D4D"/>
              </a:solidFill>
              <a:prstDash val="solid"/>
            </a:ln>
          </p:spPr>
        </p:sp>
        <p:sp>
          <p:nvSpPr>
            <p:cNvPr id="29" name="Shape 15"/>
            <p:cNvSpPr/>
            <p:nvPr/>
          </p:nvSpPr>
          <p:spPr>
            <a:xfrm rot="5295858">
              <a:off x="6981753" y="4138613"/>
              <a:ext cx="314469" cy="0"/>
            </a:xfrm>
            <a:prstGeom prst="line">
              <a:avLst/>
            </a:prstGeom>
            <a:noFill/>
            <a:ln w="9525">
              <a:solidFill>
                <a:srgbClr val="4D4D4D"/>
              </a:solidFill>
              <a:prstDash val="solid"/>
            </a:ln>
          </p:spPr>
        </p:sp>
        <p:sp>
          <p:nvSpPr>
            <p:cNvPr id="30" name="Shape 16"/>
            <p:cNvSpPr/>
            <p:nvPr/>
          </p:nvSpPr>
          <p:spPr>
            <a:xfrm rot="5295858">
              <a:off x="11401353" y="4138613"/>
              <a:ext cx="314469" cy="0"/>
            </a:xfrm>
            <a:prstGeom prst="line">
              <a:avLst/>
            </a:prstGeom>
            <a:noFill/>
            <a:ln w="9525">
              <a:solidFill>
                <a:srgbClr val="4D4D4D"/>
              </a:solidFill>
              <a:prstDash val="solid"/>
            </a:ln>
          </p:spPr>
        </p:sp>
        <p:sp>
          <p:nvSpPr>
            <p:cNvPr id="31" name="Shape 17"/>
            <p:cNvSpPr/>
            <p:nvPr/>
          </p:nvSpPr>
          <p:spPr>
            <a:xfrm rot="5295858">
              <a:off x="15611403" y="4138613"/>
              <a:ext cx="314469" cy="0"/>
            </a:xfrm>
            <a:prstGeom prst="line">
              <a:avLst/>
            </a:prstGeom>
            <a:noFill/>
            <a:ln w="9525">
              <a:solidFill>
                <a:srgbClr val="4D4D4D"/>
              </a:solidFill>
              <a:prstDash val="solid"/>
            </a:ln>
          </p:spPr>
        </p:sp>
        <p:sp>
          <p:nvSpPr>
            <p:cNvPr id="32" name="Shape 18"/>
            <p:cNvSpPr/>
            <p:nvPr/>
          </p:nvSpPr>
          <p:spPr>
            <a:xfrm rot="5389519">
              <a:off x="5576880" y="6905625"/>
              <a:ext cx="3124215" cy="0"/>
            </a:xfrm>
            <a:prstGeom prst="line">
              <a:avLst/>
            </a:prstGeom>
            <a:noFill/>
            <a:ln w="9525">
              <a:solidFill>
                <a:srgbClr val="4D4D4D"/>
              </a:solidFill>
              <a:prstDash val="solid"/>
            </a:ln>
          </p:spPr>
        </p:sp>
        <p:sp>
          <p:nvSpPr>
            <p:cNvPr id="33" name="Shape 19"/>
            <p:cNvSpPr/>
            <p:nvPr/>
          </p:nvSpPr>
          <p:spPr>
            <a:xfrm rot="214580">
              <a:off x="6991201" y="6615113"/>
              <a:ext cx="152697" cy="0"/>
            </a:xfrm>
            <a:prstGeom prst="line">
              <a:avLst/>
            </a:prstGeom>
            <a:noFill/>
            <a:ln w="9525">
              <a:solidFill>
                <a:srgbClr val="4D4D4D"/>
              </a:solidFill>
              <a:prstDash val="solid"/>
            </a:ln>
          </p:spPr>
        </p:sp>
        <p:sp>
          <p:nvSpPr>
            <p:cNvPr id="34" name="Shape 20"/>
            <p:cNvSpPr/>
            <p:nvPr/>
          </p:nvSpPr>
          <p:spPr>
            <a:xfrm rot="214580">
              <a:off x="15620851" y="6615113"/>
              <a:ext cx="152697" cy="0"/>
            </a:xfrm>
            <a:prstGeom prst="line">
              <a:avLst/>
            </a:prstGeom>
            <a:noFill/>
            <a:ln w="9525">
              <a:solidFill>
                <a:srgbClr val="4D4D4D"/>
              </a:solidFill>
              <a:prstDash val="solid"/>
            </a:ln>
          </p:spPr>
        </p:sp>
        <p:sp>
          <p:nvSpPr>
            <p:cNvPr id="35" name="Shape 21"/>
            <p:cNvSpPr/>
            <p:nvPr/>
          </p:nvSpPr>
          <p:spPr>
            <a:xfrm rot="214580">
              <a:off x="6991201" y="8462963"/>
              <a:ext cx="152697" cy="0"/>
            </a:xfrm>
            <a:prstGeom prst="line">
              <a:avLst/>
            </a:prstGeom>
            <a:noFill/>
            <a:ln w="9525">
              <a:solidFill>
                <a:srgbClr val="4D4D4D"/>
              </a:solidFill>
              <a:prstDash val="solid"/>
            </a:ln>
          </p:spPr>
        </p:sp>
        <p:sp>
          <p:nvSpPr>
            <p:cNvPr id="36" name="Shape 22"/>
            <p:cNvSpPr/>
            <p:nvPr/>
          </p:nvSpPr>
          <p:spPr>
            <a:xfrm rot="214580">
              <a:off x="15620851" y="8462963"/>
              <a:ext cx="152697" cy="0"/>
            </a:xfrm>
            <a:prstGeom prst="line">
              <a:avLst/>
            </a:prstGeom>
            <a:noFill/>
            <a:ln w="9525">
              <a:solidFill>
                <a:srgbClr val="4D4D4D"/>
              </a:solidFill>
              <a:prstDash val="solid"/>
            </a:ln>
          </p:spPr>
        </p:sp>
        <p:sp>
          <p:nvSpPr>
            <p:cNvPr id="37" name="Shape 23"/>
            <p:cNvSpPr/>
            <p:nvPr/>
          </p:nvSpPr>
          <p:spPr>
            <a:xfrm rot="5389155">
              <a:off x="14258917" y="6958013"/>
              <a:ext cx="3019440" cy="0"/>
            </a:xfrm>
            <a:prstGeom prst="line">
              <a:avLst/>
            </a:prstGeom>
            <a:noFill/>
            <a:ln w="9525">
              <a:solidFill>
                <a:srgbClr val="4D4D4D"/>
              </a:solidFill>
              <a:prstDash val="solid"/>
            </a:ln>
          </p:spPr>
        </p:sp>
        <p:sp>
          <p:nvSpPr>
            <p:cNvPr id="38" name="Text 24"/>
            <p:cNvSpPr/>
            <p:nvPr/>
          </p:nvSpPr>
          <p:spPr>
            <a:xfrm>
              <a:off x="8848725" y="2667000"/>
              <a:ext cx="2735580"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Bungee" pitchFamily="34" charset="0"/>
                  <a:ea typeface="Bungee" pitchFamily="34" charset="-122"/>
                  <a:cs typeface="Bungee" pitchFamily="34" charset="-120"/>
                </a:rPr>
                <a:t>Chloe Ng</a:t>
              </a:r>
              <a:endParaRPr lang="en-US" sz="2700" dirty="0"/>
            </a:p>
          </p:txBody>
        </p:sp>
        <p:sp>
          <p:nvSpPr>
            <p:cNvPr id="39" name="Text 25"/>
            <p:cNvSpPr/>
            <p:nvPr/>
          </p:nvSpPr>
          <p:spPr>
            <a:xfrm>
              <a:off x="8848725" y="3152775"/>
              <a:ext cx="27279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Mage</a:t>
              </a:r>
              <a:endParaRPr lang="en-US" sz="2400" dirty="0"/>
            </a:p>
          </p:txBody>
        </p:sp>
        <p:sp>
          <p:nvSpPr>
            <p:cNvPr id="40" name="Text 26"/>
            <p:cNvSpPr/>
            <p:nvPr/>
          </p:nvSpPr>
          <p:spPr>
            <a:xfrm>
              <a:off x="1809750" y="4438650"/>
              <a:ext cx="2735580"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Bungee" pitchFamily="34" charset="0"/>
                  <a:ea typeface="Bungee" pitchFamily="34" charset="-122"/>
                  <a:cs typeface="Bungee" pitchFamily="34" charset="-120"/>
                </a:rPr>
                <a:t>Valtorin</a:t>
              </a:r>
              <a:endParaRPr lang="en-US" sz="2700" dirty="0"/>
            </a:p>
          </p:txBody>
        </p:sp>
        <p:sp>
          <p:nvSpPr>
            <p:cNvPr id="41" name="Text 27"/>
            <p:cNvSpPr/>
            <p:nvPr/>
          </p:nvSpPr>
          <p:spPr>
            <a:xfrm>
              <a:off x="1809750" y="4924425"/>
              <a:ext cx="27279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Assassin</a:t>
              </a:r>
              <a:endParaRPr lang="en-US" sz="2400" dirty="0"/>
            </a:p>
          </p:txBody>
        </p:sp>
        <p:sp>
          <p:nvSpPr>
            <p:cNvPr id="42" name="Text 28"/>
            <p:cNvSpPr/>
            <p:nvPr/>
          </p:nvSpPr>
          <p:spPr>
            <a:xfrm>
              <a:off x="4095750" y="6191250"/>
              <a:ext cx="2735580"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Bungee" pitchFamily="34" charset="0"/>
                  <a:ea typeface="Bungee" pitchFamily="34" charset="-122"/>
                  <a:cs typeface="Bungee" pitchFamily="34" charset="-120"/>
                </a:rPr>
                <a:t>Lucian</a:t>
              </a:r>
              <a:endParaRPr lang="en-US" sz="2700" dirty="0"/>
            </a:p>
          </p:txBody>
        </p:sp>
        <p:sp>
          <p:nvSpPr>
            <p:cNvPr id="43" name="Text 29"/>
            <p:cNvSpPr/>
            <p:nvPr/>
          </p:nvSpPr>
          <p:spPr>
            <a:xfrm>
              <a:off x="4095750" y="6677025"/>
              <a:ext cx="27279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Conjurer</a:t>
              </a:r>
              <a:endParaRPr lang="en-US" sz="2400" dirty="0"/>
            </a:p>
          </p:txBody>
        </p:sp>
        <p:sp>
          <p:nvSpPr>
            <p:cNvPr id="44" name="Text 30"/>
            <p:cNvSpPr/>
            <p:nvPr/>
          </p:nvSpPr>
          <p:spPr>
            <a:xfrm>
              <a:off x="4095750" y="7981950"/>
              <a:ext cx="2735580"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Bungee" pitchFamily="34" charset="0"/>
                  <a:ea typeface="Bungee" pitchFamily="34" charset="-122"/>
                  <a:cs typeface="Bungee" pitchFamily="34" charset="-120"/>
                </a:rPr>
                <a:t>Cedric</a:t>
              </a:r>
              <a:endParaRPr lang="en-US" sz="2700" dirty="0"/>
            </a:p>
          </p:txBody>
        </p:sp>
        <p:sp>
          <p:nvSpPr>
            <p:cNvPr id="45" name="Text 31"/>
            <p:cNvSpPr/>
            <p:nvPr/>
          </p:nvSpPr>
          <p:spPr>
            <a:xfrm>
              <a:off x="4095750" y="8467725"/>
              <a:ext cx="27279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Timekeeper</a:t>
              </a:r>
              <a:endParaRPr lang="en-US" sz="2400" dirty="0"/>
            </a:p>
          </p:txBody>
        </p:sp>
        <p:sp>
          <p:nvSpPr>
            <p:cNvPr id="46" name="Text 32"/>
            <p:cNvSpPr/>
            <p:nvPr/>
          </p:nvSpPr>
          <p:spPr>
            <a:xfrm>
              <a:off x="12725400" y="6210300"/>
              <a:ext cx="2735580"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Bungee" pitchFamily="34" charset="0"/>
                  <a:ea typeface="Bungee" pitchFamily="34" charset="-122"/>
                  <a:cs typeface="Bungee" pitchFamily="34" charset="-120"/>
                </a:rPr>
                <a:t>Elvina</a:t>
              </a:r>
              <a:endParaRPr lang="en-US" sz="2700" dirty="0"/>
            </a:p>
          </p:txBody>
        </p:sp>
        <p:sp>
          <p:nvSpPr>
            <p:cNvPr id="47" name="Text 33"/>
            <p:cNvSpPr/>
            <p:nvPr/>
          </p:nvSpPr>
          <p:spPr>
            <a:xfrm>
              <a:off x="12725400" y="6696075"/>
              <a:ext cx="27279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Oracle</a:t>
              </a:r>
              <a:endParaRPr lang="en-US" sz="2400" dirty="0"/>
            </a:p>
          </p:txBody>
        </p:sp>
        <p:sp>
          <p:nvSpPr>
            <p:cNvPr id="48" name="Text 34"/>
            <p:cNvSpPr/>
            <p:nvPr/>
          </p:nvSpPr>
          <p:spPr>
            <a:xfrm>
              <a:off x="12725400" y="7981950"/>
              <a:ext cx="2735580"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Bungee" pitchFamily="34" charset="0"/>
                  <a:ea typeface="Bungee" pitchFamily="34" charset="-122"/>
                  <a:cs typeface="Bungee" pitchFamily="34" charset="-120"/>
                </a:rPr>
                <a:t>Seraphina</a:t>
              </a:r>
              <a:endParaRPr lang="en-US" sz="2700" dirty="0"/>
            </a:p>
          </p:txBody>
        </p:sp>
        <p:sp>
          <p:nvSpPr>
            <p:cNvPr id="49" name="Text 35"/>
            <p:cNvSpPr/>
            <p:nvPr/>
          </p:nvSpPr>
          <p:spPr>
            <a:xfrm>
              <a:off x="12725400" y="8467725"/>
              <a:ext cx="27279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Lightbringer</a:t>
              </a:r>
              <a:endParaRPr lang="en-US" sz="2400" dirty="0"/>
            </a:p>
          </p:txBody>
        </p:sp>
        <p:sp>
          <p:nvSpPr>
            <p:cNvPr id="50" name="Text 36"/>
            <p:cNvSpPr/>
            <p:nvPr/>
          </p:nvSpPr>
          <p:spPr>
            <a:xfrm>
              <a:off x="6229350" y="4438650"/>
              <a:ext cx="2735580"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Bungee" pitchFamily="34" charset="0"/>
                  <a:ea typeface="Bungee" pitchFamily="34" charset="-122"/>
                  <a:cs typeface="Bungee" pitchFamily="34" charset="-120"/>
                </a:rPr>
                <a:t>Aurielle</a:t>
              </a:r>
              <a:endParaRPr lang="en-US" sz="2700" dirty="0"/>
            </a:p>
          </p:txBody>
        </p:sp>
        <p:sp>
          <p:nvSpPr>
            <p:cNvPr id="51" name="Text 37"/>
            <p:cNvSpPr/>
            <p:nvPr/>
          </p:nvSpPr>
          <p:spPr>
            <a:xfrm>
              <a:off x="6229350" y="4924425"/>
              <a:ext cx="27279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Priestess</a:t>
              </a:r>
              <a:endParaRPr lang="en-US" sz="2400" dirty="0"/>
            </a:p>
          </p:txBody>
        </p:sp>
        <p:sp>
          <p:nvSpPr>
            <p:cNvPr id="52" name="Text 38"/>
            <p:cNvSpPr/>
            <p:nvPr/>
          </p:nvSpPr>
          <p:spPr>
            <a:xfrm>
              <a:off x="15068550" y="4438650"/>
              <a:ext cx="2735580"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Bungee" pitchFamily="34" charset="0"/>
                  <a:ea typeface="Bungee" pitchFamily="34" charset="-122"/>
                  <a:cs typeface="Bungee" pitchFamily="34" charset="-120"/>
                </a:rPr>
                <a:t>Dariana</a:t>
              </a:r>
              <a:endParaRPr lang="en-US" sz="2700" dirty="0"/>
            </a:p>
          </p:txBody>
        </p:sp>
        <p:sp>
          <p:nvSpPr>
            <p:cNvPr id="53" name="Text 39"/>
            <p:cNvSpPr/>
            <p:nvPr/>
          </p:nvSpPr>
          <p:spPr>
            <a:xfrm>
              <a:off x="15068550" y="4924425"/>
              <a:ext cx="27279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Shaman</a:t>
              </a:r>
              <a:endParaRPr lang="en-US" sz="2400" dirty="0"/>
            </a:p>
          </p:txBody>
        </p:sp>
        <p:sp>
          <p:nvSpPr>
            <p:cNvPr id="54" name="Text 40"/>
            <p:cNvSpPr/>
            <p:nvPr/>
          </p:nvSpPr>
          <p:spPr>
            <a:xfrm>
              <a:off x="10648950" y="4438650"/>
              <a:ext cx="2735580"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Bungee" pitchFamily="34" charset="0"/>
                  <a:ea typeface="Bungee" pitchFamily="34" charset="-122"/>
                  <a:cs typeface="Bungee" pitchFamily="34" charset="-120"/>
                </a:rPr>
                <a:t>Theronis</a:t>
              </a:r>
              <a:endParaRPr lang="en-US" sz="2700" dirty="0"/>
            </a:p>
          </p:txBody>
        </p:sp>
        <p:sp>
          <p:nvSpPr>
            <p:cNvPr id="55" name="Text 41"/>
            <p:cNvSpPr/>
            <p:nvPr/>
          </p:nvSpPr>
          <p:spPr>
            <a:xfrm>
              <a:off x="10648950" y="4924425"/>
              <a:ext cx="27279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Warrior</a:t>
              </a:r>
              <a:endParaRPr lang="en-US" sz="2400" dirty="0"/>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1F1F1"/>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314700" cy="3543300"/>
          </a:xfrm>
          <a:prstGeom prst="rect">
            <a:avLst/>
          </a:prstGeom>
        </p:spPr>
      </p:pic>
      <p:pic>
        <p:nvPicPr>
          <p:cNvPr id="3" name="Image 1" descr="preencoded.png">    </p:cNvPr>
          <p:cNvPicPr>
            <a:picLocks noChangeAspect="1"/>
          </p:cNvPicPr>
          <p:nvPr/>
        </p:nvPicPr>
        <p:blipFill>
          <a:blip r:embed="rId2"/>
          <a:stretch>
            <a:fillRect/>
          </a:stretch>
        </p:blipFill>
        <p:spPr>
          <a:xfrm>
            <a:off x="12801600" y="6181725"/>
            <a:ext cx="5486400" cy="4105275"/>
          </a:xfrm>
          <a:prstGeom prst="rect">
            <a:avLst/>
          </a:prstGeom>
        </p:spPr>
      </p:pic>
      <p:grpSp>
        <p:nvGrpSpPr>
          <p:cNvPr id="58343"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73E3E"/>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9144000" y="2600325"/>
            <a:ext cx="7886700" cy="2095500"/>
          </a:xfrm>
          <a:prstGeom prst="rect">
            <a:avLst/>
          </a:prstGeom>
          <a:noFill/>
          <a:ln/>
        </p:spPr>
        <p:txBody>
          <a:bodyPr wrap="square" lIns="0" tIns="0" rIns="0" bIns="0" rtlCol="0" anchor="t"/>
          <a:lstStyle/>
          <a:p>
            <a:pPr algn="l" indent="0" marL="0">
              <a:buNone/>
            </a:pPr>
            <a:r>
              <a:rPr lang="en-US" sz="6000" u="none" dirty="0">
                <a:solidFill>
                  <a:srgbClr val="BE3823"/>
                </a:solidFill>
                <a:latin typeface="Bungee" pitchFamily="34" charset="0"/>
                <a:ea typeface="Bungee" pitchFamily="34" charset="-122"/>
                <a:cs typeface="Bungee" pitchFamily="34" charset="-120"/>
              </a:rPr>
              <a:t>Thank you for</a:t>
            </a:r>
            <a:endParaRPr lang="en-US" sz="6000" dirty="0"/>
          </a:p>
          <a:p>
            <a:pPr algn="l" indent="0" marL="0">
              <a:buNone/>
            </a:pPr>
            <a:r>
              <a:rPr lang="en-US" sz="6000" u="none" dirty="0">
                <a:solidFill>
                  <a:srgbClr val="BE3823"/>
                </a:solidFill>
                <a:latin typeface="Bungee" pitchFamily="34" charset="0"/>
                <a:ea typeface="Bungee" pitchFamily="34" charset="-122"/>
                <a:cs typeface="Bungee" pitchFamily="34" charset="-120"/>
              </a:rPr>
              <a:t>choosing EaTemp</a:t>
            </a:r>
            <a:endParaRPr lang="en-US" sz="6000" dirty="0"/>
          </a:p>
        </p:txBody>
      </p:sp>
      <p:sp>
        <p:nvSpPr>
          <p:cNvPr id="7" name="Text 2"/>
          <p:cNvSpPr/>
          <p:nvPr/>
        </p:nvSpPr>
        <p:spPr>
          <a:xfrm>
            <a:off x="9144000" y="5191125"/>
            <a:ext cx="7185660" cy="2659380"/>
          </a:xfrm>
          <a:prstGeom prst="rect">
            <a:avLst/>
          </a:prstGeom>
          <a:noFill/>
          <a:ln/>
        </p:spPr>
        <p:txBody>
          <a:bodyPr wrap="square" lIns="0" tIns="0" rIns="0" bIns="0" rtlCol="0" anchor="t"/>
          <a:lstStyle/>
          <a:p>
            <a:pPr algn="l" indent="0" marL="0">
              <a:spcAft>
                <a:spcPts val="1200"/>
              </a:spcAft>
              <a:buNone/>
            </a:pPr>
            <a:r>
              <a:rPr lang="en-US" sz="2400" u="none" dirty="0">
                <a:solidFill>
                  <a:srgbClr val="0E0E0E"/>
                </a:solidFill>
                <a:latin typeface="Lato" pitchFamily="34" charset="0"/>
                <a:ea typeface="Lato" pitchFamily="34" charset="-122"/>
                <a:cs typeface="Lato" pitchFamily="34" charset="-120"/>
              </a:rPr>
              <a:t>We offer free and high-quality slides templates for your presentations. We appreciate you choosing us and hope our templates have been helpful. </a:t>
            </a:r>
            <a:endParaRPr lang="en-US" sz="2400" dirty="0"/>
          </a:p>
          <a:p>
            <a:pPr algn="l" indent="0" marL="0">
              <a:spcAft>
                <a:spcPts val="1200"/>
              </a:spcAft>
              <a:buNone/>
            </a:pPr>
            <a:r>
              <a:rPr lang="en-US" sz="2400" u="none" dirty="0">
                <a:solidFill>
                  <a:srgbClr val="0E0E0E"/>
                </a:solidFill>
                <a:latin typeface="Lato" pitchFamily="34" charset="0"/>
                <a:ea typeface="Lato" pitchFamily="34" charset="-122"/>
                <a:cs typeface="Lato" pitchFamily="34" charset="-120"/>
              </a:rPr>
              <a:t>As a new website, we rely on your support to grow, so please help us by sharing our site with your friends and colleagues. </a:t>
            </a:r>
            <a:endParaRPr lang="en-US" sz="2400" dirty="0"/>
          </a:p>
        </p:txBody>
      </p:sp>
      <p:sp>
        <p:nvSpPr>
          <p:cNvPr id="8" name="Text 3"/>
          <p:cNvSpPr/>
          <p:nvPr/>
        </p:nvSpPr>
        <p:spPr>
          <a:xfrm rot="16200000">
            <a:off x="16402050" y="5808345"/>
            <a:ext cx="3345180" cy="468630"/>
          </a:xfrm>
          <a:prstGeom prst="rect">
            <a:avLst/>
          </a:prstGeom>
          <a:noFill/>
          <a:ln/>
        </p:spPr>
        <p:txBody>
          <a:bodyPr wrap="square" lIns="0" tIns="0" rIns="0" bIns="0" rtlCol="0" anchor="t"/>
          <a:lstStyle/>
          <a:p>
            <a:pPr algn="l" indent="0" marL="0">
              <a:buNone/>
            </a:pPr>
            <a:r>
              <a:rPr lang="en-US" sz="2400" u="none" dirty="0">
                <a:solidFill>
                  <a:srgbClr val="000000"/>
                </a:solidFill>
                <a:latin typeface="Lato" pitchFamily="34" charset="0"/>
                <a:ea typeface="Lato" pitchFamily="34" charset="-122"/>
                <a:cs typeface="Lato" pitchFamily="34" charset="-120"/>
              </a:rPr>
              <a:t>Credit | Image: </a:t>
            </a:r>
            <a:pPr algn="l" indent="0" marL="0">
              <a:buNone/>
            </a:pPr>
            <a:r>
              <a:rPr lang="en-US" sz="2400" u="sng" dirty="0">
                <a:solidFill>
                  <a:srgbClr val="000000"/>
                </a:solidFill>
                <a:uFill>
                  <a:solidFill>
                    <a:srgbClr val="FFFFFF"/>
                  </a:solidFill>
                </a:uFill>
                <a:latin typeface="Lato" pitchFamily="34" charset="0"/>
                <a:ea typeface="Lato" pitchFamily="34" charset="-122"/>
                <a:cs typeface="Lato" pitchFamily="34" charset="-120"/>
                <a:hlinkClick r:id="rId4" invalidUrl="" action="" tgtFrame="" tooltip="" history="1" highlightClick="0" endSnd="0">
                  <a:extLst>
                    <a:ext uri="{A12FA001-AC4F-418D-AE19-62706E023703}">
                      <ahyp:hlinkClr xmlns:ahyp="http://schemas.microsoft.com/office/drawing/2018/hyperlinkcolor" val="tx"/>
                    </a:ext>
                  </a:extLst>
                </a:hlinkClick>
              </a:rPr>
              <a:t>Unsplash</a:t>
            </a:r>
            <a:pPr algn="l" indent="0" marL="0">
              <a:buNone/>
            </a:pPr>
            <a:r>
              <a:rPr lang="en-US" sz="2400" u="none" dirty="0">
                <a:solidFill>
                  <a:srgbClr val="000000"/>
                </a:solidFill>
                <a:latin typeface="Lato" pitchFamily="34" charset="0"/>
                <a:ea typeface="Lato" pitchFamily="34" charset="-122"/>
                <a:cs typeface="Lato" pitchFamily="34" charset="-120"/>
              </a:rPr>
              <a:t> </a:t>
            </a:r>
            <a:endParaRPr lang="en-US" sz="2400" dirty="0"/>
          </a:p>
        </p:txBody>
      </p:sp>
      <p:pic>
        <p:nvPicPr>
          <p:cNvPr id="9" name="Image 3" descr="preencoded.png">    </p:cNvPr>
          <p:cNvPicPr>
            <a:picLocks noChangeAspect="1"/>
          </p:cNvPicPr>
          <p:nvPr/>
        </p:nvPicPr>
        <p:blipFill>
          <a:blip r:embed="rId5"/>
          <a:stretch>
            <a:fillRect/>
          </a:stretch>
        </p:blipFill>
        <p:spPr>
          <a:xfrm>
            <a:off x="2895600" y="1257300"/>
            <a:ext cx="5486400" cy="84582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23</Slides>
  <Notes>23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2026-10-24T09:33:03Z</dcterms:created>
  <dcterms:modified xsi:type="dcterms:W3CDTF">2026-10-24T09:33:03Z</dcterms:modified>
</cp:coreProperties>
</file>