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6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7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8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9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10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11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12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3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4"/>
    <p:sldMasterId id="2147483746" r:id="rId5"/>
    <p:sldMasterId id="2147483754" r:id="rId6"/>
    <p:sldMasterId id="2147483766" r:id="rId7"/>
    <p:sldMasterId id="2147483773" r:id="rId8"/>
    <p:sldMasterId id="2147483693" r:id="rId9"/>
    <p:sldMasterId id="2147483697" r:id="rId10"/>
    <p:sldMasterId id="2147483711" r:id="rId11"/>
    <p:sldMasterId id="2147483720" r:id="rId12"/>
    <p:sldMasterId id="2147483729" r:id="rId13"/>
    <p:sldMasterId id="2147483798" r:id="rId14"/>
    <p:sldMasterId id="2147483808" r:id="rId15"/>
    <p:sldMasterId id="2147483818" r:id="rId16"/>
    <p:sldMasterId id="2147483826" r:id="rId17"/>
  </p:sldMasterIdLst>
  <p:notesMasterIdLst>
    <p:notesMasterId r:id="rId65"/>
  </p:notesMasterIdLst>
  <p:sldIdLst>
    <p:sldId id="256" r:id="rId18"/>
    <p:sldId id="1029" r:id="rId19"/>
    <p:sldId id="951" r:id="rId20"/>
    <p:sldId id="1229" r:id="rId21"/>
    <p:sldId id="798" r:id="rId22"/>
    <p:sldId id="1000" r:id="rId23"/>
    <p:sldId id="1146" r:id="rId24"/>
    <p:sldId id="1147" r:id="rId25"/>
    <p:sldId id="1231" r:id="rId26"/>
    <p:sldId id="1232" r:id="rId27"/>
    <p:sldId id="645" r:id="rId28"/>
    <p:sldId id="1233" r:id="rId29"/>
    <p:sldId id="1097" r:id="rId30"/>
    <p:sldId id="1235" r:id="rId31"/>
    <p:sldId id="1234" r:id="rId32"/>
    <p:sldId id="1236" r:id="rId33"/>
    <p:sldId id="1109" r:id="rId34"/>
    <p:sldId id="1238" r:id="rId35"/>
    <p:sldId id="1237" r:id="rId36"/>
    <p:sldId id="1239" r:id="rId37"/>
    <p:sldId id="681" r:id="rId38"/>
    <p:sldId id="1241" r:id="rId39"/>
    <p:sldId id="1240" r:id="rId40"/>
    <p:sldId id="1242" r:id="rId41"/>
    <p:sldId id="1159" r:id="rId42"/>
    <p:sldId id="1246" r:id="rId43"/>
    <p:sldId id="1247" r:id="rId44"/>
    <p:sldId id="1248" r:id="rId45"/>
    <p:sldId id="1249" r:id="rId46"/>
    <p:sldId id="1091" r:id="rId47"/>
    <p:sldId id="1134" r:id="rId48"/>
    <p:sldId id="1136" r:id="rId49"/>
    <p:sldId id="1250" r:id="rId50"/>
    <p:sldId id="1251" r:id="rId51"/>
    <p:sldId id="1006" r:id="rId52"/>
    <p:sldId id="718" r:id="rId53"/>
    <p:sldId id="1158" r:id="rId54"/>
    <p:sldId id="1160" r:id="rId55"/>
    <p:sldId id="1161" r:id="rId56"/>
    <p:sldId id="1244" r:id="rId57"/>
    <p:sldId id="1245" r:id="rId58"/>
    <p:sldId id="1162" r:id="rId59"/>
    <p:sldId id="1163" r:id="rId60"/>
    <p:sldId id="1008" r:id="rId61"/>
    <p:sldId id="964" r:id="rId62"/>
    <p:sldId id="1009" r:id="rId63"/>
    <p:sldId id="689" r:id="rId64"/>
  </p:sldIdLst>
  <p:sldSz cx="9144000" cy="6858000" type="screen4x3"/>
  <p:notesSz cx="6735763" cy="9866313"/>
  <p:embeddedFontLst>
    <p:embeddedFont>
      <p:font typeface="Dosis" pitchFamily="2" charset="0"/>
      <p:regular r:id="rId66"/>
      <p:bold r:id="rId67"/>
    </p:embeddedFont>
    <p:embeddedFont>
      <p:font typeface="Dosis ExtraBold" pitchFamily="2" charset="0"/>
      <p:bold r:id="rId68"/>
    </p:embeddedFont>
    <p:embeddedFont>
      <p:font typeface="Dosis Medium" pitchFamily="2" charset="0"/>
      <p:regular r:id="rId69"/>
      <p:bold r:id="rId70"/>
    </p:embeddedFont>
    <p:embeddedFont>
      <p:font typeface="Dosis SemiBold" pitchFamily="2" charset="0"/>
      <p:regular r:id="rId71"/>
      <p:bold r:id="rId72"/>
    </p:embeddedFont>
    <p:embeddedFont>
      <p:font typeface="Mistral" panose="03090702030407020403" pitchFamily="66" charset="0"/>
      <p:regular r:id="rId73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65F88"/>
    <a:srgbClr val="4B5377"/>
    <a:srgbClr val="424D7B"/>
    <a:srgbClr val="2196B1"/>
    <a:srgbClr val="2AB6D7"/>
    <a:srgbClr val="55B7DE"/>
    <a:srgbClr val="A1A6BC"/>
    <a:srgbClr val="F26553"/>
    <a:srgbClr val="E8423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912" autoAdjust="0"/>
    <p:restoredTop sz="95363" autoAdjust="0"/>
  </p:normalViewPr>
  <p:slideViewPr>
    <p:cSldViewPr snapToGrid="0">
      <p:cViewPr varScale="1">
        <p:scale>
          <a:sx n="61" d="100"/>
          <a:sy n="61" d="100"/>
        </p:scale>
        <p:origin x="1308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9.xml"/><Relationship Id="rId21" Type="http://schemas.openxmlformats.org/officeDocument/2006/relationships/slide" Target="slides/slide4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63" Type="http://schemas.openxmlformats.org/officeDocument/2006/relationships/slide" Target="slides/slide46.xml"/><Relationship Id="rId68" Type="http://schemas.openxmlformats.org/officeDocument/2006/relationships/font" Target="fonts/font3.fntdata"/><Relationship Id="rId16" Type="http://schemas.openxmlformats.org/officeDocument/2006/relationships/slideMaster" Target="slideMasters/slideMaster1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3" Type="http://schemas.openxmlformats.org/officeDocument/2006/relationships/slide" Target="slides/slide36.xml"/><Relationship Id="rId58" Type="http://schemas.openxmlformats.org/officeDocument/2006/relationships/slide" Target="slides/slide41.xml"/><Relationship Id="rId66" Type="http://schemas.openxmlformats.org/officeDocument/2006/relationships/font" Target="fonts/font1.fntdata"/><Relationship Id="rId7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44.xml"/><Relationship Id="rId19" Type="http://schemas.openxmlformats.org/officeDocument/2006/relationships/slide" Target="slides/slide2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slide" Target="slides/slide39.xml"/><Relationship Id="rId64" Type="http://schemas.openxmlformats.org/officeDocument/2006/relationships/slide" Target="slides/slide47.xml"/><Relationship Id="rId69" Type="http://schemas.openxmlformats.org/officeDocument/2006/relationships/font" Target="fonts/font4.fntdata"/><Relationship Id="rId77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4.xml"/><Relationship Id="rId72" Type="http://schemas.openxmlformats.org/officeDocument/2006/relationships/font" Target="fonts/font7.fntdata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slide" Target="slides/slide42.xml"/><Relationship Id="rId67" Type="http://schemas.openxmlformats.org/officeDocument/2006/relationships/font" Target="fonts/font2.fntdata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62" Type="http://schemas.openxmlformats.org/officeDocument/2006/relationships/slide" Target="slides/slide45.xml"/><Relationship Id="rId70" Type="http://schemas.openxmlformats.org/officeDocument/2006/relationships/font" Target="fonts/font5.fntdata"/><Relationship Id="rId75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slide" Target="slides/slide43.xml"/><Relationship Id="rId65" Type="http://schemas.openxmlformats.org/officeDocument/2006/relationships/notesMaster" Target="notesMasters/notesMaster1.xml"/><Relationship Id="rId73" Type="http://schemas.openxmlformats.org/officeDocument/2006/relationships/font" Target="fonts/font8.fntdata"/><Relationship Id="rId78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1.xml"/><Relationship Id="rId39" Type="http://schemas.openxmlformats.org/officeDocument/2006/relationships/slide" Target="slides/slide22.xml"/><Relationship Id="rId34" Type="http://schemas.openxmlformats.org/officeDocument/2006/relationships/slide" Target="slides/slide17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76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71" Type="http://schemas.openxmlformats.org/officeDocument/2006/relationships/font" Target="fonts/font6.fntdata"/><Relationship Id="rId2" Type="http://schemas.openxmlformats.org/officeDocument/2006/relationships/customXml" Target="../customXml/item2.xml"/><Relationship Id="rId29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EDB43-C08F-5A9F-58AA-CD49FF461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5F0882B-9291-AB2A-801A-817F5A60DE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9BBDB7-6031-443D-FEF6-E72DA1437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21CF19-702B-68EC-982E-5BC14DBED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717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4385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2584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187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893579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4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843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870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773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5638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744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48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31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7269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3072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03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017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263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5630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5683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1782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8537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0036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5224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6270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229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Présentation du vocabulaire </a:t>
            </a:r>
          </a:p>
          <a:p>
            <a:pPr lvl="0"/>
            <a:r>
              <a:rPr lang="fr-FR" dirty="0"/>
              <a:t>Exploitation du vocabulaire</a:t>
            </a:r>
          </a:p>
          <a:p>
            <a:pPr lvl="0"/>
            <a:r>
              <a:rPr lang="fr-FR" dirty="0"/>
              <a:t>Activités de vocabulaire sur livret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58242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78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184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Activité 2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86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3643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81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 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4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6849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226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Activité 2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3571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4650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227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2035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5249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9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8.xml"/><Relationship Id="rId9" Type="http://schemas.openxmlformats.org/officeDocument/2006/relationships/theme" Target="../theme/theme10.xml"/><Relationship Id="rId14" Type="http://schemas.openxmlformats.org/officeDocument/2006/relationships/image" Target="../media/image1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77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image" Target="../media/image9.jpg"/><Relationship Id="rId5" Type="http://schemas.openxmlformats.org/officeDocument/2006/relationships/slideLayout" Target="../slideLayouts/slideLayout86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theme" Target="../theme/theme13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5.xml"/><Relationship Id="rId4" Type="http://schemas.openxmlformats.org/officeDocument/2006/relationships/slideLayout" Target="../slideLayouts/slideLayout94.xml"/><Relationship Id="rId9" Type="http://schemas.openxmlformats.org/officeDocument/2006/relationships/image" Target="../media/image4.jp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00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9.jpg"/><Relationship Id="rId5" Type="http://schemas.openxmlformats.org/officeDocument/2006/relationships/theme" Target="../theme/theme14.xml"/><Relationship Id="rId4" Type="http://schemas.openxmlformats.org/officeDocument/2006/relationships/slideLayout" Target="../slideLayouts/slideLayout101.xml"/><Relationship Id="rId9" Type="http://schemas.openxmlformats.org/officeDocument/2006/relationships/image" Target="../media/image1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4.jp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9.jp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29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9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12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3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3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2.xml"/><Relationship Id="rId9" Type="http://schemas.openxmlformats.org/officeDocument/2006/relationships/theme" Target="../theme/theme8.xml"/><Relationship Id="rId14" Type="http://schemas.openxmlformats.org/officeDocument/2006/relationships/image" Target="../media/image1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1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0.xml"/><Relationship Id="rId9" Type="http://schemas.openxmlformats.org/officeDocument/2006/relationships/theme" Target="../theme/theme9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27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5979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2805812" y="209734"/>
            <a:ext cx="139782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4273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5088222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2281050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863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9944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2387944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4885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37332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702979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782" r:id="rId9"/>
    <p:sldLayoutId id="214748383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710B104-D619-7057-0BD4-C359B53F092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6985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3047919-77D6-B122-AB64-C8589FBCCE84}"/>
              </a:ext>
            </a:extLst>
          </p:cNvPr>
          <p:cNvSpPr txBox="1"/>
          <p:nvPr userDrawn="1"/>
        </p:nvSpPr>
        <p:spPr>
          <a:xfrm>
            <a:off x="1984985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8A01640-1FE6-A6F2-6998-E26FE31BDE6B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 sur livret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99B5D88-2250-8E46-8309-D02650654483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71EBB01-E104-1EC2-D8AC-885F9080B720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59385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6B62E65-0C4D-AFDC-3705-E1D7BEB779CA}"/>
              </a:ext>
            </a:extLst>
          </p:cNvPr>
          <p:cNvSpPr txBox="1"/>
          <p:nvPr userDrawn="1"/>
        </p:nvSpPr>
        <p:spPr>
          <a:xfrm>
            <a:off x="435782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84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5.png"/><Relationship Id="rId7" Type="http://schemas.openxmlformats.org/officeDocument/2006/relationships/image" Target="../media/image3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7" Type="http://schemas.openxmlformats.org/officeDocument/2006/relationships/image" Target="../media/image36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5.pn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54.jpg"/><Relationship Id="rId7" Type="http://schemas.openxmlformats.org/officeDocument/2006/relationships/image" Target="../media/image35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7" Type="http://schemas.openxmlformats.org/officeDocument/2006/relationships/image" Target="../media/image57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3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5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3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5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36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5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71.png"/><Relationship Id="rId7" Type="http://schemas.openxmlformats.org/officeDocument/2006/relationships/image" Target="../media/image3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.xml"/><Relationship Id="rId4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0.png"/><Relationship Id="rId7" Type="http://schemas.openxmlformats.org/officeDocument/2006/relationships/image" Target="../media/image53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0.jpg"/><Relationship Id="rId5" Type="http://schemas.openxmlformats.org/officeDocument/2006/relationships/image" Target="../media/image45.png"/><Relationship Id="rId4" Type="http://schemas.openxmlformats.org/officeDocument/2006/relationships/image" Target="../media/image46.png"/><Relationship Id="rId9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39.png"/><Relationship Id="rId7" Type="http://schemas.openxmlformats.org/officeDocument/2006/relationships/image" Target="../media/image50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5.png"/><Relationship Id="rId5" Type="http://schemas.openxmlformats.org/officeDocument/2006/relationships/image" Target="../media/image46.png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3.jpg"/><Relationship Id="rId5" Type="http://schemas.openxmlformats.org/officeDocument/2006/relationships/image" Target="../media/image45.pn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39.png"/><Relationship Id="rId7" Type="http://schemas.openxmlformats.org/officeDocument/2006/relationships/image" Target="../media/image50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5.png"/><Relationship Id="rId5" Type="http://schemas.openxmlformats.org/officeDocument/2006/relationships/image" Target="../media/image46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7.png"/><Relationship Id="rId5" Type="http://schemas.openxmlformats.org/officeDocument/2006/relationships/image" Target="../media/image58.png"/><Relationship Id="rId4" Type="http://schemas.openxmlformats.org/officeDocument/2006/relationships/image" Target="../media/image73.png"/><Relationship Id="rId9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5.xml"/><Relationship Id="rId5" Type="http://schemas.openxmlformats.org/officeDocument/2006/relationships/image" Target="../media/image34.png"/><Relationship Id="rId4" Type="http://schemas.openxmlformats.org/officeDocument/2006/relationships/image" Target="../media/image8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5" Type="http://schemas.openxmlformats.org/officeDocument/2006/relationships/image" Target="../media/image27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2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6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34.png"/><Relationship Id="rId5" Type="http://schemas.openxmlformats.org/officeDocument/2006/relationships/image" Target="../media/image31.png"/><Relationship Id="rId4" Type="http://schemas.openxmlformats.org/officeDocument/2006/relationships/image" Target="../media/image82.pn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0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00.xml"/><Relationship Id="rId4" Type="http://schemas.openxmlformats.org/officeDocument/2006/relationships/image" Target="../media/image36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media" Target="../media/media2.mp4"/><Relationship Id="rId7" Type="http://schemas.openxmlformats.org/officeDocument/2006/relationships/image" Target="../media/image3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4.png"/><Relationship Id="rId5" Type="http://schemas.openxmlformats.org/officeDocument/2006/relationships/slideLayout" Target="../slideLayouts/slideLayout98.xml"/><Relationship Id="rId4" Type="http://schemas.openxmlformats.org/officeDocument/2006/relationships/video" Target="../media/media2.mp4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2.mp4"/><Relationship Id="rId7" Type="http://schemas.openxmlformats.org/officeDocument/2006/relationships/image" Target="../media/image3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5.png"/><Relationship Id="rId5" Type="http://schemas.openxmlformats.org/officeDocument/2006/relationships/slideLayout" Target="../slideLayouts/slideLayout14.xml"/><Relationship Id="rId4" Type="http://schemas.openxmlformats.org/officeDocument/2006/relationships/video" Target="../media/media2.mp4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3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5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B9EF7D6-347F-414D-BF79-932D7F7BD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1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749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C6CADC4-F7E4-6EEC-5D00-DE01A4ABE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5AE8B19C-F9BD-C41B-5519-216C3062A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12387D44-E1E5-4483-BF24-151781562445}"/>
              </a:ext>
            </a:extLst>
          </p:cNvPr>
          <p:cNvGrpSpPr/>
          <p:nvPr/>
        </p:nvGrpSpPr>
        <p:grpSpPr>
          <a:xfrm>
            <a:off x="527663" y="2120991"/>
            <a:ext cx="7866088" cy="2242437"/>
            <a:chOff x="537089" y="2696025"/>
            <a:chExt cx="7866088" cy="1800000"/>
          </a:xfrm>
        </p:grpSpPr>
        <p:pic>
          <p:nvPicPr>
            <p:cNvPr id="17" name="Espace réservé pour une image  12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94F48F5-F8E6-70BA-7726-5E2533C387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666" r="-4666"/>
            <a:stretch>
              <a:fillRect/>
            </a:stretch>
          </p:blipFill>
          <p:spPr>
            <a:xfrm>
              <a:off x="537089" y="2696025"/>
              <a:ext cx="1800000" cy="1800000"/>
            </a:xfrm>
            <a:prstGeom prst="rect">
              <a:avLst/>
            </a:prstGeom>
          </p:spPr>
        </p:pic>
        <p:pic>
          <p:nvPicPr>
            <p:cNvPr id="18" name="Espace réservé pour une image  18" descr="Une image contenant dessin humoristique, sourire, clipart, Animation&#10;&#10;Le contenu généré par l’IA peut être incorrect.">
              <a:extLst>
                <a:ext uri="{FF2B5EF4-FFF2-40B4-BE49-F238E27FC236}">
                  <a16:creationId xmlns:a16="http://schemas.microsoft.com/office/drawing/2014/main" id="{438288E8-8BB5-FB97-27EE-6541AE9E35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697" r="-4697"/>
            <a:stretch>
              <a:fillRect/>
            </a:stretch>
          </p:blipFill>
          <p:spPr>
            <a:xfrm>
              <a:off x="2559118" y="2696025"/>
              <a:ext cx="1800000" cy="1800000"/>
            </a:xfrm>
            <a:prstGeom prst="rect">
              <a:avLst/>
            </a:prstGeom>
          </p:spPr>
        </p:pic>
        <p:pic>
          <p:nvPicPr>
            <p:cNvPr id="19" name="Espace réservé pour une image  5" descr="Une image contenant dessin humoristique, Animation, Dessin animé, illustration&#10;&#10;Le contenu généré par l’IA peut être incorrect.">
              <a:extLst>
                <a:ext uri="{FF2B5EF4-FFF2-40B4-BE49-F238E27FC236}">
                  <a16:creationId xmlns:a16="http://schemas.microsoft.com/office/drawing/2014/main" id="{30354A43-E9BA-9ED0-E3F3-8FBD0DF3A3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636" r="-4636"/>
            <a:stretch>
              <a:fillRect/>
            </a:stretch>
          </p:blipFill>
          <p:spPr>
            <a:xfrm>
              <a:off x="4581147" y="2696025"/>
              <a:ext cx="1800000" cy="1800000"/>
            </a:xfrm>
            <a:prstGeom prst="rect">
              <a:avLst/>
            </a:prstGeom>
          </p:spPr>
        </p:pic>
        <p:pic>
          <p:nvPicPr>
            <p:cNvPr id="20" name="Espace réservé pour une image  28" descr="Une image contenant dessin humoristique, habits, clipart, sourire&#10;&#10;Le contenu généré par l’IA peut être incorrect.">
              <a:extLst>
                <a:ext uri="{FF2B5EF4-FFF2-40B4-BE49-F238E27FC236}">
                  <a16:creationId xmlns:a16="http://schemas.microsoft.com/office/drawing/2014/main" id="{85EDE2C8-0A49-E47E-5927-EC68E5F8A8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666" r="-4666"/>
            <a:stretch>
              <a:fillRect/>
            </a:stretch>
          </p:blipFill>
          <p:spPr>
            <a:xfrm>
              <a:off x="6603177" y="2696025"/>
              <a:ext cx="1800000" cy="180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98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5AE8B19C-F9BD-C41B-5519-216C3062A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Un avion – Une banane – Un abricot -  Une école – Un ananas.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C84E70D8-8EE4-4DCE-AB3A-33C6363625F6}"/>
              </a:ext>
            </a:extLst>
          </p:cNvPr>
          <p:cNvGrpSpPr/>
          <p:nvPr/>
        </p:nvGrpSpPr>
        <p:grpSpPr>
          <a:xfrm>
            <a:off x="511616" y="2320178"/>
            <a:ext cx="7848000" cy="2698837"/>
            <a:chOff x="424496" y="4398950"/>
            <a:chExt cx="8120768" cy="1652563"/>
          </a:xfrm>
        </p:grpSpPr>
        <p:pic>
          <p:nvPicPr>
            <p:cNvPr id="41" name="Espace réservé pour une image  16" descr="Une image contenant banane, fruit, Banane Saba, Banane plantain&#10;&#10;Le contenu généré par l’IA peut être incorrect.">
              <a:extLst>
                <a:ext uri="{FF2B5EF4-FFF2-40B4-BE49-F238E27FC236}">
                  <a16:creationId xmlns:a16="http://schemas.microsoft.com/office/drawing/2014/main" id="{D6C37693-8BBF-4EE8-8767-BE4BBDE9CA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909" b="-4909"/>
            <a:stretch>
              <a:fillRect/>
            </a:stretch>
          </p:blipFill>
          <p:spPr>
            <a:xfrm>
              <a:off x="2141984" y="4398950"/>
              <a:ext cx="1350000" cy="1224304"/>
            </a:xfrm>
            <a:prstGeom prst="rect">
              <a:avLst/>
            </a:prstGeom>
          </p:spPr>
        </p:pic>
        <p:pic>
          <p:nvPicPr>
            <p:cNvPr id="42" name="Espace réservé pour une image  28" descr="Une image contenant fruit, orange, Aliments naturels, abricot&#10;&#10;Le contenu généré par l’IA peut être incorrect.">
              <a:extLst>
                <a:ext uri="{FF2B5EF4-FFF2-40B4-BE49-F238E27FC236}">
                  <a16:creationId xmlns:a16="http://schemas.microsoft.com/office/drawing/2014/main" id="{BBE206B5-EF4F-49E3-AD2C-E3A37DEFB4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938" b="-4938"/>
            <a:stretch>
              <a:fillRect/>
            </a:stretch>
          </p:blipFill>
          <p:spPr>
            <a:xfrm>
              <a:off x="3734491" y="4398950"/>
              <a:ext cx="1350000" cy="1224304"/>
            </a:xfrm>
            <a:prstGeom prst="rect">
              <a:avLst/>
            </a:prstGeom>
          </p:spPr>
        </p:pic>
        <p:pic>
          <p:nvPicPr>
            <p:cNvPr id="43" name="Espace réservé pour une image  32" descr="Une image contenant Rectangle, conception&#10;&#10;Le contenu généré par l’IA peut être incorrect.">
              <a:extLst>
                <a:ext uri="{FF2B5EF4-FFF2-40B4-BE49-F238E27FC236}">
                  <a16:creationId xmlns:a16="http://schemas.microsoft.com/office/drawing/2014/main" id="{8B31F1AC-33D4-46B4-AA6B-F5DC1F6979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847" b="-4847"/>
            <a:stretch>
              <a:fillRect/>
            </a:stretch>
          </p:blipFill>
          <p:spPr>
            <a:xfrm>
              <a:off x="5326998" y="4398950"/>
              <a:ext cx="1350000" cy="1224304"/>
            </a:xfrm>
            <a:prstGeom prst="rect">
              <a:avLst/>
            </a:prstGeom>
          </p:spPr>
        </p:pic>
        <p:pic>
          <p:nvPicPr>
            <p:cNvPr id="44" name="Espace réservé pour une image  34" descr="Une image contenant ananas, fruit, Aliments naturels, Ananas&#10;&#10;Le contenu généré par l’IA peut être incorrect.">
              <a:extLst>
                <a:ext uri="{FF2B5EF4-FFF2-40B4-BE49-F238E27FC236}">
                  <a16:creationId xmlns:a16="http://schemas.microsoft.com/office/drawing/2014/main" id="{A100623D-912B-45CA-ADBB-CF9F7DCA30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847" b="-4847"/>
            <a:stretch>
              <a:fillRect/>
            </a:stretch>
          </p:blipFill>
          <p:spPr>
            <a:xfrm>
              <a:off x="6919505" y="4398950"/>
              <a:ext cx="1350000" cy="1224304"/>
            </a:xfrm>
            <a:prstGeom prst="rect">
              <a:avLst/>
            </a:prstGeom>
          </p:spPr>
        </p:pic>
        <p:pic>
          <p:nvPicPr>
            <p:cNvPr id="45" name="Espace réservé pour une image  38" descr="Une image contenant avion, Transport aérien, transport, avion de ligne&#10;&#10;Le contenu généré par l’IA peut être incorrect.">
              <a:extLst>
                <a:ext uri="{FF2B5EF4-FFF2-40B4-BE49-F238E27FC236}">
                  <a16:creationId xmlns:a16="http://schemas.microsoft.com/office/drawing/2014/main" id="{9190DFFB-BFDF-4DEE-8E16-F9EC94A059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879" b="-4879"/>
            <a:stretch>
              <a:fillRect/>
            </a:stretch>
          </p:blipFill>
          <p:spPr>
            <a:xfrm>
              <a:off x="549477" y="4398950"/>
              <a:ext cx="1350000" cy="1224304"/>
            </a:xfrm>
            <a:prstGeom prst="rect">
              <a:avLst/>
            </a:prstGeom>
          </p:spPr>
        </p:pic>
        <p:sp>
          <p:nvSpPr>
            <p:cNvPr id="46" name="Espace réservé du texte 6">
              <a:extLst>
                <a:ext uri="{FF2B5EF4-FFF2-40B4-BE49-F238E27FC236}">
                  <a16:creationId xmlns:a16="http://schemas.microsoft.com/office/drawing/2014/main" id="{9D390E12-528A-4C51-B0B0-F28EBB43DBEC}"/>
                </a:ext>
              </a:extLst>
            </p:cNvPr>
            <p:cNvSpPr txBox="1">
              <a:spLocks/>
            </p:cNvSpPr>
            <p:nvPr/>
          </p:nvSpPr>
          <p:spPr>
            <a:xfrm>
              <a:off x="424496" y="5732979"/>
              <a:ext cx="1800000" cy="294648"/>
            </a:xfrm>
            <a:prstGeom prst="roundRect">
              <a:avLst/>
            </a:prstGeom>
          </p:spPr>
          <p:txBody>
            <a:bodyPr/>
            <a:lstStyle>
              <a:lvl1pPr marL="128585" indent="-128585" algn="l" defTabSz="514337" rtl="0" eaLnBrk="1" latinLnBrk="0" hangingPunct="1">
                <a:lnSpc>
                  <a:spcPct val="90000"/>
                </a:lnSpc>
                <a:spcBef>
                  <a:spcPts val="563"/>
                </a:spcBef>
                <a:buFont typeface="Arial" panose="020B0604020202020204" pitchFamily="34" charset="0"/>
                <a:buChar char="•"/>
                <a:defRPr sz="15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575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42921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1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090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57259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414427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71596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28765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18593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fr-MA" sz="2000" dirty="0">
                  <a:solidFill>
                    <a:srgbClr val="0070C0"/>
                  </a:solidFill>
                  <a:latin typeface="Dosis SemiBold" pitchFamily="2" charset="0"/>
                </a:rPr>
                <a:t>Un</a:t>
              </a:r>
              <a:r>
                <a:rPr lang="fr-MA" sz="2000" dirty="0">
                  <a:solidFill>
                    <a:srgbClr val="424D7B"/>
                  </a:solidFill>
                  <a:latin typeface="Dosis SemiBold" pitchFamily="2" charset="0"/>
                </a:rPr>
                <a:t> avion</a:t>
              </a:r>
              <a:endParaRPr lang="fr-MA" sz="2800" dirty="0">
                <a:solidFill>
                  <a:srgbClr val="424D7B"/>
                </a:solidFill>
                <a:latin typeface="Dosis SemiBold" pitchFamily="2" charset="0"/>
              </a:endParaRPr>
            </a:p>
          </p:txBody>
        </p:sp>
        <p:sp>
          <p:nvSpPr>
            <p:cNvPr id="47" name="Espace réservé du texte 8">
              <a:extLst>
                <a:ext uri="{FF2B5EF4-FFF2-40B4-BE49-F238E27FC236}">
                  <a16:creationId xmlns:a16="http://schemas.microsoft.com/office/drawing/2014/main" id="{A8291C7F-1049-477A-B4FA-B3F58F900B0A}"/>
                </a:ext>
              </a:extLst>
            </p:cNvPr>
            <p:cNvSpPr txBox="1">
              <a:spLocks/>
            </p:cNvSpPr>
            <p:nvPr/>
          </p:nvSpPr>
          <p:spPr>
            <a:xfrm>
              <a:off x="1966244" y="5732979"/>
              <a:ext cx="1800000" cy="294648"/>
            </a:xfrm>
            <a:prstGeom prst="roundRect">
              <a:avLst/>
            </a:prstGeom>
          </p:spPr>
          <p:txBody>
            <a:bodyPr/>
            <a:lstStyle>
              <a:lvl1pPr marL="128585" indent="-128585" algn="l" defTabSz="514337" rtl="0" eaLnBrk="1" latinLnBrk="0" hangingPunct="1">
                <a:lnSpc>
                  <a:spcPct val="90000"/>
                </a:lnSpc>
                <a:spcBef>
                  <a:spcPts val="563"/>
                </a:spcBef>
                <a:buFont typeface="Arial" panose="020B0604020202020204" pitchFamily="34" charset="0"/>
                <a:buChar char="•"/>
                <a:defRPr sz="15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575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42921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1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090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57259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414427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71596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28765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18593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fr-MA" sz="2000" b="1" dirty="0">
                  <a:solidFill>
                    <a:srgbClr val="FF0066"/>
                  </a:solidFill>
                  <a:latin typeface="Dosis" panose="020B0604020202020204" charset="0"/>
                  <a:sym typeface="Dosis"/>
                </a:rPr>
                <a:t>Une</a:t>
              </a:r>
              <a:r>
                <a:rPr lang="fr-MA" sz="2000" dirty="0">
                  <a:solidFill>
                    <a:srgbClr val="424D7B"/>
                  </a:solidFill>
                  <a:latin typeface="Dosis SemiBold" pitchFamily="2" charset="0"/>
                </a:rPr>
                <a:t> banane</a:t>
              </a:r>
            </a:p>
          </p:txBody>
        </p:sp>
        <p:sp>
          <p:nvSpPr>
            <p:cNvPr id="48" name="Espace réservé du texte 10">
              <a:extLst>
                <a:ext uri="{FF2B5EF4-FFF2-40B4-BE49-F238E27FC236}">
                  <a16:creationId xmlns:a16="http://schemas.microsoft.com/office/drawing/2014/main" id="{38145C35-AFDB-4A8D-BE47-47185A86C0D7}"/>
                </a:ext>
              </a:extLst>
            </p:cNvPr>
            <p:cNvSpPr txBox="1">
              <a:spLocks/>
            </p:cNvSpPr>
            <p:nvPr/>
          </p:nvSpPr>
          <p:spPr>
            <a:xfrm>
              <a:off x="3577757" y="5756866"/>
              <a:ext cx="1800000" cy="294647"/>
            </a:xfrm>
            <a:prstGeom prst="roundRect">
              <a:avLst/>
            </a:prstGeom>
          </p:spPr>
          <p:txBody>
            <a:bodyPr/>
            <a:lstStyle>
              <a:lvl1pPr marL="128585" indent="-128585" algn="l" defTabSz="514337" rtl="0" eaLnBrk="1" latinLnBrk="0" hangingPunct="1">
                <a:lnSpc>
                  <a:spcPct val="90000"/>
                </a:lnSpc>
                <a:spcBef>
                  <a:spcPts val="563"/>
                </a:spcBef>
                <a:buFont typeface="Arial" panose="020B0604020202020204" pitchFamily="34" charset="0"/>
                <a:buChar char="•"/>
                <a:defRPr sz="15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575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42921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1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090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57259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414427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71596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28765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18593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fr-MA" sz="2000" dirty="0">
                  <a:solidFill>
                    <a:srgbClr val="0070C0"/>
                  </a:solidFill>
                  <a:latin typeface="Dosis SemiBold" pitchFamily="2" charset="0"/>
                </a:rPr>
                <a:t>Un</a:t>
              </a:r>
              <a:r>
                <a:rPr lang="fr-MA" sz="2000" dirty="0">
                  <a:solidFill>
                    <a:srgbClr val="424D7B"/>
                  </a:solidFill>
                  <a:latin typeface="Dosis SemiBold" pitchFamily="2" charset="0"/>
                </a:rPr>
                <a:t> abricot</a:t>
              </a:r>
              <a:endParaRPr lang="fr-MA" sz="2800" dirty="0">
                <a:solidFill>
                  <a:srgbClr val="424D7B"/>
                </a:solidFill>
                <a:latin typeface="Dosis SemiBold" pitchFamily="2" charset="0"/>
              </a:endParaRPr>
            </a:p>
          </p:txBody>
        </p:sp>
        <p:sp>
          <p:nvSpPr>
            <p:cNvPr id="49" name="Espace réservé du texte 10">
              <a:extLst>
                <a:ext uri="{FF2B5EF4-FFF2-40B4-BE49-F238E27FC236}">
                  <a16:creationId xmlns:a16="http://schemas.microsoft.com/office/drawing/2014/main" id="{2B523EE2-EC1C-431B-AE53-3279E69B374F}"/>
                </a:ext>
              </a:extLst>
            </p:cNvPr>
            <p:cNvSpPr txBox="1">
              <a:spLocks/>
            </p:cNvSpPr>
            <p:nvPr/>
          </p:nvSpPr>
          <p:spPr>
            <a:xfrm>
              <a:off x="6745264" y="5732979"/>
              <a:ext cx="1800000" cy="294647"/>
            </a:xfrm>
            <a:prstGeom prst="roundRect">
              <a:avLst/>
            </a:prstGeom>
          </p:spPr>
          <p:txBody>
            <a:bodyPr/>
            <a:lstStyle>
              <a:lvl1pPr marL="128585" indent="-128585" algn="l" defTabSz="514337" rtl="0" eaLnBrk="1" latinLnBrk="0" hangingPunct="1">
                <a:lnSpc>
                  <a:spcPct val="90000"/>
                </a:lnSpc>
                <a:spcBef>
                  <a:spcPts val="563"/>
                </a:spcBef>
                <a:buFont typeface="Arial" panose="020B0604020202020204" pitchFamily="34" charset="0"/>
                <a:buChar char="•"/>
                <a:defRPr sz="15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575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42921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1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090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57259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414427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71596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28765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18593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fr-MA" sz="2000" dirty="0">
                  <a:solidFill>
                    <a:srgbClr val="0070C0"/>
                  </a:solidFill>
                  <a:latin typeface="Dosis SemiBold" pitchFamily="2" charset="0"/>
                </a:rPr>
                <a:t>Un</a:t>
              </a:r>
              <a:r>
                <a:rPr lang="fr-MA" sz="2000" dirty="0">
                  <a:solidFill>
                    <a:srgbClr val="424D7B"/>
                  </a:solidFill>
                  <a:latin typeface="Dosis SemiBold" pitchFamily="2" charset="0"/>
                </a:rPr>
                <a:t> ananas </a:t>
              </a:r>
              <a:endParaRPr lang="fr-MA" sz="2800" dirty="0">
                <a:solidFill>
                  <a:srgbClr val="424D7B"/>
                </a:solidFill>
                <a:latin typeface="Dosis SemiBold" pitchFamily="2" charset="0"/>
              </a:endParaRPr>
            </a:p>
          </p:txBody>
        </p:sp>
        <p:sp>
          <p:nvSpPr>
            <p:cNvPr id="50" name="Espace réservé du texte 10">
              <a:extLst>
                <a:ext uri="{FF2B5EF4-FFF2-40B4-BE49-F238E27FC236}">
                  <a16:creationId xmlns:a16="http://schemas.microsoft.com/office/drawing/2014/main" id="{2310DBBA-CF25-48B6-9CC7-E0135041F49A}"/>
                </a:ext>
              </a:extLst>
            </p:cNvPr>
            <p:cNvSpPr txBox="1">
              <a:spLocks/>
            </p:cNvSpPr>
            <p:nvPr/>
          </p:nvSpPr>
          <p:spPr>
            <a:xfrm>
              <a:off x="5133751" y="5754336"/>
              <a:ext cx="1800000" cy="294647"/>
            </a:xfrm>
            <a:prstGeom prst="roundRect">
              <a:avLst/>
            </a:prstGeom>
          </p:spPr>
          <p:txBody>
            <a:bodyPr/>
            <a:lstStyle>
              <a:lvl1pPr marL="128585" indent="-128585" algn="l" defTabSz="514337" rtl="0" eaLnBrk="1" latinLnBrk="0" hangingPunct="1">
                <a:lnSpc>
                  <a:spcPct val="90000"/>
                </a:lnSpc>
                <a:spcBef>
                  <a:spcPts val="563"/>
                </a:spcBef>
                <a:buFont typeface="Arial" panose="020B0604020202020204" pitchFamily="34" charset="0"/>
                <a:buChar char="•"/>
                <a:defRPr sz="15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575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42921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1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090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57259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414427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71596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28765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18593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fr-MA" sz="2000" b="1" dirty="0">
                  <a:solidFill>
                    <a:srgbClr val="FF0066"/>
                  </a:solidFill>
                  <a:latin typeface="Dosis" panose="020B0604020202020204" charset="0"/>
                </a:rPr>
                <a:t>Une</a:t>
              </a:r>
              <a:r>
                <a:rPr lang="fr-MA" sz="2000" dirty="0">
                  <a:solidFill>
                    <a:srgbClr val="424D7B"/>
                  </a:solidFill>
                  <a:latin typeface="Dosis SemiBold" pitchFamily="2" charset="0"/>
                </a:rPr>
                <a:t> école</a:t>
              </a:r>
              <a:endParaRPr lang="fr-MA" sz="2800" dirty="0">
                <a:solidFill>
                  <a:srgbClr val="424D7B"/>
                </a:solidFill>
                <a:latin typeface="Dosis SemiBold" pitchFamily="2" charset="0"/>
              </a:endParaRP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7DC0C0F1-8EE9-4C58-A3EB-7C825B043C1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42F5051E-B1B5-40AD-9E14-06A47C0687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70391A9-4830-4D0F-9641-B8F5AB5708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646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C6CADC4-F7E4-6EEC-5D00-DE01A4ABE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5AE8B19C-F9BD-C41B-5519-216C3062A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C84E70D8-8EE4-4DCE-AB3A-33C6363625F6}"/>
              </a:ext>
            </a:extLst>
          </p:cNvPr>
          <p:cNvGrpSpPr/>
          <p:nvPr/>
        </p:nvGrpSpPr>
        <p:grpSpPr>
          <a:xfrm>
            <a:off x="681453" y="2695904"/>
            <a:ext cx="7812046" cy="1983674"/>
            <a:chOff x="600236" y="4629015"/>
            <a:chExt cx="7720028" cy="1214651"/>
          </a:xfrm>
        </p:grpSpPr>
        <p:pic>
          <p:nvPicPr>
            <p:cNvPr id="41" name="Espace réservé pour une image  16" descr="Une image contenant banane, fruit, Banane Saba, Banane plantain&#10;&#10;Le contenu généré par l’IA peut être incorrect.">
              <a:extLst>
                <a:ext uri="{FF2B5EF4-FFF2-40B4-BE49-F238E27FC236}">
                  <a16:creationId xmlns:a16="http://schemas.microsoft.com/office/drawing/2014/main" id="{D6C37693-8BBF-4EE8-8767-BE4BBDE9CA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909" b="-4909"/>
            <a:stretch>
              <a:fillRect/>
            </a:stretch>
          </p:blipFill>
          <p:spPr>
            <a:xfrm>
              <a:off x="2192743" y="4629015"/>
              <a:ext cx="1350000" cy="1214651"/>
            </a:xfrm>
            <a:prstGeom prst="rect">
              <a:avLst/>
            </a:prstGeom>
          </p:spPr>
        </p:pic>
        <p:pic>
          <p:nvPicPr>
            <p:cNvPr id="42" name="Espace réservé pour une image  28" descr="Une image contenant fruit, orange, Aliments naturels, abricot&#10;&#10;Le contenu généré par l’IA peut être incorrect.">
              <a:extLst>
                <a:ext uri="{FF2B5EF4-FFF2-40B4-BE49-F238E27FC236}">
                  <a16:creationId xmlns:a16="http://schemas.microsoft.com/office/drawing/2014/main" id="{BBE206B5-EF4F-49E3-AD2C-E3A37DEFB4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938" b="-4938"/>
            <a:stretch>
              <a:fillRect/>
            </a:stretch>
          </p:blipFill>
          <p:spPr>
            <a:xfrm>
              <a:off x="3785250" y="4629015"/>
              <a:ext cx="1350000" cy="1214651"/>
            </a:xfrm>
            <a:prstGeom prst="rect">
              <a:avLst/>
            </a:prstGeom>
          </p:spPr>
        </p:pic>
        <p:pic>
          <p:nvPicPr>
            <p:cNvPr id="43" name="Espace réservé pour une image  32" descr="Une image contenant Rectangle, conception&#10;&#10;Le contenu généré par l’IA peut être incorrect.">
              <a:extLst>
                <a:ext uri="{FF2B5EF4-FFF2-40B4-BE49-F238E27FC236}">
                  <a16:creationId xmlns:a16="http://schemas.microsoft.com/office/drawing/2014/main" id="{8B31F1AC-33D4-46B4-AA6B-F5DC1F6979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847" b="-4847"/>
            <a:stretch>
              <a:fillRect/>
            </a:stretch>
          </p:blipFill>
          <p:spPr>
            <a:xfrm>
              <a:off x="5377757" y="4629015"/>
              <a:ext cx="1350000" cy="1214651"/>
            </a:xfrm>
            <a:prstGeom prst="rect">
              <a:avLst/>
            </a:prstGeom>
          </p:spPr>
        </p:pic>
        <p:pic>
          <p:nvPicPr>
            <p:cNvPr id="44" name="Espace réservé pour une image  34" descr="Une image contenant ananas, fruit, Aliments naturels, Ananas&#10;&#10;Le contenu généré par l’IA peut être incorrect.">
              <a:extLst>
                <a:ext uri="{FF2B5EF4-FFF2-40B4-BE49-F238E27FC236}">
                  <a16:creationId xmlns:a16="http://schemas.microsoft.com/office/drawing/2014/main" id="{A100623D-912B-45CA-ADBB-CF9F7DCA30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847" b="-4847"/>
            <a:stretch>
              <a:fillRect/>
            </a:stretch>
          </p:blipFill>
          <p:spPr>
            <a:xfrm>
              <a:off x="6970264" y="4629015"/>
              <a:ext cx="1350000" cy="1214651"/>
            </a:xfrm>
            <a:prstGeom prst="rect">
              <a:avLst/>
            </a:prstGeom>
          </p:spPr>
        </p:pic>
        <p:pic>
          <p:nvPicPr>
            <p:cNvPr id="45" name="Espace réservé pour une image  38" descr="Une image contenant avion, Transport aérien, transport, avion de ligne&#10;&#10;Le contenu généré par l’IA peut être incorrect.">
              <a:extLst>
                <a:ext uri="{FF2B5EF4-FFF2-40B4-BE49-F238E27FC236}">
                  <a16:creationId xmlns:a16="http://schemas.microsoft.com/office/drawing/2014/main" id="{9190DFFB-BFDF-4DEE-8E16-F9EC94A059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879" b="-4879"/>
            <a:stretch>
              <a:fillRect/>
            </a:stretch>
          </p:blipFill>
          <p:spPr>
            <a:xfrm>
              <a:off x="600236" y="4629015"/>
              <a:ext cx="1350000" cy="12146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697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48D5D-B49A-9C62-DF72-BFE0D3528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56CA4A-9F26-CDC0-40B5-A7DFF0D79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Une girafe - salut – à bientôt – un kiwi,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C078CE9-F690-47E2-9FBF-BE744E498386}"/>
              </a:ext>
            </a:extLst>
          </p:cNvPr>
          <p:cNvGrpSpPr/>
          <p:nvPr/>
        </p:nvGrpSpPr>
        <p:grpSpPr>
          <a:xfrm>
            <a:off x="528593" y="2298032"/>
            <a:ext cx="8013032" cy="2950825"/>
            <a:chOff x="651322" y="2675902"/>
            <a:chExt cx="6369701" cy="2279314"/>
          </a:xfrm>
        </p:grpSpPr>
        <p:pic>
          <p:nvPicPr>
            <p:cNvPr id="12" name="Espace réservé pour une image  5" descr="Une image contenant habits, chaussures, fille, poupée&#10;&#10;Le contenu généré par l’IA peut être incorrect.">
              <a:extLst>
                <a:ext uri="{FF2B5EF4-FFF2-40B4-BE49-F238E27FC236}">
                  <a16:creationId xmlns:a16="http://schemas.microsoft.com/office/drawing/2014/main" id="{D65BABF2-C141-61C3-1515-2C15E7E431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80" b="2280"/>
            <a:stretch>
              <a:fillRect/>
            </a:stretch>
          </p:blipFill>
          <p:spPr>
            <a:xfrm>
              <a:off x="3938794" y="2675902"/>
              <a:ext cx="1398454" cy="1878500"/>
            </a:xfrm>
            <a:prstGeom prst="rect">
              <a:avLst/>
            </a:prstGeom>
          </p:spPr>
        </p:pic>
        <p:pic>
          <p:nvPicPr>
            <p:cNvPr id="14" name="Espace réservé pour une image  13" descr="Une image contenant Giraffidés, dessin, croquis, dessin humoristique&#10;&#10;Le contenu généré par l’IA peut être incorrect.">
              <a:extLst>
                <a:ext uri="{FF2B5EF4-FFF2-40B4-BE49-F238E27FC236}">
                  <a16:creationId xmlns:a16="http://schemas.microsoft.com/office/drawing/2014/main" id="{01208B3F-068E-3DD3-70E7-04424EC11F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24" b="2224"/>
            <a:stretch>
              <a:fillRect/>
            </a:stretch>
          </p:blipFill>
          <p:spPr>
            <a:xfrm>
              <a:off x="877637" y="2681194"/>
              <a:ext cx="1396812" cy="1878500"/>
            </a:xfrm>
            <a:prstGeom prst="rect">
              <a:avLst/>
            </a:prstGeom>
          </p:spPr>
        </p:pic>
        <p:pic>
          <p:nvPicPr>
            <p:cNvPr id="15" name="Espace réservé pour une image  10" descr="Une image contenant kiwi, fruit, nourriture&#10;&#10;Le contenu généré par l’IA peut être incorrect.">
              <a:extLst>
                <a:ext uri="{FF2B5EF4-FFF2-40B4-BE49-F238E27FC236}">
                  <a16:creationId xmlns:a16="http://schemas.microsoft.com/office/drawing/2014/main" id="{6355307B-5DB1-1410-22DF-AA0493F796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4" b="2234"/>
            <a:stretch>
              <a:fillRect/>
            </a:stretch>
          </p:blipFill>
          <p:spPr>
            <a:xfrm>
              <a:off x="5484589" y="2675902"/>
              <a:ext cx="1398454" cy="1878500"/>
            </a:xfrm>
            <a:prstGeom prst="rect">
              <a:avLst/>
            </a:prstGeom>
          </p:spPr>
        </p:pic>
        <p:pic>
          <p:nvPicPr>
            <p:cNvPr id="16" name="Espace réservé pour une image  3" descr="Une image contenant dessin humoristique, habits, garçon&#10;&#10;Le contenu généré par l’IA peut être incorrect.">
              <a:extLst>
                <a:ext uri="{FF2B5EF4-FFF2-40B4-BE49-F238E27FC236}">
                  <a16:creationId xmlns:a16="http://schemas.microsoft.com/office/drawing/2014/main" id="{49CFFA3E-405F-E84E-B28E-883F97DFD7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80" b="2280"/>
            <a:stretch>
              <a:fillRect/>
            </a:stretch>
          </p:blipFill>
          <p:spPr>
            <a:xfrm>
              <a:off x="2423805" y="2675902"/>
              <a:ext cx="1398454" cy="1878500"/>
            </a:xfrm>
            <a:prstGeom prst="rect">
              <a:avLst/>
            </a:prstGeom>
          </p:spPr>
        </p:pic>
        <p:sp>
          <p:nvSpPr>
            <p:cNvPr id="13" name="Espace réservé du texte 6">
              <a:extLst>
                <a:ext uri="{FF2B5EF4-FFF2-40B4-BE49-F238E27FC236}">
                  <a16:creationId xmlns:a16="http://schemas.microsoft.com/office/drawing/2014/main" id="{59778223-A816-4A7F-BAC6-D56CA74834C3}"/>
                </a:ext>
              </a:extLst>
            </p:cNvPr>
            <p:cNvSpPr txBox="1">
              <a:spLocks/>
            </p:cNvSpPr>
            <p:nvPr/>
          </p:nvSpPr>
          <p:spPr>
            <a:xfrm>
              <a:off x="651322" y="4625002"/>
              <a:ext cx="1863278" cy="175598"/>
            </a:xfrm>
            <a:prstGeom prst="roundRect">
              <a:avLst/>
            </a:prstGeom>
          </p:spPr>
          <p:txBody>
            <a:bodyPr/>
            <a:lstStyle>
              <a:lvl1pPr marL="128585" indent="-128585" algn="l" defTabSz="514337" rtl="0" eaLnBrk="1" latinLnBrk="0" hangingPunct="1">
                <a:lnSpc>
                  <a:spcPct val="90000"/>
                </a:lnSpc>
                <a:spcBef>
                  <a:spcPts val="563"/>
                </a:spcBef>
                <a:buFont typeface="Arial" panose="020B0604020202020204" pitchFamily="34" charset="0"/>
                <a:buChar char="•"/>
                <a:defRPr sz="15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575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42921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1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090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57259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414427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71596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28765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18593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fr-MA" sz="2000" b="1" dirty="0">
                  <a:solidFill>
                    <a:srgbClr val="FF0066"/>
                  </a:solidFill>
                  <a:latin typeface="Dosis" panose="020B0604020202020204" charset="0"/>
                </a:rPr>
                <a:t>Une</a:t>
              </a:r>
              <a:r>
                <a:rPr lang="fr-MA" sz="2000" dirty="0">
                  <a:solidFill>
                    <a:srgbClr val="424D7B"/>
                  </a:solidFill>
                  <a:latin typeface="Dosis SemiBold" pitchFamily="2" charset="0"/>
                </a:rPr>
                <a:t> girafe</a:t>
              </a:r>
              <a:endParaRPr lang="fr-MA" sz="2800" dirty="0">
                <a:solidFill>
                  <a:srgbClr val="424D7B"/>
                </a:solidFill>
                <a:latin typeface="Dosis SemiBold" pitchFamily="2" charset="0"/>
              </a:endParaRPr>
            </a:p>
          </p:txBody>
        </p:sp>
        <p:sp>
          <p:nvSpPr>
            <p:cNvPr id="23" name="Espace réservé du texte 6">
              <a:extLst>
                <a:ext uri="{FF2B5EF4-FFF2-40B4-BE49-F238E27FC236}">
                  <a16:creationId xmlns:a16="http://schemas.microsoft.com/office/drawing/2014/main" id="{46B6F935-D48C-4EAD-B4F0-704F3027E088}"/>
                </a:ext>
              </a:extLst>
            </p:cNvPr>
            <p:cNvSpPr txBox="1">
              <a:spLocks/>
            </p:cNvSpPr>
            <p:nvPr/>
          </p:nvSpPr>
          <p:spPr>
            <a:xfrm>
              <a:off x="5221023" y="4587487"/>
              <a:ext cx="1800000" cy="294648"/>
            </a:xfrm>
            <a:prstGeom prst="roundRect">
              <a:avLst/>
            </a:prstGeom>
          </p:spPr>
          <p:txBody>
            <a:bodyPr/>
            <a:lstStyle>
              <a:lvl1pPr marL="128585" indent="-128585" algn="l" defTabSz="514337" rtl="0" eaLnBrk="1" latinLnBrk="0" hangingPunct="1">
                <a:lnSpc>
                  <a:spcPct val="90000"/>
                </a:lnSpc>
                <a:spcBef>
                  <a:spcPts val="563"/>
                </a:spcBef>
                <a:buFont typeface="Arial" panose="020B0604020202020204" pitchFamily="34" charset="0"/>
                <a:buChar char="•"/>
                <a:defRPr sz="15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575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42921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1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090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57259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414427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71596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28765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18593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fr-MA" sz="2000" dirty="0">
                  <a:solidFill>
                    <a:srgbClr val="0070C0"/>
                  </a:solidFill>
                  <a:latin typeface="Dosis SemiBold" pitchFamily="2" charset="0"/>
                </a:rPr>
                <a:t>Un</a:t>
              </a:r>
              <a:r>
                <a:rPr lang="fr-MA" sz="2000" dirty="0">
                  <a:solidFill>
                    <a:srgbClr val="424D7B"/>
                  </a:solidFill>
                  <a:latin typeface="Dosis SemiBold" pitchFamily="2" charset="0"/>
                </a:rPr>
                <a:t> Kiwi</a:t>
              </a:r>
              <a:endParaRPr lang="fr-MA" sz="2800" dirty="0">
                <a:solidFill>
                  <a:srgbClr val="424D7B"/>
                </a:solidFill>
                <a:latin typeface="Dosis SemiBold" pitchFamily="2" charset="0"/>
              </a:endParaRPr>
            </a:p>
          </p:txBody>
        </p:sp>
        <p:sp>
          <p:nvSpPr>
            <p:cNvPr id="24" name="Espace réservé du texte 6">
              <a:extLst>
                <a:ext uri="{FF2B5EF4-FFF2-40B4-BE49-F238E27FC236}">
                  <a16:creationId xmlns:a16="http://schemas.microsoft.com/office/drawing/2014/main" id="{6F0F848A-6473-437D-9188-F9459E8F2165}"/>
                </a:ext>
              </a:extLst>
            </p:cNvPr>
            <p:cNvSpPr txBox="1">
              <a:spLocks/>
            </p:cNvSpPr>
            <p:nvPr/>
          </p:nvSpPr>
          <p:spPr>
            <a:xfrm>
              <a:off x="3708335" y="4585374"/>
              <a:ext cx="1800000" cy="294648"/>
            </a:xfrm>
            <a:prstGeom prst="roundRect">
              <a:avLst/>
            </a:prstGeom>
          </p:spPr>
          <p:txBody>
            <a:bodyPr/>
            <a:lstStyle>
              <a:lvl1pPr marL="128585" indent="-128585" algn="l" defTabSz="514337" rtl="0" eaLnBrk="1" latinLnBrk="0" hangingPunct="1">
                <a:lnSpc>
                  <a:spcPct val="90000"/>
                </a:lnSpc>
                <a:spcBef>
                  <a:spcPts val="563"/>
                </a:spcBef>
                <a:buFont typeface="Arial" panose="020B0604020202020204" pitchFamily="34" charset="0"/>
                <a:buChar char="•"/>
                <a:defRPr sz="15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575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42921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1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090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57259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414427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71596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28765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18593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fr-MA" sz="2000" dirty="0">
                  <a:solidFill>
                    <a:srgbClr val="424D7B"/>
                  </a:solidFill>
                  <a:latin typeface="Dosis SemiBold" pitchFamily="2" charset="0"/>
                </a:rPr>
                <a:t>à bientôt</a:t>
              </a:r>
              <a:endParaRPr lang="fr-MA" sz="2800" dirty="0">
                <a:solidFill>
                  <a:srgbClr val="424D7B"/>
                </a:solidFill>
                <a:latin typeface="Dosis SemiBold" pitchFamily="2" charset="0"/>
              </a:endParaRPr>
            </a:p>
          </p:txBody>
        </p:sp>
        <p:sp>
          <p:nvSpPr>
            <p:cNvPr id="25" name="Espace réservé du texte 6">
              <a:extLst>
                <a:ext uri="{FF2B5EF4-FFF2-40B4-BE49-F238E27FC236}">
                  <a16:creationId xmlns:a16="http://schemas.microsoft.com/office/drawing/2014/main" id="{34A8BC0C-A1AB-4A00-B4DA-82C3890C883D}"/>
                </a:ext>
              </a:extLst>
            </p:cNvPr>
            <p:cNvSpPr txBox="1">
              <a:spLocks/>
            </p:cNvSpPr>
            <p:nvPr/>
          </p:nvSpPr>
          <p:spPr>
            <a:xfrm>
              <a:off x="2195646" y="4625002"/>
              <a:ext cx="1800000" cy="330214"/>
            </a:xfrm>
            <a:prstGeom prst="roundRect">
              <a:avLst/>
            </a:prstGeom>
          </p:spPr>
          <p:txBody>
            <a:bodyPr/>
            <a:lstStyle>
              <a:lvl1pPr marL="128585" indent="-128585" algn="l" defTabSz="514337" rtl="0" eaLnBrk="1" latinLnBrk="0" hangingPunct="1">
                <a:lnSpc>
                  <a:spcPct val="90000"/>
                </a:lnSpc>
                <a:spcBef>
                  <a:spcPts val="563"/>
                </a:spcBef>
                <a:buFont typeface="Arial" panose="020B0604020202020204" pitchFamily="34" charset="0"/>
                <a:buChar char="•"/>
                <a:defRPr sz="15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575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42921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1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090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57259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414427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71596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28765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18593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fr-MA" sz="2000" dirty="0">
                  <a:solidFill>
                    <a:srgbClr val="424D7B"/>
                  </a:solidFill>
                  <a:latin typeface="Dosis SemiBold" pitchFamily="2" charset="0"/>
                </a:rPr>
                <a:t>Salut</a:t>
              </a:r>
              <a:endParaRPr lang="fr-MA" sz="2800" dirty="0">
                <a:solidFill>
                  <a:srgbClr val="424D7B"/>
                </a:solidFill>
                <a:latin typeface="Dosis SemiBold" pitchFamily="2" charset="0"/>
              </a:endParaRP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7B1EF46D-BCD3-4033-A4D1-7C7D54C1FB2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145A372E-AFCC-41D5-B80F-235773530B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CCB3BCF-5CD2-4057-82CD-C30AA8741D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0730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48D5D-B49A-9C62-DF72-BFE0D3528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56CA4A-9F26-CDC0-40B5-A7DFF0D79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 </a:t>
            </a: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A948DEF-3EC6-5725-2EFD-32B18D15E4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6C078CE9-F690-47E2-9FBF-BE744E498386}"/>
              </a:ext>
            </a:extLst>
          </p:cNvPr>
          <p:cNvGrpSpPr/>
          <p:nvPr/>
        </p:nvGrpSpPr>
        <p:grpSpPr>
          <a:xfrm>
            <a:off x="813295" y="2298033"/>
            <a:ext cx="7554752" cy="2438778"/>
            <a:chOff x="877637" y="2675902"/>
            <a:chExt cx="6005406" cy="1883792"/>
          </a:xfrm>
        </p:grpSpPr>
        <p:pic>
          <p:nvPicPr>
            <p:cNvPr id="12" name="Espace réservé pour une image  5" descr="Une image contenant habits, chaussures, fille, poupée&#10;&#10;Le contenu généré par l’IA peut être incorrect.">
              <a:extLst>
                <a:ext uri="{FF2B5EF4-FFF2-40B4-BE49-F238E27FC236}">
                  <a16:creationId xmlns:a16="http://schemas.microsoft.com/office/drawing/2014/main" id="{D65BABF2-C141-61C3-1515-2C15E7E431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80" b="2280"/>
            <a:stretch>
              <a:fillRect/>
            </a:stretch>
          </p:blipFill>
          <p:spPr>
            <a:xfrm>
              <a:off x="3938794" y="2675902"/>
              <a:ext cx="1398454" cy="1878500"/>
            </a:xfrm>
            <a:prstGeom prst="rect">
              <a:avLst/>
            </a:prstGeom>
          </p:spPr>
        </p:pic>
        <p:pic>
          <p:nvPicPr>
            <p:cNvPr id="14" name="Espace réservé pour une image  13" descr="Une image contenant Giraffidés, dessin, croquis, dessin humoristique&#10;&#10;Le contenu généré par l’IA peut être incorrect.">
              <a:extLst>
                <a:ext uri="{FF2B5EF4-FFF2-40B4-BE49-F238E27FC236}">
                  <a16:creationId xmlns:a16="http://schemas.microsoft.com/office/drawing/2014/main" id="{01208B3F-068E-3DD3-70E7-04424EC11F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24" b="2224"/>
            <a:stretch>
              <a:fillRect/>
            </a:stretch>
          </p:blipFill>
          <p:spPr>
            <a:xfrm>
              <a:off x="877637" y="2681194"/>
              <a:ext cx="1396812" cy="1878500"/>
            </a:xfrm>
            <a:prstGeom prst="rect">
              <a:avLst/>
            </a:prstGeom>
          </p:spPr>
        </p:pic>
        <p:pic>
          <p:nvPicPr>
            <p:cNvPr id="15" name="Espace réservé pour une image  10" descr="Une image contenant kiwi, fruit, nourriture&#10;&#10;Le contenu généré par l’IA peut être incorrect.">
              <a:extLst>
                <a:ext uri="{FF2B5EF4-FFF2-40B4-BE49-F238E27FC236}">
                  <a16:creationId xmlns:a16="http://schemas.microsoft.com/office/drawing/2014/main" id="{6355307B-5DB1-1410-22DF-AA0493F796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4" b="2234"/>
            <a:stretch>
              <a:fillRect/>
            </a:stretch>
          </p:blipFill>
          <p:spPr>
            <a:xfrm>
              <a:off x="5484589" y="2675902"/>
              <a:ext cx="1398454" cy="1878500"/>
            </a:xfrm>
            <a:prstGeom prst="rect">
              <a:avLst/>
            </a:prstGeom>
          </p:spPr>
        </p:pic>
        <p:pic>
          <p:nvPicPr>
            <p:cNvPr id="16" name="Espace réservé pour une image  3" descr="Une image contenant dessin humoristique, habits, garçon&#10;&#10;Le contenu généré par l’IA peut être incorrect.">
              <a:extLst>
                <a:ext uri="{FF2B5EF4-FFF2-40B4-BE49-F238E27FC236}">
                  <a16:creationId xmlns:a16="http://schemas.microsoft.com/office/drawing/2014/main" id="{49CFFA3E-405F-E84E-B28E-883F97DFD7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80" b="2280"/>
            <a:stretch>
              <a:fillRect/>
            </a:stretch>
          </p:blipFill>
          <p:spPr>
            <a:xfrm>
              <a:off x="2423805" y="2675902"/>
              <a:ext cx="1398454" cy="1878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1173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48D5D-B49A-9C62-DF72-BFE0D3528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56CA4A-9F26-CDC0-40B5-A7DFF0D79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Un livre– un lit – un ami - un immeuble - une fourmi. </a:t>
            </a:r>
          </a:p>
        </p:txBody>
      </p: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78DD5239-123C-4F01-8F69-77B38D90754B}"/>
              </a:ext>
            </a:extLst>
          </p:cNvPr>
          <p:cNvGrpSpPr/>
          <p:nvPr/>
        </p:nvGrpSpPr>
        <p:grpSpPr>
          <a:xfrm>
            <a:off x="558000" y="2419720"/>
            <a:ext cx="8028000" cy="2615212"/>
            <a:chOff x="445224" y="2471515"/>
            <a:chExt cx="8047742" cy="1508463"/>
          </a:xfrm>
        </p:grpSpPr>
        <p:pic>
          <p:nvPicPr>
            <p:cNvPr id="48" name="Image 47" descr="Une image contenant invertébré, insecte, fourmi, vermine&#10;&#10;Le contenu généré par l’IA peut être incorrect.">
              <a:extLst>
                <a:ext uri="{FF2B5EF4-FFF2-40B4-BE49-F238E27FC236}">
                  <a16:creationId xmlns:a16="http://schemas.microsoft.com/office/drawing/2014/main" id="{1881CF99-0977-4690-A09F-33CBC3A8B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2833" y="2485124"/>
              <a:ext cx="1291446" cy="1198203"/>
            </a:xfrm>
            <a:prstGeom prst="rect">
              <a:avLst/>
            </a:prstGeom>
          </p:spPr>
        </p:pic>
        <p:sp>
          <p:nvSpPr>
            <p:cNvPr id="49" name="Espace réservé du texte 6">
              <a:extLst>
                <a:ext uri="{FF2B5EF4-FFF2-40B4-BE49-F238E27FC236}">
                  <a16:creationId xmlns:a16="http://schemas.microsoft.com/office/drawing/2014/main" id="{F58A66A1-8828-4BFC-9802-1D34F152EF99}"/>
                </a:ext>
              </a:extLst>
            </p:cNvPr>
            <p:cNvSpPr txBox="1">
              <a:spLocks/>
            </p:cNvSpPr>
            <p:nvPr/>
          </p:nvSpPr>
          <p:spPr>
            <a:xfrm>
              <a:off x="6692966" y="3679015"/>
              <a:ext cx="1800000" cy="294648"/>
            </a:xfrm>
            <a:prstGeom prst="roundRect">
              <a:avLst/>
            </a:prstGeom>
          </p:spPr>
          <p:txBody>
            <a:bodyPr/>
            <a:lstStyle>
              <a:lvl1pPr marL="128585" indent="-128585" algn="l" defTabSz="514337" rtl="0" eaLnBrk="1" latinLnBrk="0" hangingPunct="1">
                <a:lnSpc>
                  <a:spcPct val="90000"/>
                </a:lnSpc>
                <a:spcBef>
                  <a:spcPts val="563"/>
                </a:spcBef>
                <a:buFont typeface="Arial" panose="020B0604020202020204" pitchFamily="34" charset="0"/>
                <a:buChar char="•"/>
                <a:defRPr sz="15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575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42921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1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090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57259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414427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71596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28765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18593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fr-MA" sz="2000" b="1" dirty="0">
                  <a:solidFill>
                    <a:srgbClr val="FF0066"/>
                  </a:solidFill>
                  <a:latin typeface="Dosis" panose="020B0604020202020204" charset="0"/>
                </a:rPr>
                <a:t>Une</a:t>
              </a:r>
              <a:r>
                <a:rPr lang="fr-MA" sz="2000" dirty="0">
                  <a:solidFill>
                    <a:srgbClr val="424D7B"/>
                  </a:solidFill>
                  <a:latin typeface="Dosis SemiBold" pitchFamily="2" charset="0"/>
                </a:rPr>
                <a:t> fourmi </a:t>
              </a:r>
              <a:endParaRPr lang="fr-MA" sz="2800" dirty="0">
                <a:solidFill>
                  <a:srgbClr val="424D7B"/>
                </a:solidFill>
                <a:latin typeface="Dosis SemiBold" pitchFamily="2" charset="0"/>
              </a:endParaRPr>
            </a:p>
          </p:txBody>
        </p:sp>
        <p:pic>
          <p:nvPicPr>
            <p:cNvPr id="50" name="Image 49" descr="Une image contenant habits, Animation, Dessin animé, garçon&#10;&#10;Le contenu généré par l’IA peut être incorrect.">
              <a:extLst>
                <a:ext uri="{FF2B5EF4-FFF2-40B4-BE49-F238E27FC236}">
                  <a16:creationId xmlns:a16="http://schemas.microsoft.com/office/drawing/2014/main" id="{87100213-D9D2-484C-A005-51BFCC6FD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1484" y="2471515"/>
              <a:ext cx="1289347" cy="1147213"/>
            </a:xfrm>
            <a:prstGeom prst="rect">
              <a:avLst/>
            </a:prstGeom>
          </p:spPr>
        </p:pic>
        <p:pic>
          <p:nvPicPr>
            <p:cNvPr id="51" name="Image 50">
              <a:extLst>
                <a:ext uri="{FF2B5EF4-FFF2-40B4-BE49-F238E27FC236}">
                  <a16:creationId xmlns:a16="http://schemas.microsoft.com/office/drawing/2014/main" id="{19B1990E-AB71-40E7-8B79-ABEFBFFA3E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8160" y="2471515"/>
              <a:ext cx="1289347" cy="1147213"/>
            </a:xfrm>
            <a:prstGeom prst="rect">
              <a:avLst/>
            </a:prstGeom>
          </p:spPr>
        </p:pic>
        <p:pic>
          <p:nvPicPr>
            <p:cNvPr id="52" name="Image 51" descr="Une image contenant meubles, lit, Cadre de lit, chambre&#10;&#10;Le contenu généré par l’IA peut être incorrect.">
              <a:extLst>
                <a:ext uri="{FF2B5EF4-FFF2-40B4-BE49-F238E27FC236}">
                  <a16:creationId xmlns:a16="http://schemas.microsoft.com/office/drawing/2014/main" id="{2C336E27-25EC-4DC5-8311-A9A521A09F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8914" y="2471515"/>
              <a:ext cx="1289347" cy="1147213"/>
            </a:xfrm>
            <a:prstGeom prst="rect">
              <a:avLst/>
            </a:prstGeom>
          </p:spPr>
        </p:pic>
        <p:pic>
          <p:nvPicPr>
            <p:cNvPr id="53" name="Image 52" descr="Une image contenant croquis, dessin, livre, texte&#10;&#10;Le contenu généré par l’IA peut être incorrect.">
              <a:extLst>
                <a:ext uri="{FF2B5EF4-FFF2-40B4-BE49-F238E27FC236}">
                  <a16:creationId xmlns:a16="http://schemas.microsoft.com/office/drawing/2014/main" id="{07DAEC07-61AD-474B-A6C6-5E8894EC2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385" y="2471515"/>
              <a:ext cx="1289347" cy="1147213"/>
            </a:xfrm>
            <a:prstGeom prst="rect">
              <a:avLst/>
            </a:prstGeom>
          </p:spPr>
        </p:pic>
        <p:sp>
          <p:nvSpPr>
            <p:cNvPr id="54" name="Espace réservé du texte 6">
              <a:extLst>
                <a:ext uri="{FF2B5EF4-FFF2-40B4-BE49-F238E27FC236}">
                  <a16:creationId xmlns:a16="http://schemas.microsoft.com/office/drawing/2014/main" id="{DADE7342-F94B-47AB-A03E-C47FA9BD9946}"/>
                </a:ext>
              </a:extLst>
            </p:cNvPr>
            <p:cNvSpPr txBox="1">
              <a:spLocks/>
            </p:cNvSpPr>
            <p:nvPr/>
          </p:nvSpPr>
          <p:spPr>
            <a:xfrm>
              <a:off x="445224" y="3663597"/>
              <a:ext cx="1800000" cy="282568"/>
            </a:xfrm>
            <a:prstGeom prst="roundRect">
              <a:avLst/>
            </a:prstGeom>
          </p:spPr>
          <p:txBody>
            <a:bodyPr/>
            <a:lstStyle>
              <a:lvl1pPr marL="128585" indent="-128585" algn="l" defTabSz="514337" rtl="0" eaLnBrk="1" latinLnBrk="0" hangingPunct="1">
                <a:lnSpc>
                  <a:spcPct val="90000"/>
                </a:lnSpc>
                <a:spcBef>
                  <a:spcPts val="563"/>
                </a:spcBef>
                <a:buFont typeface="Arial" panose="020B0604020202020204" pitchFamily="34" charset="0"/>
                <a:buChar char="•"/>
                <a:defRPr sz="15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575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42921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1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090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57259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414427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71596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28765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18593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fr-MA" sz="2000" dirty="0">
                  <a:solidFill>
                    <a:srgbClr val="0070C0"/>
                  </a:solidFill>
                  <a:latin typeface="Dosis SemiBold" pitchFamily="2" charset="0"/>
                </a:rPr>
                <a:t>Un</a:t>
              </a:r>
              <a:r>
                <a:rPr lang="fr-MA" sz="2000" dirty="0">
                  <a:solidFill>
                    <a:srgbClr val="424D7B"/>
                  </a:solidFill>
                  <a:latin typeface="Dosis SemiBold" pitchFamily="2" charset="0"/>
                </a:rPr>
                <a:t> livre </a:t>
              </a:r>
              <a:endParaRPr lang="fr-MA" sz="2800" dirty="0">
                <a:solidFill>
                  <a:srgbClr val="424D7B"/>
                </a:solidFill>
                <a:latin typeface="Dosis SemiBold" pitchFamily="2" charset="0"/>
              </a:endParaRPr>
            </a:p>
          </p:txBody>
        </p:sp>
        <p:sp>
          <p:nvSpPr>
            <p:cNvPr id="55" name="Espace réservé du texte 6">
              <a:extLst>
                <a:ext uri="{FF2B5EF4-FFF2-40B4-BE49-F238E27FC236}">
                  <a16:creationId xmlns:a16="http://schemas.microsoft.com/office/drawing/2014/main" id="{D175035A-D198-407D-8FFC-C99ACF1071C5}"/>
                </a:ext>
              </a:extLst>
            </p:cNvPr>
            <p:cNvSpPr txBox="1">
              <a:spLocks/>
            </p:cNvSpPr>
            <p:nvPr/>
          </p:nvSpPr>
          <p:spPr>
            <a:xfrm>
              <a:off x="2007760" y="3690369"/>
              <a:ext cx="1800000" cy="282568"/>
            </a:xfrm>
            <a:prstGeom prst="roundRect">
              <a:avLst/>
            </a:prstGeom>
          </p:spPr>
          <p:txBody>
            <a:bodyPr/>
            <a:lstStyle>
              <a:lvl1pPr marL="128585" indent="-128585" algn="l" defTabSz="514337" rtl="0" eaLnBrk="1" latinLnBrk="0" hangingPunct="1">
                <a:lnSpc>
                  <a:spcPct val="90000"/>
                </a:lnSpc>
                <a:spcBef>
                  <a:spcPts val="563"/>
                </a:spcBef>
                <a:buFont typeface="Arial" panose="020B0604020202020204" pitchFamily="34" charset="0"/>
                <a:buChar char="•"/>
                <a:defRPr sz="15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575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42921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1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090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57259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414427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71596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28765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18593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fr-MA" sz="2000" dirty="0">
                  <a:solidFill>
                    <a:srgbClr val="0070C0"/>
                  </a:solidFill>
                  <a:latin typeface="Dosis SemiBold" pitchFamily="2" charset="0"/>
                </a:rPr>
                <a:t>Un</a:t>
              </a:r>
              <a:r>
                <a:rPr lang="fr-MA" sz="2000" dirty="0">
                  <a:solidFill>
                    <a:srgbClr val="424D7B"/>
                  </a:solidFill>
                  <a:latin typeface="Dosis SemiBold" pitchFamily="2" charset="0"/>
                </a:rPr>
                <a:t> lit </a:t>
              </a:r>
              <a:endParaRPr lang="fr-MA" sz="2800" dirty="0">
                <a:solidFill>
                  <a:srgbClr val="424D7B"/>
                </a:solidFill>
                <a:latin typeface="Dosis SemiBold" pitchFamily="2" charset="0"/>
              </a:endParaRPr>
            </a:p>
          </p:txBody>
        </p:sp>
        <p:sp>
          <p:nvSpPr>
            <p:cNvPr id="56" name="Espace réservé du texte 6">
              <a:extLst>
                <a:ext uri="{FF2B5EF4-FFF2-40B4-BE49-F238E27FC236}">
                  <a16:creationId xmlns:a16="http://schemas.microsoft.com/office/drawing/2014/main" id="{D7C9692A-A4F8-4D47-91A5-7979CCC6BC83}"/>
                </a:ext>
              </a:extLst>
            </p:cNvPr>
            <p:cNvSpPr txBox="1">
              <a:spLocks/>
            </p:cNvSpPr>
            <p:nvPr/>
          </p:nvSpPr>
          <p:spPr>
            <a:xfrm>
              <a:off x="3601448" y="3697410"/>
              <a:ext cx="1800000" cy="282568"/>
            </a:xfrm>
            <a:prstGeom prst="roundRect">
              <a:avLst/>
            </a:prstGeom>
          </p:spPr>
          <p:txBody>
            <a:bodyPr/>
            <a:lstStyle>
              <a:lvl1pPr marL="128585" indent="-128585" algn="l" defTabSz="514337" rtl="0" eaLnBrk="1" latinLnBrk="0" hangingPunct="1">
                <a:lnSpc>
                  <a:spcPct val="90000"/>
                </a:lnSpc>
                <a:spcBef>
                  <a:spcPts val="563"/>
                </a:spcBef>
                <a:buFont typeface="Arial" panose="020B0604020202020204" pitchFamily="34" charset="0"/>
                <a:buChar char="•"/>
                <a:defRPr sz="15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575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42921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1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090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57259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414427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71596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28765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18593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fr-MA" sz="2000" dirty="0">
                  <a:solidFill>
                    <a:srgbClr val="0070C0"/>
                  </a:solidFill>
                  <a:latin typeface="Dosis SemiBold" pitchFamily="2" charset="0"/>
                </a:rPr>
                <a:t>Un</a:t>
              </a:r>
              <a:r>
                <a:rPr lang="fr-MA" sz="2000" dirty="0">
                  <a:solidFill>
                    <a:srgbClr val="424D7B"/>
                  </a:solidFill>
                  <a:latin typeface="Dosis SemiBold" pitchFamily="2" charset="0"/>
                </a:rPr>
                <a:t> ami</a:t>
              </a:r>
              <a:endParaRPr lang="fr-MA" sz="2800" dirty="0">
                <a:solidFill>
                  <a:srgbClr val="424D7B"/>
                </a:solidFill>
                <a:latin typeface="Dosis SemiBold" pitchFamily="2" charset="0"/>
              </a:endParaRPr>
            </a:p>
          </p:txBody>
        </p:sp>
        <p:sp>
          <p:nvSpPr>
            <p:cNvPr id="57" name="Espace réservé du texte 6">
              <a:extLst>
                <a:ext uri="{FF2B5EF4-FFF2-40B4-BE49-F238E27FC236}">
                  <a16:creationId xmlns:a16="http://schemas.microsoft.com/office/drawing/2014/main" id="{35CF9789-3CA8-47FF-9666-F813879C1A92}"/>
                </a:ext>
              </a:extLst>
            </p:cNvPr>
            <p:cNvSpPr txBox="1">
              <a:spLocks/>
            </p:cNvSpPr>
            <p:nvPr/>
          </p:nvSpPr>
          <p:spPr>
            <a:xfrm>
              <a:off x="5132833" y="3684329"/>
              <a:ext cx="1800000" cy="294648"/>
            </a:xfrm>
            <a:prstGeom prst="roundRect">
              <a:avLst/>
            </a:prstGeom>
          </p:spPr>
          <p:txBody>
            <a:bodyPr/>
            <a:lstStyle>
              <a:lvl1pPr marL="128585" indent="-128585" algn="l" defTabSz="514337" rtl="0" eaLnBrk="1" latinLnBrk="0" hangingPunct="1">
                <a:lnSpc>
                  <a:spcPct val="90000"/>
                </a:lnSpc>
                <a:spcBef>
                  <a:spcPts val="563"/>
                </a:spcBef>
                <a:buFont typeface="Arial" panose="020B0604020202020204" pitchFamily="34" charset="0"/>
                <a:buChar char="•"/>
                <a:defRPr sz="15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575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42921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1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090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57259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414427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71596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28765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18593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fr-MA" sz="2000" dirty="0">
                  <a:solidFill>
                    <a:srgbClr val="0070C0"/>
                  </a:solidFill>
                  <a:latin typeface="Dosis SemiBold" pitchFamily="2" charset="0"/>
                </a:rPr>
                <a:t>Un</a:t>
              </a:r>
              <a:r>
                <a:rPr lang="fr-MA" sz="2000" dirty="0">
                  <a:solidFill>
                    <a:srgbClr val="424D7B"/>
                  </a:solidFill>
                  <a:latin typeface="Dosis SemiBold" pitchFamily="2" charset="0"/>
                </a:rPr>
                <a:t> immeuble </a:t>
              </a:r>
              <a:endParaRPr lang="fr-MA" sz="2800" dirty="0">
                <a:solidFill>
                  <a:srgbClr val="424D7B"/>
                </a:solidFill>
                <a:latin typeface="Dosis SemiBold" pitchFamily="2" charset="0"/>
              </a:endParaRP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A22E86F8-0005-4AD7-8638-AF51746972BF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D443BCAF-5BB2-487E-929C-1091864946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8C74E800-1C49-45A0-B5EE-0E4EF108A2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2971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48D5D-B49A-9C62-DF72-BFE0D3528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56CA4A-9F26-CDC0-40B5-A7DFF0D79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 </a:t>
            </a: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A948DEF-3EC6-5725-2EFD-32B18D15E4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grpSp>
        <p:nvGrpSpPr>
          <p:cNvPr id="47" name="Groupe 46">
            <a:extLst>
              <a:ext uri="{FF2B5EF4-FFF2-40B4-BE49-F238E27FC236}">
                <a16:creationId xmlns:a16="http://schemas.microsoft.com/office/drawing/2014/main" id="{78DD5239-123C-4F01-8F69-77B38D90754B}"/>
              </a:ext>
            </a:extLst>
          </p:cNvPr>
          <p:cNvGrpSpPr/>
          <p:nvPr/>
        </p:nvGrpSpPr>
        <p:grpSpPr>
          <a:xfrm>
            <a:off x="824768" y="2487148"/>
            <a:ext cx="7494464" cy="2191478"/>
            <a:chOff x="711385" y="2719561"/>
            <a:chExt cx="7512894" cy="1264052"/>
          </a:xfrm>
        </p:grpSpPr>
        <p:pic>
          <p:nvPicPr>
            <p:cNvPr id="48" name="Image 47" descr="Une image contenant invertébré, insecte, fourmi, vermine&#10;&#10;Le contenu généré par l’IA peut être incorrect.">
              <a:extLst>
                <a:ext uri="{FF2B5EF4-FFF2-40B4-BE49-F238E27FC236}">
                  <a16:creationId xmlns:a16="http://schemas.microsoft.com/office/drawing/2014/main" id="{1881CF99-0977-4690-A09F-33CBC3A8B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2833" y="2730849"/>
              <a:ext cx="1291446" cy="1252764"/>
            </a:xfrm>
            <a:prstGeom prst="rect">
              <a:avLst/>
            </a:prstGeom>
          </p:spPr>
        </p:pic>
        <p:pic>
          <p:nvPicPr>
            <p:cNvPr id="50" name="Image 49" descr="Une image contenant habits, Animation, Dessin animé, garçon&#10;&#10;Le contenu généré par l’IA peut être incorrect.">
              <a:extLst>
                <a:ext uri="{FF2B5EF4-FFF2-40B4-BE49-F238E27FC236}">
                  <a16:creationId xmlns:a16="http://schemas.microsoft.com/office/drawing/2014/main" id="{87100213-D9D2-484C-A005-51BFCC6FD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1484" y="2719561"/>
              <a:ext cx="1289347" cy="1199452"/>
            </a:xfrm>
            <a:prstGeom prst="rect">
              <a:avLst/>
            </a:prstGeom>
          </p:spPr>
        </p:pic>
        <p:pic>
          <p:nvPicPr>
            <p:cNvPr id="51" name="Image 50">
              <a:extLst>
                <a:ext uri="{FF2B5EF4-FFF2-40B4-BE49-F238E27FC236}">
                  <a16:creationId xmlns:a16="http://schemas.microsoft.com/office/drawing/2014/main" id="{19B1990E-AB71-40E7-8B79-ABEFBFFA3E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8160" y="2719561"/>
              <a:ext cx="1289347" cy="1199452"/>
            </a:xfrm>
            <a:prstGeom prst="rect">
              <a:avLst/>
            </a:prstGeom>
          </p:spPr>
        </p:pic>
        <p:pic>
          <p:nvPicPr>
            <p:cNvPr id="52" name="Image 51" descr="Une image contenant meubles, lit, Cadre de lit, chambre&#10;&#10;Le contenu généré par l’IA peut être incorrect.">
              <a:extLst>
                <a:ext uri="{FF2B5EF4-FFF2-40B4-BE49-F238E27FC236}">
                  <a16:creationId xmlns:a16="http://schemas.microsoft.com/office/drawing/2014/main" id="{2C336E27-25EC-4DC5-8311-A9A521A09F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8914" y="2719561"/>
              <a:ext cx="1289347" cy="1199452"/>
            </a:xfrm>
            <a:prstGeom prst="rect">
              <a:avLst/>
            </a:prstGeom>
          </p:spPr>
        </p:pic>
        <p:pic>
          <p:nvPicPr>
            <p:cNvPr id="53" name="Image 52" descr="Une image contenant croquis, dessin, livre, texte&#10;&#10;Le contenu généré par l’IA peut être incorrect.">
              <a:extLst>
                <a:ext uri="{FF2B5EF4-FFF2-40B4-BE49-F238E27FC236}">
                  <a16:creationId xmlns:a16="http://schemas.microsoft.com/office/drawing/2014/main" id="{07DAEC07-61AD-474B-A6C6-5E8894EC2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385" y="2719561"/>
              <a:ext cx="1289347" cy="11994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285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48D5D-B49A-9C62-DF72-BFE0D3528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56CA4A-9F26-CDC0-40B5-A7DFF0D79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  Une fille – Un garçon – 6 ans – Les chiffres.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0665702B-02E5-4248-B550-42C67F761F99}"/>
              </a:ext>
            </a:extLst>
          </p:cNvPr>
          <p:cNvGrpSpPr/>
          <p:nvPr/>
        </p:nvGrpSpPr>
        <p:grpSpPr>
          <a:xfrm>
            <a:off x="475247" y="2113021"/>
            <a:ext cx="8193505" cy="3060554"/>
            <a:chOff x="938245" y="2045138"/>
            <a:chExt cx="7589467" cy="1836462"/>
          </a:xfrm>
        </p:grpSpPr>
        <p:pic>
          <p:nvPicPr>
            <p:cNvPr id="25" name="Image 24" descr="Une image contenant dessin humoristique&#10;&#10;Le contenu généré par l’IA peut être incorrect.">
              <a:extLst>
                <a:ext uri="{FF2B5EF4-FFF2-40B4-BE49-F238E27FC236}">
                  <a16:creationId xmlns:a16="http://schemas.microsoft.com/office/drawing/2014/main" id="{9C9A9A72-5FD0-790D-F558-B1A7784C97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2397" y="2045138"/>
              <a:ext cx="1705315" cy="1751457"/>
            </a:xfrm>
            <a:prstGeom prst="rect">
              <a:avLst/>
            </a:prstGeom>
          </p:spPr>
        </p:pic>
        <p:pic>
          <p:nvPicPr>
            <p:cNvPr id="26" name="Image 25" descr="Une image contenant gâteau d’anniversaire, dessert, produits de boulangerie, Décoration de gâteau&#10;&#10;Le contenu généré par l’IA peut être incorrect.">
              <a:extLst>
                <a:ext uri="{FF2B5EF4-FFF2-40B4-BE49-F238E27FC236}">
                  <a16:creationId xmlns:a16="http://schemas.microsoft.com/office/drawing/2014/main" id="{FE4C9A76-8358-10F6-2049-4EFB9930E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0367" y="2045138"/>
              <a:ext cx="1705315" cy="1712340"/>
            </a:xfrm>
            <a:prstGeom prst="rect">
              <a:avLst/>
            </a:prstGeom>
          </p:spPr>
        </p:pic>
        <p:pic>
          <p:nvPicPr>
            <p:cNvPr id="27" name="Image 26" descr="Une image contenant garçon, dessin, illustration, croquis&#10;&#10;Le contenu généré par l’IA peut être incorrect.">
              <a:extLst>
                <a:ext uri="{FF2B5EF4-FFF2-40B4-BE49-F238E27FC236}">
                  <a16:creationId xmlns:a16="http://schemas.microsoft.com/office/drawing/2014/main" id="{E9B4B703-A4B7-E489-E4C3-0DF289C491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6064" y="2045141"/>
              <a:ext cx="1705315" cy="1712340"/>
            </a:xfrm>
            <a:prstGeom prst="rect">
              <a:avLst/>
            </a:prstGeom>
          </p:spPr>
        </p:pic>
        <p:pic>
          <p:nvPicPr>
            <p:cNvPr id="28" name="Image 27" descr="Une image contenant dessin, illustration, croquis, chaussures&#10;&#10;Le contenu généré par l’IA peut être incorrect.">
              <a:extLst>
                <a:ext uri="{FF2B5EF4-FFF2-40B4-BE49-F238E27FC236}">
                  <a16:creationId xmlns:a16="http://schemas.microsoft.com/office/drawing/2014/main" id="{1EFF1E57-089D-B689-83B7-9DC2362979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1319" y="2045141"/>
              <a:ext cx="1705315" cy="1712340"/>
            </a:xfrm>
            <a:prstGeom prst="rect">
              <a:avLst/>
            </a:prstGeom>
          </p:spPr>
        </p:pic>
        <p:sp>
          <p:nvSpPr>
            <p:cNvPr id="22" name="Espace réservé du texte 6">
              <a:extLst>
                <a:ext uri="{FF2B5EF4-FFF2-40B4-BE49-F238E27FC236}">
                  <a16:creationId xmlns:a16="http://schemas.microsoft.com/office/drawing/2014/main" id="{59DB4DAB-4B8F-4350-BD65-BDF46178F55B}"/>
                </a:ext>
              </a:extLst>
            </p:cNvPr>
            <p:cNvSpPr txBox="1">
              <a:spLocks/>
            </p:cNvSpPr>
            <p:nvPr/>
          </p:nvSpPr>
          <p:spPr>
            <a:xfrm>
              <a:off x="938245" y="3528914"/>
              <a:ext cx="1800000" cy="345374"/>
            </a:xfrm>
            <a:prstGeom prst="roundRect">
              <a:avLst/>
            </a:prstGeom>
          </p:spPr>
          <p:txBody>
            <a:bodyPr/>
            <a:lstStyle>
              <a:lvl1pPr marL="128585" indent="-128585" algn="l" defTabSz="514337" rtl="0" eaLnBrk="1" latinLnBrk="0" hangingPunct="1">
                <a:lnSpc>
                  <a:spcPct val="90000"/>
                </a:lnSpc>
                <a:spcBef>
                  <a:spcPts val="563"/>
                </a:spcBef>
                <a:buFont typeface="Arial" panose="020B0604020202020204" pitchFamily="34" charset="0"/>
                <a:buChar char="•"/>
                <a:defRPr sz="15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575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42921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1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090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57259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414427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71596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28765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18593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fr-MA" sz="2000" b="1" dirty="0">
                  <a:solidFill>
                    <a:srgbClr val="FF0066"/>
                  </a:solidFill>
                  <a:latin typeface="Dosis" panose="020B0604020202020204" charset="0"/>
                </a:rPr>
                <a:t>Une</a:t>
              </a:r>
              <a:r>
                <a:rPr lang="fr-MA" sz="2000" b="1" dirty="0">
                  <a:solidFill>
                    <a:srgbClr val="424D7B"/>
                  </a:solidFill>
                  <a:latin typeface="Dosis "/>
                </a:rPr>
                <a:t> fille</a:t>
              </a:r>
            </a:p>
          </p:txBody>
        </p:sp>
        <p:sp>
          <p:nvSpPr>
            <p:cNvPr id="23" name="Espace réservé du texte 8">
              <a:extLst>
                <a:ext uri="{FF2B5EF4-FFF2-40B4-BE49-F238E27FC236}">
                  <a16:creationId xmlns:a16="http://schemas.microsoft.com/office/drawing/2014/main" id="{F65AEDD7-B9B1-4282-98D2-40898D2C394F}"/>
                </a:ext>
              </a:extLst>
            </p:cNvPr>
            <p:cNvSpPr txBox="1">
              <a:spLocks/>
            </p:cNvSpPr>
            <p:nvPr/>
          </p:nvSpPr>
          <p:spPr>
            <a:xfrm>
              <a:off x="2883562" y="3528913"/>
              <a:ext cx="1800000" cy="345374"/>
            </a:xfrm>
            <a:prstGeom prst="roundRect">
              <a:avLst/>
            </a:prstGeom>
          </p:spPr>
          <p:txBody>
            <a:bodyPr/>
            <a:lstStyle>
              <a:lvl1pPr marL="128585" indent="-128585" algn="l" defTabSz="514337" rtl="0" eaLnBrk="1" latinLnBrk="0" hangingPunct="1">
                <a:lnSpc>
                  <a:spcPct val="90000"/>
                </a:lnSpc>
                <a:spcBef>
                  <a:spcPts val="563"/>
                </a:spcBef>
                <a:buFont typeface="Arial" panose="020B0604020202020204" pitchFamily="34" charset="0"/>
                <a:buChar char="•"/>
                <a:defRPr sz="15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575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42921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1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090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57259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414427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71596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28765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18593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fr-MA" sz="2000" b="1" dirty="0">
                  <a:solidFill>
                    <a:srgbClr val="0070C0"/>
                  </a:solidFill>
                  <a:latin typeface="Dosis "/>
                </a:rPr>
                <a:t>Un</a:t>
              </a:r>
              <a:r>
                <a:rPr lang="fr-MA" sz="2000" b="1" dirty="0">
                  <a:solidFill>
                    <a:srgbClr val="424D7B"/>
                  </a:solidFill>
                  <a:latin typeface="Dosis "/>
                </a:rPr>
                <a:t> garçon</a:t>
              </a:r>
            </a:p>
          </p:txBody>
        </p:sp>
        <p:sp>
          <p:nvSpPr>
            <p:cNvPr id="24" name="Espace réservé du texte 10">
              <a:extLst>
                <a:ext uri="{FF2B5EF4-FFF2-40B4-BE49-F238E27FC236}">
                  <a16:creationId xmlns:a16="http://schemas.microsoft.com/office/drawing/2014/main" id="{8B319F21-B5CD-4EC5-B896-373FA4450C3C}"/>
                </a:ext>
              </a:extLst>
            </p:cNvPr>
            <p:cNvSpPr txBox="1">
              <a:spLocks/>
            </p:cNvSpPr>
            <p:nvPr/>
          </p:nvSpPr>
          <p:spPr>
            <a:xfrm>
              <a:off x="4810524" y="3521600"/>
              <a:ext cx="1800000" cy="360000"/>
            </a:xfrm>
            <a:prstGeom prst="roundRect">
              <a:avLst/>
            </a:prstGeom>
          </p:spPr>
          <p:txBody>
            <a:bodyPr/>
            <a:lstStyle>
              <a:lvl1pPr marL="128585" indent="-128585" algn="l" defTabSz="514337" rtl="0" eaLnBrk="1" latinLnBrk="0" hangingPunct="1">
                <a:lnSpc>
                  <a:spcPct val="90000"/>
                </a:lnSpc>
                <a:spcBef>
                  <a:spcPts val="563"/>
                </a:spcBef>
                <a:buFont typeface="Arial" panose="020B0604020202020204" pitchFamily="34" charset="0"/>
                <a:buChar char="•"/>
                <a:defRPr sz="15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575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42921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1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090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57259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414427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71596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28765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18593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fr-FR" sz="2000" b="1" dirty="0">
                  <a:solidFill>
                    <a:srgbClr val="424D7B"/>
                  </a:solidFill>
                  <a:latin typeface="Dosis "/>
                </a:rPr>
                <a:t>6 ans</a:t>
              </a:r>
              <a:endParaRPr lang="fr-MA" sz="2000" b="1" dirty="0">
                <a:solidFill>
                  <a:srgbClr val="424D7B"/>
                </a:solidFill>
                <a:latin typeface="Dosis "/>
              </a:endParaRPr>
            </a:p>
          </p:txBody>
        </p:sp>
        <p:sp>
          <p:nvSpPr>
            <p:cNvPr id="33" name="Espace réservé du texte 14">
              <a:extLst>
                <a:ext uri="{FF2B5EF4-FFF2-40B4-BE49-F238E27FC236}">
                  <a16:creationId xmlns:a16="http://schemas.microsoft.com/office/drawing/2014/main" id="{A2DE7FB3-E770-401D-84D4-E7D8F1A6D8A2}"/>
                </a:ext>
              </a:extLst>
            </p:cNvPr>
            <p:cNvSpPr txBox="1">
              <a:spLocks/>
            </p:cNvSpPr>
            <p:nvPr/>
          </p:nvSpPr>
          <p:spPr>
            <a:xfrm>
              <a:off x="6727712" y="3511599"/>
              <a:ext cx="1800000" cy="360000"/>
            </a:xfrm>
            <a:prstGeom prst="roundRect">
              <a:avLst/>
            </a:prstGeom>
          </p:spPr>
          <p:txBody>
            <a:bodyPr/>
            <a:lstStyle>
              <a:lvl1pPr marL="128585" indent="-128585" algn="l" defTabSz="514337" rtl="0" eaLnBrk="1" latinLnBrk="0" hangingPunct="1">
                <a:lnSpc>
                  <a:spcPct val="90000"/>
                </a:lnSpc>
                <a:spcBef>
                  <a:spcPts val="563"/>
                </a:spcBef>
                <a:buFont typeface="Arial" panose="020B0604020202020204" pitchFamily="34" charset="0"/>
                <a:buChar char="•"/>
                <a:defRPr sz="15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575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42921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1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090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57259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414427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71596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28765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18593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fr-FR" sz="2000" b="1" dirty="0">
                  <a:solidFill>
                    <a:srgbClr val="424D7B"/>
                  </a:solidFill>
                  <a:latin typeface="Dosis "/>
                </a:rPr>
                <a:t>Les chiffres</a:t>
              </a:r>
              <a:endParaRPr lang="fr-MA" sz="2000" b="1" dirty="0">
                <a:solidFill>
                  <a:srgbClr val="424D7B"/>
                </a:solidFill>
                <a:latin typeface="Dosis "/>
              </a:endParaRP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982B9AA4-D8AC-4A08-9A37-4002F0B7EF2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F2B96F85-4C99-4DCD-AE68-C1E770E1B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050BB4E-6053-48A9-815A-B78C56DE7A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9287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48D5D-B49A-9C62-DF72-BFE0D3528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56CA4A-9F26-CDC0-40B5-A7DFF0D79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 </a:t>
            </a: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A948DEF-3EC6-5725-2EFD-32B18D15E4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0665702B-02E5-4248-B550-42C67F761F99}"/>
              </a:ext>
            </a:extLst>
          </p:cNvPr>
          <p:cNvGrpSpPr/>
          <p:nvPr/>
        </p:nvGrpSpPr>
        <p:grpSpPr>
          <a:xfrm>
            <a:off x="579468" y="2045367"/>
            <a:ext cx="7985064" cy="2974512"/>
            <a:chOff x="1131319" y="2011762"/>
            <a:chExt cx="7396393" cy="1784833"/>
          </a:xfrm>
        </p:grpSpPr>
        <p:pic>
          <p:nvPicPr>
            <p:cNvPr id="25" name="Image 24" descr="Une image contenant dessin humoristique&#10;&#10;Le contenu généré par l’IA peut être incorrect.">
              <a:extLst>
                <a:ext uri="{FF2B5EF4-FFF2-40B4-BE49-F238E27FC236}">
                  <a16:creationId xmlns:a16="http://schemas.microsoft.com/office/drawing/2014/main" id="{9C9A9A72-5FD0-790D-F558-B1A7784C97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2397" y="2011762"/>
              <a:ext cx="1705315" cy="1784833"/>
            </a:xfrm>
            <a:prstGeom prst="rect">
              <a:avLst/>
            </a:prstGeom>
          </p:spPr>
        </p:pic>
        <p:pic>
          <p:nvPicPr>
            <p:cNvPr id="26" name="Image 25" descr="Une image contenant gâteau d’anniversaire, dessert, produits de boulangerie, Décoration de gâteau&#10;&#10;Le contenu généré par l’IA peut être incorrect.">
              <a:extLst>
                <a:ext uri="{FF2B5EF4-FFF2-40B4-BE49-F238E27FC236}">
                  <a16:creationId xmlns:a16="http://schemas.microsoft.com/office/drawing/2014/main" id="{FE4C9A76-8358-10F6-2049-4EFB9930E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0367" y="2045138"/>
              <a:ext cx="1705315" cy="1712340"/>
            </a:xfrm>
            <a:prstGeom prst="rect">
              <a:avLst/>
            </a:prstGeom>
          </p:spPr>
        </p:pic>
        <p:pic>
          <p:nvPicPr>
            <p:cNvPr id="27" name="Image 26" descr="Une image contenant garçon, dessin, illustration, croquis&#10;&#10;Le contenu généré par l’IA peut être incorrect.">
              <a:extLst>
                <a:ext uri="{FF2B5EF4-FFF2-40B4-BE49-F238E27FC236}">
                  <a16:creationId xmlns:a16="http://schemas.microsoft.com/office/drawing/2014/main" id="{E9B4B703-A4B7-E489-E4C3-0DF289C491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6064" y="2045141"/>
              <a:ext cx="1705315" cy="1712340"/>
            </a:xfrm>
            <a:prstGeom prst="rect">
              <a:avLst/>
            </a:prstGeom>
          </p:spPr>
        </p:pic>
        <p:pic>
          <p:nvPicPr>
            <p:cNvPr id="28" name="Image 27" descr="Une image contenant dessin, illustration, croquis, chaussures&#10;&#10;Le contenu généré par l’IA peut être incorrect.">
              <a:extLst>
                <a:ext uri="{FF2B5EF4-FFF2-40B4-BE49-F238E27FC236}">
                  <a16:creationId xmlns:a16="http://schemas.microsoft.com/office/drawing/2014/main" id="{1EFF1E57-089D-B689-83B7-9DC2362979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1319" y="2045141"/>
              <a:ext cx="1705315" cy="17123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197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48D5D-B49A-9C62-DF72-BFE0D3528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56CA4A-9F26-CDC0-40B5-A7DFF0D79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Une orange – Une olive – Un ordinateur – Une pomme. 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1B23B29D-9176-4579-9B4A-92BF2E26EB96}"/>
              </a:ext>
            </a:extLst>
          </p:cNvPr>
          <p:cNvGrpSpPr/>
          <p:nvPr/>
        </p:nvGrpSpPr>
        <p:grpSpPr>
          <a:xfrm>
            <a:off x="688757" y="2553553"/>
            <a:ext cx="7766485" cy="2680184"/>
            <a:chOff x="801625" y="4141721"/>
            <a:chExt cx="7766485" cy="1717220"/>
          </a:xfrm>
        </p:grpSpPr>
        <p:pic>
          <p:nvPicPr>
            <p:cNvPr id="13" name="Image 12" descr="Une image contenant fruit, Aliments naturels, orange, produits&#10;&#10;Le contenu généré par l’IA peut être incorrect.">
              <a:extLst>
                <a:ext uri="{FF2B5EF4-FFF2-40B4-BE49-F238E27FC236}">
                  <a16:creationId xmlns:a16="http://schemas.microsoft.com/office/drawing/2014/main" id="{0D605BCE-2A3F-4009-9B3E-71C103AD34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307" y="4141721"/>
              <a:ext cx="1805186" cy="1620000"/>
            </a:xfrm>
            <a:prstGeom prst="rect">
              <a:avLst/>
            </a:prstGeom>
          </p:spPr>
        </p:pic>
        <p:pic>
          <p:nvPicPr>
            <p:cNvPr id="14" name="Image 13" descr="Une image contenant fruit, pomme&#10;&#10;Le contenu généré par l’IA peut être incorrect.">
              <a:extLst>
                <a:ext uri="{FF2B5EF4-FFF2-40B4-BE49-F238E27FC236}">
                  <a16:creationId xmlns:a16="http://schemas.microsoft.com/office/drawing/2014/main" id="{2645A96D-3773-4DDF-8639-8DF7E1D5D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1607" y="4141721"/>
              <a:ext cx="1805186" cy="1620000"/>
            </a:xfrm>
            <a:prstGeom prst="rect">
              <a:avLst/>
            </a:prstGeom>
          </p:spPr>
        </p:pic>
        <p:pic>
          <p:nvPicPr>
            <p:cNvPr id="15" name="Image 14" descr="Une image contenant fruit, pomme, Aliments naturels, nourriture&#10;&#10;Le contenu généré par l’IA peut être incorrect.">
              <a:extLst>
                <a:ext uri="{FF2B5EF4-FFF2-40B4-BE49-F238E27FC236}">
                  <a16:creationId xmlns:a16="http://schemas.microsoft.com/office/drawing/2014/main" id="{2F3D5D7D-A23B-41A7-9875-D2A0B6F220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8853" y="4141721"/>
              <a:ext cx="1829257" cy="1641600"/>
            </a:xfrm>
            <a:prstGeom prst="rect">
              <a:avLst/>
            </a:prstGeom>
          </p:spPr>
        </p:pic>
        <p:pic>
          <p:nvPicPr>
            <p:cNvPr id="16" name="Image 15" descr="Une image contenant ordinateur portable, ordinateur, Netbook, Pavé tactile&#10;&#10;Le contenu généré par l’IA peut être incorrect.">
              <a:extLst>
                <a:ext uri="{FF2B5EF4-FFF2-40B4-BE49-F238E27FC236}">
                  <a16:creationId xmlns:a16="http://schemas.microsoft.com/office/drawing/2014/main" id="{2F927ACF-00E6-4207-92F4-D3F9E458D7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5907" y="4141721"/>
              <a:ext cx="1805186" cy="1620000"/>
            </a:xfrm>
            <a:prstGeom prst="rect">
              <a:avLst/>
            </a:prstGeom>
          </p:spPr>
        </p:pic>
        <p:sp>
          <p:nvSpPr>
            <p:cNvPr id="17" name="Espace réservé du texte 6">
              <a:extLst>
                <a:ext uri="{FF2B5EF4-FFF2-40B4-BE49-F238E27FC236}">
                  <a16:creationId xmlns:a16="http://schemas.microsoft.com/office/drawing/2014/main" id="{F4FB2B77-78D5-49E6-927E-A8944BDA3D7F}"/>
                </a:ext>
              </a:extLst>
            </p:cNvPr>
            <p:cNvSpPr txBox="1">
              <a:spLocks/>
            </p:cNvSpPr>
            <p:nvPr/>
          </p:nvSpPr>
          <p:spPr>
            <a:xfrm>
              <a:off x="801625" y="5498941"/>
              <a:ext cx="1800000" cy="360000"/>
            </a:xfrm>
            <a:prstGeom prst="roundRect">
              <a:avLst/>
            </a:prstGeom>
          </p:spPr>
          <p:txBody>
            <a:bodyPr/>
            <a:lstStyle>
              <a:lvl1pPr marL="128585" indent="-128585" algn="l" defTabSz="514337" rtl="0" eaLnBrk="1" latinLnBrk="0" hangingPunct="1">
                <a:lnSpc>
                  <a:spcPct val="90000"/>
                </a:lnSpc>
                <a:spcBef>
                  <a:spcPts val="563"/>
                </a:spcBef>
                <a:buFont typeface="Arial" panose="020B0604020202020204" pitchFamily="34" charset="0"/>
                <a:buChar char="•"/>
                <a:defRPr sz="15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575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42921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1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090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57259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414427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71596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28765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18593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fr-MA" sz="2000" b="1" dirty="0">
                  <a:solidFill>
                    <a:srgbClr val="FF0066"/>
                  </a:solidFill>
                  <a:latin typeface="Dosis" panose="020B0604020202020204" charset="0"/>
                </a:rPr>
                <a:t>Une</a:t>
              </a:r>
              <a:r>
                <a:rPr lang="fr-MA" sz="2000" b="1" dirty="0">
                  <a:solidFill>
                    <a:srgbClr val="424D7B"/>
                  </a:solidFill>
                  <a:latin typeface="Dosis "/>
                </a:rPr>
                <a:t> orange</a:t>
              </a:r>
            </a:p>
          </p:txBody>
        </p:sp>
        <p:sp>
          <p:nvSpPr>
            <p:cNvPr id="18" name="Espace réservé du texte 8">
              <a:extLst>
                <a:ext uri="{FF2B5EF4-FFF2-40B4-BE49-F238E27FC236}">
                  <a16:creationId xmlns:a16="http://schemas.microsoft.com/office/drawing/2014/main" id="{E26EEA38-3417-44CA-8E3D-E2B72583AC9C}"/>
                </a:ext>
              </a:extLst>
            </p:cNvPr>
            <p:cNvSpPr txBox="1">
              <a:spLocks/>
            </p:cNvSpPr>
            <p:nvPr/>
          </p:nvSpPr>
          <p:spPr>
            <a:xfrm>
              <a:off x="2746942" y="5498941"/>
              <a:ext cx="1800000" cy="360000"/>
            </a:xfrm>
            <a:prstGeom prst="roundRect">
              <a:avLst/>
            </a:prstGeom>
          </p:spPr>
          <p:txBody>
            <a:bodyPr/>
            <a:lstStyle>
              <a:lvl1pPr marL="128585" indent="-128585" algn="l" defTabSz="514337" rtl="0" eaLnBrk="1" latinLnBrk="0" hangingPunct="1">
                <a:lnSpc>
                  <a:spcPct val="90000"/>
                </a:lnSpc>
                <a:spcBef>
                  <a:spcPts val="563"/>
                </a:spcBef>
                <a:buFont typeface="Arial" panose="020B0604020202020204" pitchFamily="34" charset="0"/>
                <a:buChar char="•"/>
                <a:defRPr sz="15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575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42921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1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090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57259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414427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71596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28765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18593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fr-MA" sz="2000" b="1" dirty="0">
                  <a:solidFill>
                    <a:srgbClr val="FF0066"/>
                  </a:solidFill>
                  <a:latin typeface="Dosis" panose="020B0604020202020204" charset="0"/>
                </a:rPr>
                <a:t>Une</a:t>
              </a:r>
              <a:r>
                <a:rPr lang="fr-MA" sz="2000" b="1" dirty="0">
                  <a:solidFill>
                    <a:srgbClr val="424D7B"/>
                  </a:solidFill>
                  <a:latin typeface="Dosis "/>
                </a:rPr>
                <a:t> olive </a:t>
              </a:r>
            </a:p>
          </p:txBody>
        </p:sp>
        <p:sp>
          <p:nvSpPr>
            <p:cNvPr id="19" name="Espace réservé du texte 10">
              <a:extLst>
                <a:ext uri="{FF2B5EF4-FFF2-40B4-BE49-F238E27FC236}">
                  <a16:creationId xmlns:a16="http://schemas.microsoft.com/office/drawing/2014/main" id="{5DF56B4F-D485-4EEA-B8B8-305F4D17D394}"/>
                </a:ext>
              </a:extLst>
            </p:cNvPr>
            <p:cNvSpPr txBox="1">
              <a:spLocks/>
            </p:cNvSpPr>
            <p:nvPr/>
          </p:nvSpPr>
          <p:spPr>
            <a:xfrm>
              <a:off x="4673904" y="5498941"/>
              <a:ext cx="1800000" cy="360000"/>
            </a:xfrm>
            <a:prstGeom prst="roundRect">
              <a:avLst/>
            </a:prstGeom>
          </p:spPr>
          <p:txBody>
            <a:bodyPr/>
            <a:lstStyle>
              <a:lvl1pPr marL="128585" indent="-128585" algn="l" defTabSz="514337" rtl="0" eaLnBrk="1" latinLnBrk="0" hangingPunct="1">
                <a:lnSpc>
                  <a:spcPct val="90000"/>
                </a:lnSpc>
                <a:spcBef>
                  <a:spcPts val="563"/>
                </a:spcBef>
                <a:buFont typeface="Arial" panose="020B0604020202020204" pitchFamily="34" charset="0"/>
                <a:buChar char="•"/>
                <a:defRPr sz="15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575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42921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1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090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57259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414427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71596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28765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18593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fr-FR" sz="2000" b="1" dirty="0">
                  <a:solidFill>
                    <a:srgbClr val="0070C0"/>
                  </a:solidFill>
                  <a:latin typeface="Dosis "/>
                </a:rPr>
                <a:t>Un</a:t>
              </a:r>
              <a:r>
                <a:rPr lang="fr-FR" sz="2000" b="1" dirty="0">
                  <a:solidFill>
                    <a:srgbClr val="424D7B"/>
                  </a:solidFill>
                  <a:latin typeface="Dosis "/>
                </a:rPr>
                <a:t> ordinateur</a:t>
              </a:r>
              <a:endParaRPr lang="fr-MA" sz="2000" b="1" dirty="0">
                <a:solidFill>
                  <a:srgbClr val="424D7B"/>
                </a:solidFill>
                <a:latin typeface="Dosis "/>
              </a:endParaRPr>
            </a:p>
          </p:txBody>
        </p:sp>
        <p:sp>
          <p:nvSpPr>
            <p:cNvPr id="20" name="Espace réservé du texte 14">
              <a:extLst>
                <a:ext uri="{FF2B5EF4-FFF2-40B4-BE49-F238E27FC236}">
                  <a16:creationId xmlns:a16="http://schemas.microsoft.com/office/drawing/2014/main" id="{61BF3771-A958-4D82-B216-C945D562FCAA}"/>
                </a:ext>
              </a:extLst>
            </p:cNvPr>
            <p:cNvSpPr txBox="1">
              <a:spLocks/>
            </p:cNvSpPr>
            <p:nvPr/>
          </p:nvSpPr>
          <p:spPr>
            <a:xfrm>
              <a:off x="6591092" y="5488939"/>
              <a:ext cx="1800000" cy="360000"/>
            </a:xfrm>
            <a:prstGeom prst="roundRect">
              <a:avLst/>
            </a:prstGeom>
          </p:spPr>
          <p:txBody>
            <a:bodyPr/>
            <a:lstStyle>
              <a:lvl1pPr marL="128585" indent="-128585" algn="l" defTabSz="514337" rtl="0" eaLnBrk="1" latinLnBrk="0" hangingPunct="1">
                <a:lnSpc>
                  <a:spcPct val="90000"/>
                </a:lnSpc>
                <a:spcBef>
                  <a:spcPts val="563"/>
                </a:spcBef>
                <a:buFont typeface="Arial" panose="020B0604020202020204" pitchFamily="34" charset="0"/>
                <a:buChar char="•"/>
                <a:defRPr sz="15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575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42921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1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090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57259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414427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71596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28765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18593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fr-FR" sz="2000" b="1" dirty="0">
                  <a:solidFill>
                    <a:srgbClr val="FF0066"/>
                  </a:solidFill>
                  <a:latin typeface="Dosis" panose="020B0604020202020204" charset="0"/>
                </a:rPr>
                <a:t>Une</a:t>
              </a:r>
              <a:r>
                <a:rPr lang="fr-FR" sz="2000" b="1" dirty="0">
                  <a:solidFill>
                    <a:srgbClr val="424D7B"/>
                  </a:solidFill>
                  <a:latin typeface="Dosis "/>
                </a:rPr>
                <a:t> pomme </a:t>
              </a:r>
              <a:endParaRPr lang="fr-MA" sz="2000" b="1" dirty="0">
                <a:solidFill>
                  <a:srgbClr val="424D7B"/>
                </a:solidFill>
                <a:latin typeface="Dosis "/>
              </a:endParaRP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A4E2FE64-5B83-4D58-BF90-03D31EC33AA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72C80899-2104-452B-997F-A10886D6E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F268E56-DFB3-45FF-A745-6EFE7D26C0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624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48D5D-B49A-9C62-DF72-BFE0D3528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56CA4A-9F26-CDC0-40B5-A7DFF0D79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 </a:t>
            </a: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A948DEF-3EC6-5725-2EFD-32B18D15E4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1B23B29D-9176-4579-9B4A-92BF2E26EB96}"/>
              </a:ext>
            </a:extLst>
          </p:cNvPr>
          <p:cNvGrpSpPr/>
          <p:nvPr/>
        </p:nvGrpSpPr>
        <p:grpSpPr>
          <a:xfrm>
            <a:off x="766598" y="2541521"/>
            <a:ext cx="7610803" cy="2562158"/>
            <a:chOff x="957307" y="4141721"/>
            <a:chExt cx="7610803" cy="1641600"/>
          </a:xfrm>
        </p:grpSpPr>
        <p:pic>
          <p:nvPicPr>
            <p:cNvPr id="13" name="Image 12" descr="Une image contenant fruit, Aliments naturels, orange, produits&#10;&#10;Le contenu généré par l’IA peut être incorrect.">
              <a:extLst>
                <a:ext uri="{FF2B5EF4-FFF2-40B4-BE49-F238E27FC236}">
                  <a16:creationId xmlns:a16="http://schemas.microsoft.com/office/drawing/2014/main" id="{0D605BCE-2A3F-4009-9B3E-71C103AD34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307" y="4141721"/>
              <a:ext cx="1805186" cy="1620000"/>
            </a:xfrm>
            <a:prstGeom prst="rect">
              <a:avLst/>
            </a:prstGeom>
          </p:spPr>
        </p:pic>
        <p:pic>
          <p:nvPicPr>
            <p:cNvPr id="14" name="Image 13" descr="Une image contenant fruit, pomme&#10;&#10;Le contenu généré par l’IA peut être incorrect.">
              <a:extLst>
                <a:ext uri="{FF2B5EF4-FFF2-40B4-BE49-F238E27FC236}">
                  <a16:creationId xmlns:a16="http://schemas.microsoft.com/office/drawing/2014/main" id="{2645A96D-3773-4DDF-8639-8DF7E1D5D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1607" y="4141721"/>
              <a:ext cx="1805186" cy="1620000"/>
            </a:xfrm>
            <a:prstGeom prst="rect">
              <a:avLst/>
            </a:prstGeom>
          </p:spPr>
        </p:pic>
        <p:pic>
          <p:nvPicPr>
            <p:cNvPr id="15" name="Image 14" descr="Une image contenant fruit, pomme, Aliments naturels, nourriture&#10;&#10;Le contenu généré par l’IA peut être incorrect.">
              <a:extLst>
                <a:ext uri="{FF2B5EF4-FFF2-40B4-BE49-F238E27FC236}">
                  <a16:creationId xmlns:a16="http://schemas.microsoft.com/office/drawing/2014/main" id="{2F3D5D7D-A23B-41A7-9875-D2A0B6F220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8853" y="4141721"/>
              <a:ext cx="1829257" cy="1641600"/>
            </a:xfrm>
            <a:prstGeom prst="rect">
              <a:avLst/>
            </a:prstGeom>
          </p:spPr>
        </p:pic>
        <p:pic>
          <p:nvPicPr>
            <p:cNvPr id="16" name="Image 15" descr="Une image contenant ordinateur portable, ordinateur, Netbook, Pavé tactile&#10;&#10;Le contenu généré par l’IA peut être incorrect.">
              <a:extLst>
                <a:ext uri="{FF2B5EF4-FFF2-40B4-BE49-F238E27FC236}">
                  <a16:creationId xmlns:a16="http://schemas.microsoft.com/office/drawing/2014/main" id="{2F927ACF-00E6-4207-92F4-D3F9E458D7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5907" y="4141721"/>
              <a:ext cx="1805186" cy="16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3329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761D32-25EC-972A-335A-DB914FE31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7007358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Le sucre – un uniforme – une jupe – la lune.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DAB2A138-B078-4B16-9E84-E583F9A59D46}"/>
              </a:ext>
            </a:extLst>
          </p:cNvPr>
          <p:cNvGrpSpPr/>
          <p:nvPr/>
        </p:nvGrpSpPr>
        <p:grpSpPr>
          <a:xfrm>
            <a:off x="603315" y="2207185"/>
            <a:ext cx="7899661" cy="2939850"/>
            <a:chOff x="483143" y="2207185"/>
            <a:chExt cx="6680481" cy="1692000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8113373B-BAA4-4687-A5C1-FAACB65F59F2}"/>
                </a:ext>
              </a:extLst>
            </p:cNvPr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146" y="2207185"/>
              <a:ext cx="1332000" cy="1332000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22D33810-405D-4369-BD37-DEFAD695F444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4999" y="2207185"/>
              <a:ext cx="1332000" cy="1332000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0F5AACFA-36FD-447A-85A3-709F64E95280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7852" y="2207186"/>
              <a:ext cx="1332000" cy="1332000"/>
            </a:xfrm>
            <a:prstGeom prst="rect">
              <a:avLst/>
            </a:prstGeom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9CBD6530-4752-4788-A187-BBF5259FFD51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0706" y="2207185"/>
              <a:ext cx="1332000" cy="1332000"/>
            </a:xfrm>
            <a:prstGeom prst="rect">
              <a:avLst/>
            </a:prstGeom>
          </p:spPr>
        </p:pic>
        <p:sp>
          <p:nvSpPr>
            <p:cNvPr id="23" name="Espace réservé du texte 6">
              <a:extLst>
                <a:ext uri="{FF2B5EF4-FFF2-40B4-BE49-F238E27FC236}">
                  <a16:creationId xmlns:a16="http://schemas.microsoft.com/office/drawing/2014/main" id="{9323AB9D-5D95-45A4-ADC7-F3E8BA11A92C}"/>
                </a:ext>
              </a:extLst>
            </p:cNvPr>
            <p:cNvSpPr txBox="1">
              <a:spLocks/>
            </p:cNvSpPr>
            <p:nvPr/>
          </p:nvSpPr>
          <p:spPr>
            <a:xfrm>
              <a:off x="483143" y="3539185"/>
              <a:ext cx="1512531" cy="360000"/>
            </a:xfrm>
            <a:prstGeom prst="roundRect">
              <a:avLst/>
            </a:prstGeom>
          </p:spPr>
          <p:txBody>
            <a:bodyPr/>
            <a:lstStyle>
              <a:lvl1pPr marL="128585" indent="-128585" algn="l" defTabSz="514337" rtl="0" eaLnBrk="1" latinLnBrk="0" hangingPunct="1">
                <a:lnSpc>
                  <a:spcPct val="90000"/>
                </a:lnSpc>
                <a:spcBef>
                  <a:spcPts val="563"/>
                </a:spcBef>
                <a:buFont typeface="Arial" panose="020B0604020202020204" pitchFamily="34" charset="0"/>
                <a:buChar char="•"/>
                <a:defRPr sz="15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575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42921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1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090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57259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414427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71596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28765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18593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fr-MA" sz="2000" dirty="0">
                  <a:solidFill>
                    <a:srgbClr val="0070C0"/>
                  </a:solidFill>
                  <a:latin typeface="Dosis ExtraBold" panose="020B0604020202020204" charset="0"/>
                </a:rPr>
                <a:t>Le</a:t>
              </a:r>
              <a:r>
                <a:rPr lang="fr-MA" sz="2000" dirty="0">
                  <a:solidFill>
                    <a:srgbClr val="424D7B"/>
                  </a:solidFill>
                  <a:latin typeface="Dosis ExtraBold" panose="020B0604020202020204" charset="0"/>
                </a:rPr>
                <a:t> </a:t>
              </a:r>
              <a:r>
                <a:rPr lang="fr-MA" sz="2000" b="1" dirty="0">
                  <a:ln w="0"/>
                  <a:solidFill>
                    <a:srgbClr val="424D7B"/>
                  </a:solidFill>
                  <a:latin typeface="Dosis" pitchFamily="2" charset="0"/>
                </a:rPr>
                <a:t>sucre</a:t>
              </a:r>
            </a:p>
          </p:txBody>
        </p:sp>
        <p:sp>
          <p:nvSpPr>
            <p:cNvPr id="24" name="Espace réservé du texte 8">
              <a:extLst>
                <a:ext uri="{FF2B5EF4-FFF2-40B4-BE49-F238E27FC236}">
                  <a16:creationId xmlns:a16="http://schemas.microsoft.com/office/drawing/2014/main" id="{2602F030-98E0-44DA-A0AA-8ED2D54634E6}"/>
                </a:ext>
              </a:extLst>
            </p:cNvPr>
            <p:cNvSpPr txBox="1">
              <a:spLocks/>
            </p:cNvSpPr>
            <p:nvPr/>
          </p:nvSpPr>
          <p:spPr>
            <a:xfrm>
              <a:off x="2107249" y="3539185"/>
              <a:ext cx="1583970" cy="360000"/>
            </a:xfrm>
            <a:prstGeom prst="roundRect">
              <a:avLst/>
            </a:prstGeom>
          </p:spPr>
          <p:txBody>
            <a:bodyPr/>
            <a:lstStyle>
              <a:lvl1pPr marL="128585" indent="-128585" algn="l" defTabSz="514337" rtl="0" eaLnBrk="1" latinLnBrk="0" hangingPunct="1">
                <a:lnSpc>
                  <a:spcPct val="90000"/>
                </a:lnSpc>
                <a:spcBef>
                  <a:spcPts val="563"/>
                </a:spcBef>
                <a:buFont typeface="Arial" panose="020B0604020202020204" pitchFamily="34" charset="0"/>
                <a:buChar char="•"/>
                <a:defRPr sz="15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575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42921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1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090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57259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414427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71596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28765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18593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fr-MA" sz="2000" dirty="0">
                  <a:solidFill>
                    <a:srgbClr val="424D7B"/>
                  </a:solidFill>
                  <a:latin typeface="Dosis ExtraBold" panose="020B0604020202020204" charset="0"/>
                </a:rPr>
                <a:t> </a:t>
              </a:r>
              <a:r>
                <a:rPr lang="fr-MA" sz="2000" dirty="0">
                  <a:solidFill>
                    <a:srgbClr val="0070C0"/>
                  </a:solidFill>
                  <a:latin typeface="Dosis ExtraBold" panose="020B0604020202020204" charset="0"/>
                </a:rPr>
                <a:t>Un</a:t>
              </a:r>
              <a:r>
                <a:rPr lang="fr-MA" sz="2000" dirty="0">
                  <a:solidFill>
                    <a:srgbClr val="424D7B"/>
                  </a:solidFill>
                  <a:latin typeface="Dosis ExtraBold" panose="020B0604020202020204" charset="0"/>
                </a:rPr>
                <a:t> </a:t>
              </a:r>
              <a:r>
                <a:rPr lang="fr-MA" sz="2000" b="1" dirty="0">
                  <a:ln w="0"/>
                  <a:solidFill>
                    <a:srgbClr val="424D7B"/>
                  </a:solidFill>
                  <a:latin typeface="Dosis" pitchFamily="2" charset="0"/>
                </a:rPr>
                <a:t>uniforme</a:t>
              </a:r>
            </a:p>
          </p:txBody>
        </p:sp>
        <p:sp>
          <p:nvSpPr>
            <p:cNvPr id="25" name="Espace réservé du texte 10">
              <a:extLst>
                <a:ext uri="{FF2B5EF4-FFF2-40B4-BE49-F238E27FC236}">
                  <a16:creationId xmlns:a16="http://schemas.microsoft.com/office/drawing/2014/main" id="{925ADF17-1BCF-44F6-BC02-FF2B1BB2AC12}"/>
                </a:ext>
              </a:extLst>
            </p:cNvPr>
            <p:cNvSpPr txBox="1">
              <a:spLocks/>
            </p:cNvSpPr>
            <p:nvPr/>
          </p:nvSpPr>
          <p:spPr>
            <a:xfrm>
              <a:off x="3802794" y="3539185"/>
              <a:ext cx="1736723" cy="360000"/>
            </a:xfrm>
            <a:prstGeom prst="roundRect">
              <a:avLst>
                <a:gd name="adj" fmla="val 16667"/>
              </a:avLst>
            </a:prstGeom>
          </p:spPr>
          <p:txBody>
            <a:bodyPr/>
            <a:lstStyle>
              <a:lvl1pPr marL="128585" indent="-128585" algn="l" defTabSz="514337" rtl="0" eaLnBrk="1" latinLnBrk="0" hangingPunct="1">
                <a:lnSpc>
                  <a:spcPct val="90000"/>
                </a:lnSpc>
                <a:spcBef>
                  <a:spcPts val="563"/>
                </a:spcBef>
                <a:buFont typeface="Arial" panose="020B0604020202020204" pitchFamily="34" charset="0"/>
                <a:buChar char="•"/>
                <a:defRPr sz="15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575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42921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1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090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57259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414427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71596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28765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18593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fr-MA" sz="2000" dirty="0">
                  <a:solidFill>
                    <a:srgbClr val="424D7B"/>
                  </a:solidFill>
                  <a:latin typeface="Dosis ExtraBold" panose="020B0604020202020204" charset="0"/>
                </a:rPr>
                <a:t> </a:t>
              </a:r>
              <a:r>
                <a:rPr lang="fr-MA" sz="2000" b="1" dirty="0">
                  <a:solidFill>
                    <a:srgbClr val="FF0066"/>
                  </a:solidFill>
                  <a:latin typeface="Dosis" panose="020B0604020202020204" charset="0"/>
                </a:rPr>
                <a:t>Une</a:t>
              </a:r>
              <a:r>
                <a:rPr lang="fr-MA" sz="2000" dirty="0">
                  <a:solidFill>
                    <a:srgbClr val="424D7B"/>
                  </a:solidFill>
                  <a:latin typeface="Dosis ExtraBold" panose="020B0604020202020204" charset="0"/>
                </a:rPr>
                <a:t> </a:t>
              </a:r>
              <a:r>
                <a:rPr lang="fr-MA" sz="2000" b="1" dirty="0">
                  <a:ln w="0"/>
                  <a:solidFill>
                    <a:srgbClr val="424D7B"/>
                  </a:solidFill>
                  <a:latin typeface="Dosis" pitchFamily="2" charset="0"/>
                </a:rPr>
                <a:t>jupe</a:t>
              </a:r>
            </a:p>
          </p:txBody>
        </p:sp>
        <p:sp>
          <p:nvSpPr>
            <p:cNvPr id="26" name="Espace réservé du texte 14">
              <a:extLst>
                <a:ext uri="{FF2B5EF4-FFF2-40B4-BE49-F238E27FC236}">
                  <a16:creationId xmlns:a16="http://schemas.microsoft.com/office/drawing/2014/main" id="{E8C263D2-504E-4668-9164-C4FE2816A00C}"/>
                </a:ext>
              </a:extLst>
            </p:cNvPr>
            <p:cNvSpPr txBox="1">
              <a:spLocks/>
            </p:cNvSpPr>
            <p:nvPr/>
          </p:nvSpPr>
          <p:spPr>
            <a:xfrm>
              <a:off x="5651093" y="3539185"/>
              <a:ext cx="1512531" cy="360000"/>
            </a:xfrm>
            <a:prstGeom prst="roundRect">
              <a:avLst/>
            </a:prstGeom>
          </p:spPr>
          <p:txBody>
            <a:bodyPr/>
            <a:lstStyle>
              <a:lvl1pPr marL="128585" indent="-128585" algn="l" defTabSz="514337" rtl="0" eaLnBrk="1" latinLnBrk="0" hangingPunct="1">
                <a:lnSpc>
                  <a:spcPct val="90000"/>
                </a:lnSpc>
                <a:spcBef>
                  <a:spcPts val="563"/>
                </a:spcBef>
                <a:buFont typeface="Arial" panose="020B0604020202020204" pitchFamily="34" charset="0"/>
                <a:buChar char="•"/>
                <a:defRPr sz="15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575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42921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1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090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57259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414427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71596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28765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18593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fr-MA" sz="2000" b="1" dirty="0">
                  <a:solidFill>
                    <a:srgbClr val="FF0066"/>
                  </a:solidFill>
                  <a:latin typeface="Dosis" panose="020B0604020202020204" charset="0"/>
                </a:rPr>
                <a:t>La</a:t>
              </a:r>
              <a:r>
                <a:rPr lang="fr-MA" sz="2000" dirty="0">
                  <a:solidFill>
                    <a:srgbClr val="424D7B"/>
                  </a:solidFill>
                  <a:latin typeface="Dosis ExtraBold" panose="020B0604020202020204" charset="0"/>
                </a:rPr>
                <a:t> </a:t>
              </a:r>
              <a:r>
                <a:rPr lang="fr-MA" sz="2000" b="1" dirty="0">
                  <a:ln w="0"/>
                  <a:solidFill>
                    <a:srgbClr val="424D7B"/>
                  </a:solidFill>
                  <a:latin typeface="Dosis" pitchFamily="2" charset="0"/>
                </a:rPr>
                <a:t>lune</a:t>
              </a: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7A2E767A-C8D2-4E9C-9285-6458ABB5902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155ACB64-63CC-45E2-8926-D4B3853E5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C3DE740-154A-4CD6-8799-911259D8A0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324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761D32-25EC-972A-335A-DB914FE31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7007358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BA6887E-0A8E-4F58-9D11-02DEF72033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grpSp>
        <p:nvGrpSpPr>
          <p:cNvPr id="42" name="Groupe 41">
            <a:extLst>
              <a:ext uri="{FF2B5EF4-FFF2-40B4-BE49-F238E27FC236}">
                <a16:creationId xmlns:a16="http://schemas.microsoft.com/office/drawing/2014/main" id="{DAB2A138-B078-4B16-9E84-E583F9A59D46}"/>
              </a:ext>
            </a:extLst>
          </p:cNvPr>
          <p:cNvGrpSpPr/>
          <p:nvPr/>
        </p:nvGrpSpPr>
        <p:grpSpPr>
          <a:xfrm>
            <a:off x="673086" y="2207185"/>
            <a:ext cx="7545005" cy="2314352"/>
            <a:chOff x="542146" y="2207185"/>
            <a:chExt cx="6380560" cy="133200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8113373B-BAA4-4687-A5C1-FAACB65F59F2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146" y="2207185"/>
              <a:ext cx="1332000" cy="1332000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22D33810-405D-4369-BD37-DEFAD695F444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4999" y="2207185"/>
              <a:ext cx="1332000" cy="1332000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0F5AACFA-36FD-447A-85A3-709F64E95280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7852" y="2207186"/>
              <a:ext cx="1332000" cy="1332000"/>
            </a:xfrm>
            <a:prstGeom prst="rect">
              <a:avLst/>
            </a:prstGeom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9CBD6530-4752-4788-A187-BBF5259FFD51}"/>
                </a:ext>
              </a:extLst>
            </p:cNvPr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0706" y="2207185"/>
              <a:ext cx="1332000" cy="133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749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761D32-25EC-972A-335A-DB914FE31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7007358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Une classe – La 1</a:t>
            </a:r>
            <a:r>
              <a:rPr lang="fr-FR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année – La 2</a:t>
            </a:r>
            <a:r>
              <a:rPr lang="fr-FR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année – Une usine – Un jus.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7" name="Espace réservé du texte 6">
            <a:extLst>
              <a:ext uri="{FF2B5EF4-FFF2-40B4-BE49-F238E27FC236}">
                <a16:creationId xmlns:a16="http://schemas.microsoft.com/office/drawing/2014/main" id="{5F4F5025-C1A7-4791-BA9C-EF0DCEFFFD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4191" y="4337467"/>
            <a:ext cx="2109758" cy="393310"/>
          </a:xfrm>
          <a:ln>
            <a:noFill/>
          </a:ln>
        </p:spPr>
        <p:txBody>
          <a:bodyPr/>
          <a:lstStyle/>
          <a:p>
            <a:r>
              <a:rPr lang="fr-MA" sz="2000" dirty="0">
                <a:solidFill>
                  <a:srgbClr val="424D7B"/>
                </a:solidFill>
              </a:rPr>
              <a:t> </a:t>
            </a:r>
            <a:r>
              <a:rPr lang="fr-MA" sz="2000" dirty="0">
                <a:solidFill>
                  <a:srgbClr val="FF0066"/>
                </a:solidFill>
                <a:latin typeface="Dosis" panose="020B0604020202020204" charset="0"/>
              </a:rPr>
              <a:t>Une</a:t>
            </a:r>
            <a:r>
              <a:rPr lang="fr-MA" sz="2000" dirty="0">
                <a:solidFill>
                  <a:srgbClr val="424D7B"/>
                </a:solidFill>
              </a:rPr>
              <a:t> classe</a:t>
            </a:r>
          </a:p>
        </p:txBody>
      </p:sp>
      <p:sp>
        <p:nvSpPr>
          <p:cNvPr id="28" name="Espace réservé du texte 8">
            <a:extLst>
              <a:ext uri="{FF2B5EF4-FFF2-40B4-BE49-F238E27FC236}">
                <a16:creationId xmlns:a16="http://schemas.microsoft.com/office/drawing/2014/main" id="{40F706AF-EDE7-4DFC-A700-19375941D5C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876621" y="4338782"/>
            <a:ext cx="2109758" cy="393310"/>
          </a:xfrm>
          <a:ln>
            <a:noFill/>
          </a:ln>
        </p:spPr>
        <p:txBody>
          <a:bodyPr/>
          <a:lstStyle/>
          <a:p>
            <a:r>
              <a:rPr lang="fr-MA" sz="2000" dirty="0">
                <a:solidFill>
                  <a:srgbClr val="FF0066"/>
                </a:solidFill>
                <a:latin typeface="Dosis" panose="020B0604020202020204" charset="0"/>
              </a:rPr>
              <a:t>La</a:t>
            </a:r>
            <a:r>
              <a:rPr lang="fr-MA" sz="2000" dirty="0">
                <a:solidFill>
                  <a:srgbClr val="424D7B"/>
                </a:solidFill>
              </a:rPr>
              <a:t> 1</a:t>
            </a:r>
            <a:r>
              <a:rPr lang="fr-MA" sz="2000" baseline="30000" dirty="0">
                <a:solidFill>
                  <a:srgbClr val="424D7B"/>
                </a:solidFill>
              </a:rPr>
              <a:t>re</a:t>
            </a:r>
            <a:r>
              <a:rPr lang="fr-MA" sz="2000" dirty="0">
                <a:solidFill>
                  <a:srgbClr val="424D7B"/>
                </a:solidFill>
              </a:rPr>
              <a:t> année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:a16="http://schemas.microsoft.com/office/drawing/2014/main" id="{C4B9FFFB-CC03-4903-B2B9-0DA3B67BD0E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52136" y="4340097"/>
            <a:ext cx="2109758" cy="393310"/>
          </a:xfrm>
          <a:ln>
            <a:noFill/>
          </a:ln>
        </p:spPr>
        <p:txBody>
          <a:bodyPr/>
          <a:lstStyle/>
          <a:p>
            <a:r>
              <a:rPr lang="fr-FR" sz="2000" dirty="0">
                <a:solidFill>
                  <a:srgbClr val="FF0066"/>
                </a:solidFill>
                <a:latin typeface="Dosis" panose="020B0604020202020204" charset="0"/>
              </a:rPr>
              <a:t>La</a:t>
            </a:r>
            <a:r>
              <a:rPr lang="fr-FR" sz="2000" dirty="0">
                <a:solidFill>
                  <a:srgbClr val="424D7B"/>
                </a:solidFill>
              </a:rPr>
              <a:t> 2</a:t>
            </a:r>
            <a:r>
              <a:rPr lang="fr-FR" sz="2000" baseline="30000" dirty="0">
                <a:solidFill>
                  <a:srgbClr val="424D7B"/>
                </a:solidFill>
              </a:rPr>
              <a:t>e</a:t>
            </a:r>
            <a:r>
              <a:rPr lang="fr-FR" sz="2000" dirty="0">
                <a:solidFill>
                  <a:srgbClr val="424D7B"/>
                </a:solidFill>
              </a:rPr>
              <a:t> année</a:t>
            </a:r>
            <a:endParaRPr lang="fr-MA" sz="2000" dirty="0">
              <a:solidFill>
                <a:srgbClr val="424D7B"/>
              </a:solidFill>
            </a:endParaRPr>
          </a:p>
        </p:txBody>
      </p:sp>
      <p:sp>
        <p:nvSpPr>
          <p:cNvPr id="30" name="Espace réservé du texte 14">
            <a:extLst>
              <a:ext uri="{FF2B5EF4-FFF2-40B4-BE49-F238E27FC236}">
                <a16:creationId xmlns:a16="http://schemas.microsoft.com/office/drawing/2014/main" id="{3CC20558-8473-46CD-B765-0EB21E2117D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234566" y="4333493"/>
            <a:ext cx="2109758" cy="393310"/>
          </a:xfrm>
          <a:ln>
            <a:noFill/>
          </a:ln>
        </p:spPr>
        <p:txBody>
          <a:bodyPr/>
          <a:lstStyle/>
          <a:p>
            <a:r>
              <a:rPr lang="fr-FR" sz="2000" dirty="0">
                <a:solidFill>
                  <a:srgbClr val="FF0066"/>
                </a:solidFill>
                <a:latin typeface="Dosis" panose="020B0604020202020204" charset="0"/>
              </a:rPr>
              <a:t>Une</a:t>
            </a:r>
            <a:r>
              <a:rPr lang="fr-FR" sz="2000" dirty="0">
                <a:solidFill>
                  <a:srgbClr val="424D7B"/>
                </a:solidFill>
              </a:rPr>
              <a:t> usine</a:t>
            </a:r>
            <a:endParaRPr lang="fr-MA" sz="2000" dirty="0">
              <a:solidFill>
                <a:srgbClr val="424D7B"/>
              </a:solidFill>
            </a:endParaRPr>
          </a:p>
        </p:txBody>
      </p:sp>
      <p:sp>
        <p:nvSpPr>
          <p:cNvPr id="35" name="Espace réservé du texte 14">
            <a:extLst>
              <a:ext uri="{FF2B5EF4-FFF2-40B4-BE49-F238E27FC236}">
                <a16:creationId xmlns:a16="http://schemas.microsoft.com/office/drawing/2014/main" id="{F4035B3A-8E41-4194-BBE5-922CD578CE15}"/>
              </a:ext>
            </a:extLst>
          </p:cNvPr>
          <p:cNvSpPr txBox="1">
            <a:spLocks/>
          </p:cNvSpPr>
          <p:nvPr/>
        </p:nvSpPr>
        <p:spPr>
          <a:xfrm>
            <a:off x="7043758" y="4355437"/>
            <a:ext cx="1772819" cy="360000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0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>
                <a:solidFill>
                  <a:srgbClr val="0070C0"/>
                </a:solidFill>
              </a:rPr>
              <a:t>Un</a:t>
            </a:r>
            <a:r>
              <a:rPr lang="fr-MA" dirty="0">
                <a:solidFill>
                  <a:srgbClr val="424D7B"/>
                </a:solidFill>
              </a:rPr>
              <a:t> jus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0B4EA545-A7E6-45B4-AA3F-D5EE1DEF3D7D}"/>
              </a:ext>
            </a:extLst>
          </p:cNvPr>
          <p:cNvGrpSpPr/>
          <p:nvPr/>
        </p:nvGrpSpPr>
        <p:grpSpPr>
          <a:xfrm>
            <a:off x="480768" y="2056081"/>
            <a:ext cx="8178302" cy="2233115"/>
            <a:chOff x="1186526" y="2056081"/>
            <a:chExt cx="7472543" cy="1576975"/>
          </a:xfrm>
        </p:grpSpPr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BA91F362-AC6D-4F89-89DC-3C3288651667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1662" y="2059816"/>
              <a:ext cx="1404000" cy="1573240"/>
            </a:xfrm>
            <a:prstGeom prst="rect">
              <a:avLst/>
            </a:prstGeom>
          </p:spPr>
        </p:pic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3C88BB9E-2FF4-4FBD-B243-40A026D4EC73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6798" y="2059816"/>
              <a:ext cx="1404000" cy="1573240"/>
            </a:xfrm>
            <a:prstGeom prst="rect">
              <a:avLst/>
            </a:prstGeom>
          </p:spPr>
        </p:pic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3BE4F38A-829B-475B-9B8C-99D06E5ECEE9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1934" y="2059816"/>
              <a:ext cx="1404000" cy="1573240"/>
            </a:xfrm>
            <a:prstGeom prst="rect">
              <a:avLst/>
            </a:prstGeom>
          </p:spPr>
        </p:pic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D6539D82-940C-46E4-88EA-5A494E4F14E2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526" y="2059816"/>
              <a:ext cx="1404000" cy="1573240"/>
            </a:xfrm>
            <a:prstGeom prst="rect">
              <a:avLst/>
            </a:prstGeom>
          </p:spPr>
        </p:pic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28547DBD-73C3-4779-879C-62BCD144D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7069" y="2056081"/>
              <a:ext cx="1332000" cy="1573240"/>
            </a:xfrm>
            <a:prstGeom prst="rect">
              <a:avLst/>
            </a:prstGeom>
          </p:spPr>
        </p:pic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6AFDDA82-4590-4D5E-BC06-2542C2A2E2A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06F58B60-3932-4FC7-9D4E-1A5C7F183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2747386-8378-4D37-91CE-05040145BA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510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761D32-25EC-972A-335A-DB914FE31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7007358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BA6887E-0A8E-4F58-9D11-02DEF72033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0B4EA545-A7E6-45B4-AA3F-D5EE1DEF3D7D}"/>
              </a:ext>
            </a:extLst>
          </p:cNvPr>
          <p:cNvGrpSpPr/>
          <p:nvPr/>
        </p:nvGrpSpPr>
        <p:grpSpPr>
          <a:xfrm>
            <a:off x="480768" y="2711670"/>
            <a:ext cx="8178302" cy="2020587"/>
            <a:chOff x="1186526" y="2442396"/>
            <a:chExt cx="7472543" cy="1190660"/>
          </a:xfrm>
        </p:grpSpPr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BA91F362-AC6D-4F89-89DC-3C3288651667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1662" y="2446131"/>
              <a:ext cx="1404000" cy="1186925"/>
            </a:xfrm>
            <a:prstGeom prst="rect">
              <a:avLst/>
            </a:prstGeom>
          </p:spPr>
        </p:pic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3C88BB9E-2FF4-4FBD-B243-40A026D4EC73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6798" y="2446131"/>
              <a:ext cx="1404000" cy="1186925"/>
            </a:xfrm>
            <a:prstGeom prst="rect">
              <a:avLst/>
            </a:prstGeom>
          </p:spPr>
        </p:pic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3BE4F38A-829B-475B-9B8C-99D06E5ECEE9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1934" y="2446131"/>
              <a:ext cx="1404000" cy="1186925"/>
            </a:xfrm>
            <a:prstGeom prst="rect">
              <a:avLst/>
            </a:prstGeom>
          </p:spPr>
        </p:pic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D6539D82-940C-46E4-88EA-5A494E4F14E2}"/>
                </a:ext>
              </a:extLst>
            </p:cNvPr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526" y="2446131"/>
              <a:ext cx="1404000" cy="1186925"/>
            </a:xfrm>
            <a:prstGeom prst="rect">
              <a:avLst/>
            </a:prstGeom>
          </p:spPr>
        </p:pic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28547DBD-73C3-4779-879C-62BCD144D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7069" y="2442396"/>
              <a:ext cx="1332000" cy="11869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5723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8A0BC-0242-AF63-3AD6-E2BACD449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90991A-D9F1-B219-DF51-4998294F4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jouer au jeu des mots invisibles. </a:t>
            </a: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EA7E8FC-2769-D856-300A-9592772534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F50A1B0-0777-78E1-D199-F1213C4748B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274329" y="4348665"/>
            <a:ext cx="5262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Jeu des mots invisibles.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4A3286F-6401-970D-BD1E-8FA924E93F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5700" y="1719765"/>
            <a:ext cx="17526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99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E1C5BD-9A4E-92E0-91A6-BD9C003940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59F9F4-1414-4260-2AF7-D9C51BFD9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Bonjour – Aurevoir – Une école – Une girafe – Un abricot – Une fourmi.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F9DD4E15-8A25-46BC-B32B-FB3035ABDA24}"/>
              </a:ext>
            </a:extLst>
          </p:cNvPr>
          <p:cNvGrpSpPr/>
          <p:nvPr/>
        </p:nvGrpSpPr>
        <p:grpSpPr>
          <a:xfrm>
            <a:off x="1324496" y="1613184"/>
            <a:ext cx="6773129" cy="2280085"/>
            <a:chOff x="2234439" y="2014378"/>
            <a:chExt cx="5115623" cy="1784830"/>
          </a:xfrm>
        </p:grpSpPr>
        <p:pic>
          <p:nvPicPr>
            <p:cNvPr id="3" name="Espace réservé pour une image  14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4AE36BC-E754-95DE-8361-6AA299BC35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879" b="-4879"/>
            <a:stretch>
              <a:fillRect/>
            </a:stretch>
          </p:blipFill>
          <p:spPr>
            <a:xfrm>
              <a:off x="2436294" y="2014378"/>
              <a:ext cx="1350000" cy="1620000"/>
            </a:xfrm>
            <a:prstGeom prst="rect">
              <a:avLst/>
            </a:prstGeom>
          </p:spPr>
        </p:pic>
        <p:pic>
          <p:nvPicPr>
            <p:cNvPr id="6" name="Espace réservé pour une image  30" descr="Une image contenant dessin humoristique, sourire, clipart, Animation&#10;&#10;Le contenu généré par l’IA peut être incorrect.">
              <a:extLst>
                <a:ext uri="{FF2B5EF4-FFF2-40B4-BE49-F238E27FC236}">
                  <a16:creationId xmlns:a16="http://schemas.microsoft.com/office/drawing/2014/main" id="{B2FAB994-7977-98D5-D644-962EED87A2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847" b="-4847"/>
            <a:stretch>
              <a:fillRect/>
            </a:stretch>
          </p:blipFill>
          <p:spPr>
            <a:xfrm>
              <a:off x="4152791" y="2014378"/>
              <a:ext cx="1350000" cy="1620000"/>
            </a:xfrm>
            <a:prstGeom prst="rect">
              <a:avLst/>
            </a:prstGeom>
          </p:spPr>
        </p:pic>
        <p:pic>
          <p:nvPicPr>
            <p:cNvPr id="7" name="Espace réservé pour une image  32" descr="Une image contenant Rectangle, conception&#10;&#10;Le contenu généré par l’IA peut être incorrect.">
              <a:extLst>
                <a:ext uri="{FF2B5EF4-FFF2-40B4-BE49-F238E27FC236}">
                  <a16:creationId xmlns:a16="http://schemas.microsoft.com/office/drawing/2014/main" id="{287BA0E6-7470-8ED3-8997-AFE968801B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847" b="-4847"/>
            <a:stretch>
              <a:fillRect/>
            </a:stretch>
          </p:blipFill>
          <p:spPr>
            <a:xfrm>
              <a:off x="5789507" y="2014378"/>
              <a:ext cx="1350000" cy="1620000"/>
            </a:xfrm>
            <a:prstGeom prst="rect">
              <a:avLst/>
            </a:prstGeom>
          </p:spPr>
        </p:pic>
        <p:sp>
          <p:nvSpPr>
            <p:cNvPr id="19" name="Espace réservé du texte 6">
              <a:extLst>
                <a:ext uri="{FF2B5EF4-FFF2-40B4-BE49-F238E27FC236}">
                  <a16:creationId xmlns:a16="http://schemas.microsoft.com/office/drawing/2014/main" id="{51F81C6A-F841-454D-BDB9-A187C5F4D6E9}"/>
                </a:ext>
              </a:extLst>
            </p:cNvPr>
            <p:cNvSpPr txBox="1">
              <a:spLocks/>
            </p:cNvSpPr>
            <p:nvPr/>
          </p:nvSpPr>
          <p:spPr>
            <a:xfrm>
              <a:off x="2234439" y="3497380"/>
              <a:ext cx="1800000" cy="294648"/>
            </a:xfrm>
            <a:prstGeom prst="roundRect">
              <a:avLst/>
            </a:prstGeom>
          </p:spPr>
          <p:txBody>
            <a:bodyPr/>
            <a:lstStyle>
              <a:lvl1pPr marL="128585" indent="-128585" algn="l" defTabSz="514337" rtl="0" eaLnBrk="1" latinLnBrk="0" hangingPunct="1">
                <a:lnSpc>
                  <a:spcPct val="90000"/>
                </a:lnSpc>
                <a:spcBef>
                  <a:spcPts val="563"/>
                </a:spcBef>
                <a:buFont typeface="Arial" panose="020B0604020202020204" pitchFamily="34" charset="0"/>
                <a:buChar char="•"/>
                <a:defRPr sz="15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575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42921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1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090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57259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414427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71596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28765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18593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fr-MA" sz="2000" dirty="0">
                  <a:solidFill>
                    <a:srgbClr val="424D7B"/>
                  </a:solidFill>
                  <a:latin typeface="Dosis SemiBold" pitchFamily="2" charset="0"/>
                </a:rPr>
                <a:t>Bonjour </a:t>
              </a:r>
              <a:endParaRPr lang="fr-MA" sz="2800" dirty="0">
                <a:solidFill>
                  <a:srgbClr val="424D7B"/>
                </a:solidFill>
                <a:latin typeface="Dosis SemiBold" pitchFamily="2" charset="0"/>
              </a:endParaRPr>
            </a:p>
          </p:txBody>
        </p:sp>
        <p:sp>
          <p:nvSpPr>
            <p:cNvPr id="20" name="Espace réservé du texte 6">
              <a:extLst>
                <a:ext uri="{FF2B5EF4-FFF2-40B4-BE49-F238E27FC236}">
                  <a16:creationId xmlns:a16="http://schemas.microsoft.com/office/drawing/2014/main" id="{A06F6F44-8D8C-4E83-A520-00F25829F6C9}"/>
                </a:ext>
              </a:extLst>
            </p:cNvPr>
            <p:cNvSpPr txBox="1">
              <a:spLocks/>
            </p:cNvSpPr>
            <p:nvPr/>
          </p:nvSpPr>
          <p:spPr>
            <a:xfrm>
              <a:off x="3894966" y="3500970"/>
              <a:ext cx="1800000" cy="294648"/>
            </a:xfrm>
            <a:prstGeom prst="roundRect">
              <a:avLst/>
            </a:prstGeom>
          </p:spPr>
          <p:txBody>
            <a:bodyPr/>
            <a:lstStyle>
              <a:lvl1pPr marL="128585" indent="-128585" algn="l" defTabSz="514337" rtl="0" eaLnBrk="1" latinLnBrk="0" hangingPunct="1">
                <a:lnSpc>
                  <a:spcPct val="90000"/>
                </a:lnSpc>
                <a:spcBef>
                  <a:spcPts val="563"/>
                </a:spcBef>
                <a:buFont typeface="Arial" panose="020B0604020202020204" pitchFamily="34" charset="0"/>
                <a:buChar char="•"/>
                <a:defRPr sz="15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575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42921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1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090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57259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414427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71596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28765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18593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fr-MA" sz="2000" dirty="0">
                  <a:solidFill>
                    <a:srgbClr val="424D7B"/>
                  </a:solidFill>
                  <a:latin typeface="Dosis SemiBold" pitchFamily="2" charset="0"/>
                </a:rPr>
                <a:t>Aurevoir </a:t>
              </a:r>
              <a:endParaRPr lang="fr-MA" sz="2800" dirty="0">
                <a:solidFill>
                  <a:srgbClr val="424D7B"/>
                </a:solidFill>
                <a:latin typeface="Dosis SemiBold" pitchFamily="2" charset="0"/>
              </a:endParaRPr>
            </a:p>
          </p:txBody>
        </p:sp>
        <p:sp>
          <p:nvSpPr>
            <p:cNvPr id="21" name="Espace réservé du texte 6">
              <a:extLst>
                <a:ext uri="{FF2B5EF4-FFF2-40B4-BE49-F238E27FC236}">
                  <a16:creationId xmlns:a16="http://schemas.microsoft.com/office/drawing/2014/main" id="{015F3186-A72C-4872-906A-492451BED00F}"/>
                </a:ext>
              </a:extLst>
            </p:cNvPr>
            <p:cNvSpPr txBox="1">
              <a:spLocks/>
            </p:cNvSpPr>
            <p:nvPr/>
          </p:nvSpPr>
          <p:spPr>
            <a:xfrm>
              <a:off x="5550062" y="3504560"/>
              <a:ext cx="1800000" cy="294648"/>
            </a:xfrm>
            <a:prstGeom prst="roundRect">
              <a:avLst/>
            </a:prstGeom>
          </p:spPr>
          <p:txBody>
            <a:bodyPr/>
            <a:lstStyle>
              <a:lvl1pPr marL="128585" indent="-128585" algn="l" defTabSz="514337" rtl="0" eaLnBrk="1" latinLnBrk="0" hangingPunct="1">
                <a:lnSpc>
                  <a:spcPct val="90000"/>
                </a:lnSpc>
                <a:spcBef>
                  <a:spcPts val="563"/>
                </a:spcBef>
                <a:buFont typeface="Arial" panose="020B0604020202020204" pitchFamily="34" charset="0"/>
                <a:buChar char="•"/>
                <a:defRPr sz="15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575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42921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1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090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57259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414427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71596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28765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18593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fr-MA" sz="2000" b="1" dirty="0">
                  <a:ln w="0"/>
                  <a:solidFill>
                    <a:srgbClr val="FF0066"/>
                  </a:solidFill>
                  <a:latin typeface="Dosis" panose="020B0604020202020204" charset="0"/>
                </a:rPr>
                <a:t>Une</a:t>
              </a:r>
              <a:r>
                <a:rPr lang="fr-MA" sz="2000" dirty="0">
                  <a:solidFill>
                    <a:srgbClr val="424D7B"/>
                  </a:solidFill>
                  <a:latin typeface="Dosis SemiBold" pitchFamily="2" charset="0"/>
                </a:rPr>
                <a:t> école </a:t>
              </a:r>
              <a:endParaRPr lang="fr-MA" sz="2800" dirty="0">
                <a:solidFill>
                  <a:srgbClr val="424D7B"/>
                </a:solidFill>
                <a:latin typeface="Dosis SemiBold" pitchFamily="2" charset="0"/>
              </a:endParaRP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C5115372-E978-4AAD-8160-D08CD68C5896}"/>
              </a:ext>
            </a:extLst>
          </p:cNvPr>
          <p:cNvGrpSpPr/>
          <p:nvPr/>
        </p:nvGrpSpPr>
        <p:grpSpPr>
          <a:xfrm>
            <a:off x="1324497" y="4065166"/>
            <a:ext cx="6732824" cy="2335633"/>
            <a:chOff x="1990730" y="4115520"/>
            <a:chExt cx="5352108" cy="1841813"/>
          </a:xfrm>
        </p:grpSpPr>
        <p:pic>
          <p:nvPicPr>
            <p:cNvPr id="5" name="Espace réservé pour une image  28" descr="Une image contenant fruit, orange, Aliments naturels, abricot&#10;&#10;Le contenu généré par l’IA peut être incorrect.">
              <a:extLst>
                <a:ext uri="{FF2B5EF4-FFF2-40B4-BE49-F238E27FC236}">
                  <a16:creationId xmlns:a16="http://schemas.microsoft.com/office/drawing/2014/main" id="{FF380A65-CA9A-28B8-B49F-93D3A87400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06" b="8129"/>
            <a:stretch/>
          </p:blipFill>
          <p:spPr>
            <a:xfrm>
              <a:off x="4009777" y="4115521"/>
              <a:ext cx="1420863" cy="1408469"/>
            </a:xfrm>
            <a:prstGeom prst="rect">
              <a:avLst/>
            </a:prstGeom>
          </p:spPr>
        </p:pic>
        <p:pic>
          <p:nvPicPr>
            <p:cNvPr id="14" name="Espace réservé pour une image  13" descr="Une image contenant Giraffidés, dessin, croquis, dessin humoristique&#10;&#10;Le contenu généré par l’IA peut être incorrect.">
              <a:extLst>
                <a:ext uri="{FF2B5EF4-FFF2-40B4-BE49-F238E27FC236}">
                  <a16:creationId xmlns:a16="http://schemas.microsoft.com/office/drawing/2014/main" id="{B89F5B2E-9160-42A3-A93D-58A8306A33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24" b="21482"/>
            <a:stretch/>
          </p:blipFill>
          <p:spPr>
            <a:xfrm>
              <a:off x="2203180" y="4115520"/>
              <a:ext cx="1420863" cy="1408469"/>
            </a:xfrm>
            <a:prstGeom prst="rect">
              <a:avLst/>
            </a:prstGeom>
          </p:spPr>
        </p:pic>
        <p:pic>
          <p:nvPicPr>
            <p:cNvPr id="17" name="Image 16" descr="Une image contenant invertébré, insecte, fourmi, vermine&#10;&#10;Le contenu généré par l’IA peut être incorrect.">
              <a:extLst>
                <a:ext uri="{FF2B5EF4-FFF2-40B4-BE49-F238E27FC236}">
                  <a16:creationId xmlns:a16="http://schemas.microsoft.com/office/drawing/2014/main" id="{4F6B382E-8DA1-42C8-8325-0C722FF206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417"/>
            <a:stretch/>
          </p:blipFill>
          <p:spPr>
            <a:xfrm>
              <a:off x="5732407" y="4155279"/>
              <a:ext cx="1420863" cy="1408469"/>
            </a:xfrm>
            <a:prstGeom prst="rect">
              <a:avLst/>
            </a:prstGeom>
          </p:spPr>
        </p:pic>
        <p:sp>
          <p:nvSpPr>
            <p:cNvPr id="24" name="Espace réservé du texte 6">
              <a:extLst>
                <a:ext uri="{FF2B5EF4-FFF2-40B4-BE49-F238E27FC236}">
                  <a16:creationId xmlns:a16="http://schemas.microsoft.com/office/drawing/2014/main" id="{58707411-6124-48CE-88DB-F5C3AD30697C}"/>
                </a:ext>
              </a:extLst>
            </p:cNvPr>
            <p:cNvSpPr txBox="1">
              <a:spLocks/>
            </p:cNvSpPr>
            <p:nvPr/>
          </p:nvSpPr>
          <p:spPr>
            <a:xfrm>
              <a:off x="5542838" y="5643481"/>
              <a:ext cx="1800000" cy="294648"/>
            </a:xfrm>
            <a:prstGeom prst="roundRect">
              <a:avLst/>
            </a:prstGeom>
          </p:spPr>
          <p:txBody>
            <a:bodyPr/>
            <a:lstStyle>
              <a:lvl1pPr marL="128585" indent="-128585" algn="l" defTabSz="514337" rtl="0" eaLnBrk="1" latinLnBrk="0" hangingPunct="1">
                <a:lnSpc>
                  <a:spcPct val="90000"/>
                </a:lnSpc>
                <a:spcBef>
                  <a:spcPts val="563"/>
                </a:spcBef>
                <a:buFont typeface="Arial" panose="020B0604020202020204" pitchFamily="34" charset="0"/>
                <a:buChar char="•"/>
                <a:defRPr sz="15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575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42921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1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090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57259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414427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71596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28765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18593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fr-MA" sz="2000" b="1" dirty="0">
                  <a:ln w="0"/>
                  <a:solidFill>
                    <a:srgbClr val="FF0066"/>
                  </a:solidFill>
                  <a:latin typeface="Dosis" panose="020B0604020202020204" charset="0"/>
                </a:rPr>
                <a:t>Une</a:t>
              </a:r>
              <a:r>
                <a:rPr lang="fr-MA" sz="2000" dirty="0">
                  <a:solidFill>
                    <a:srgbClr val="424D7B"/>
                  </a:solidFill>
                  <a:latin typeface="Dosis SemiBold" pitchFamily="2" charset="0"/>
                </a:rPr>
                <a:t> fourmi </a:t>
              </a:r>
              <a:endParaRPr lang="fr-MA" sz="2800" dirty="0">
                <a:solidFill>
                  <a:srgbClr val="424D7B"/>
                </a:solidFill>
                <a:latin typeface="Dosis SemiBold" pitchFamily="2" charset="0"/>
              </a:endParaRPr>
            </a:p>
          </p:txBody>
        </p:sp>
        <p:sp>
          <p:nvSpPr>
            <p:cNvPr id="25" name="Espace réservé du texte 6">
              <a:extLst>
                <a:ext uri="{FF2B5EF4-FFF2-40B4-BE49-F238E27FC236}">
                  <a16:creationId xmlns:a16="http://schemas.microsoft.com/office/drawing/2014/main" id="{93827EB6-DB97-42A2-BF6B-60C8C4106E26}"/>
                </a:ext>
              </a:extLst>
            </p:cNvPr>
            <p:cNvSpPr txBox="1">
              <a:spLocks/>
            </p:cNvSpPr>
            <p:nvPr/>
          </p:nvSpPr>
          <p:spPr>
            <a:xfrm>
              <a:off x="3814656" y="5662685"/>
              <a:ext cx="1800000" cy="294648"/>
            </a:xfrm>
            <a:prstGeom prst="roundRect">
              <a:avLst/>
            </a:prstGeom>
          </p:spPr>
          <p:txBody>
            <a:bodyPr/>
            <a:lstStyle>
              <a:lvl1pPr marL="128585" indent="-128585" algn="l" defTabSz="514337" rtl="0" eaLnBrk="1" latinLnBrk="0" hangingPunct="1">
                <a:lnSpc>
                  <a:spcPct val="90000"/>
                </a:lnSpc>
                <a:spcBef>
                  <a:spcPts val="563"/>
                </a:spcBef>
                <a:buFont typeface="Arial" panose="020B0604020202020204" pitchFamily="34" charset="0"/>
                <a:buChar char="•"/>
                <a:defRPr sz="15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575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42921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1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090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57259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414427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71596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28765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18593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fr-MA" sz="2000" dirty="0">
                  <a:solidFill>
                    <a:srgbClr val="0070C0"/>
                  </a:solidFill>
                  <a:latin typeface="Dosis SemiBold" pitchFamily="2" charset="0"/>
                </a:rPr>
                <a:t>Un</a:t>
              </a:r>
              <a:r>
                <a:rPr lang="fr-MA" sz="2000" dirty="0">
                  <a:solidFill>
                    <a:srgbClr val="424D7B"/>
                  </a:solidFill>
                  <a:latin typeface="Dosis SemiBold" pitchFamily="2" charset="0"/>
                </a:rPr>
                <a:t> abricot </a:t>
              </a:r>
              <a:endParaRPr lang="fr-MA" sz="2800" dirty="0">
                <a:solidFill>
                  <a:srgbClr val="424D7B"/>
                </a:solidFill>
                <a:latin typeface="Dosis SemiBold" pitchFamily="2" charset="0"/>
              </a:endParaRPr>
            </a:p>
          </p:txBody>
        </p:sp>
        <p:sp>
          <p:nvSpPr>
            <p:cNvPr id="26" name="Espace réservé du texte 6">
              <a:extLst>
                <a:ext uri="{FF2B5EF4-FFF2-40B4-BE49-F238E27FC236}">
                  <a16:creationId xmlns:a16="http://schemas.microsoft.com/office/drawing/2014/main" id="{88EC1957-B956-4FEE-8D76-C60B2E9B6534}"/>
                </a:ext>
              </a:extLst>
            </p:cNvPr>
            <p:cNvSpPr txBox="1">
              <a:spLocks/>
            </p:cNvSpPr>
            <p:nvPr/>
          </p:nvSpPr>
          <p:spPr>
            <a:xfrm>
              <a:off x="1990730" y="5643481"/>
              <a:ext cx="1800000" cy="294648"/>
            </a:xfrm>
            <a:prstGeom prst="roundRect">
              <a:avLst/>
            </a:prstGeom>
          </p:spPr>
          <p:txBody>
            <a:bodyPr/>
            <a:lstStyle>
              <a:lvl1pPr marL="128585" indent="-128585" algn="l" defTabSz="514337" rtl="0" eaLnBrk="1" latinLnBrk="0" hangingPunct="1">
                <a:lnSpc>
                  <a:spcPct val="90000"/>
                </a:lnSpc>
                <a:spcBef>
                  <a:spcPts val="563"/>
                </a:spcBef>
                <a:buFont typeface="Arial" panose="020B0604020202020204" pitchFamily="34" charset="0"/>
                <a:buChar char="•"/>
                <a:defRPr sz="15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575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42921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1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090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57259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414427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71596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28765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18593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fr-MA" sz="2000" b="1" dirty="0">
                  <a:ln w="0"/>
                  <a:solidFill>
                    <a:srgbClr val="FF0066"/>
                  </a:solidFill>
                  <a:latin typeface="Dosis" panose="020B0604020202020204" charset="0"/>
                </a:rPr>
                <a:t>Une</a:t>
              </a:r>
              <a:r>
                <a:rPr lang="fr-MA" sz="2000" dirty="0">
                  <a:solidFill>
                    <a:srgbClr val="424D7B"/>
                  </a:solidFill>
                  <a:latin typeface="Dosis SemiBold" pitchFamily="2" charset="0"/>
                </a:rPr>
                <a:t> girafe </a:t>
              </a:r>
              <a:endParaRPr lang="fr-MA" sz="2800" dirty="0">
                <a:solidFill>
                  <a:srgbClr val="424D7B"/>
                </a:solidFill>
                <a:latin typeface="Dosis SemiBold" pitchFamily="2" charset="0"/>
              </a:endParaRP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37B244A8-4A58-4674-8820-ECF387BA7EE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DC48C876-08E5-4374-9F13-9AE1E1662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69AA0613-2661-49E7-8385-97C5A39894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757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E1C5BD-9A4E-92E0-91A6-BD9C003940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59F9F4-1414-4260-2AF7-D9C51BFD9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bien les images. Je vais masquer deux images. Qui veut expliquer la consigne dans sa langue ? </a:t>
            </a: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2B86931-8532-2D26-B925-095861A9B5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F9DD4E15-8A25-46BC-B32B-FB3035ABDA24}"/>
              </a:ext>
            </a:extLst>
          </p:cNvPr>
          <p:cNvGrpSpPr/>
          <p:nvPr/>
        </p:nvGrpSpPr>
        <p:grpSpPr>
          <a:xfrm>
            <a:off x="1591754" y="1613184"/>
            <a:ext cx="6227094" cy="2069518"/>
            <a:chOff x="2436294" y="2014378"/>
            <a:chExt cx="4703213" cy="1620000"/>
          </a:xfrm>
        </p:grpSpPr>
        <p:pic>
          <p:nvPicPr>
            <p:cNvPr id="3" name="Espace réservé pour une image  14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4AE36BC-E754-95DE-8361-6AA299BC35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879" b="-4879"/>
            <a:stretch>
              <a:fillRect/>
            </a:stretch>
          </p:blipFill>
          <p:spPr>
            <a:xfrm>
              <a:off x="2436294" y="2014378"/>
              <a:ext cx="1350000" cy="1620000"/>
            </a:xfrm>
            <a:prstGeom prst="rect">
              <a:avLst/>
            </a:prstGeom>
          </p:spPr>
        </p:pic>
        <p:pic>
          <p:nvPicPr>
            <p:cNvPr id="6" name="Espace réservé pour une image  30" descr="Une image contenant dessin humoristique, sourire, clipart, Animation&#10;&#10;Le contenu généré par l’IA peut être incorrect.">
              <a:extLst>
                <a:ext uri="{FF2B5EF4-FFF2-40B4-BE49-F238E27FC236}">
                  <a16:creationId xmlns:a16="http://schemas.microsoft.com/office/drawing/2014/main" id="{B2FAB994-7977-98D5-D644-962EED87A2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847" b="-4847"/>
            <a:stretch>
              <a:fillRect/>
            </a:stretch>
          </p:blipFill>
          <p:spPr>
            <a:xfrm>
              <a:off x="4152791" y="2014378"/>
              <a:ext cx="1350000" cy="1620000"/>
            </a:xfrm>
            <a:prstGeom prst="rect">
              <a:avLst/>
            </a:prstGeom>
          </p:spPr>
        </p:pic>
        <p:pic>
          <p:nvPicPr>
            <p:cNvPr id="7" name="Espace réservé pour une image  32" descr="Une image contenant Rectangle, conception&#10;&#10;Le contenu généré par l’IA peut être incorrect.">
              <a:extLst>
                <a:ext uri="{FF2B5EF4-FFF2-40B4-BE49-F238E27FC236}">
                  <a16:creationId xmlns:a16="http://schemas.microsoft.com/office/drawing/2014/main" id="{287BA0E6-7470-8ED3-8997-AFE968801B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847" b="-4847"/>
            <a:stretch>
              <a:fillRect/>
            </a:stretch>
          </p:blipFill>
          <p:spPr>
            <a:xfrm>
              <a:off x="5789507" y="2014378"/>
              <a:ext cx="1350000" cy="1620000"/>
            </a:xfrm>
            <a:prstGeom prst="rect">
              <a:avLst/>
            </a:prstGeom>
          </p:spPr>
        </p:pic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C5115372-E978-4AAD-8160-D08CD68C5896}"/>
              </a:ext>
            </a:extLst>
          </p:cNvPr>
          <p:cNvGrpSpPr/>
          <p:nvPr/>
        </p:nvGrpSpPr>
        <p:grpSpPr>
          <a:xfrm>
            <a:off x="1591754" y="4065165"/>
            <a:ext cx="6227095" cy="1836521"/>
            <a:chOff x="2203180" y="4115520"/>
            <a:chExt cx="4950090" cy="1448228"/>
          </a:xfrm>
        </p:grpSpPr>
        <p:pic>
          <p:nvPicPr>
            <p:cNvPr id="5" name="Espace réservé pour une image  28" descr="Une image contenant fruit, orange, Aliments naturels, abricot&#10;&#10;Le contenu généré par l’IA peut être incorrect.">
              <a:extLst>
                <a:ext uri="{FF2B5EF4-FFF2-40B4-BE49-F238E27FC236}">
                  <a16:creationId xmlns:a16="http://schemas.microsoft.com/office/drawing/2014/main" id="{FF380A65-CA9A-28B8-B49F-93D3A87400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06" b="8129"/>
            <a:stretch/>
          </p:blipFill>
          <p:spPr>
            <a:xfrm>
              <a:off x="4009777" y="4115521"/>
              <a:ext cx="1420863" cy="1408469"/>
            </a:xfrm>
            <a:prstGeom prst="rect">
              <a:avLst/>
            </a:prstGeom>
          </p:spPr>
        </p:pic>
        <p:pic>
          <p:nvPicPr>
            <p:cNvPr id="14" name="Espace réservé pour une image  13" descr="Une image contenant Giraffidés, dessin, croquis, dessin humoristique&#10;&#10;Le contenu généré par l’IA peut être incorrect.">
              <a:extLst>
                <a:ext uri="{FF2B5EF4-FFF2-40B4-BE49-F238E27FC236}">
                  <a16:creationId xmlns:a16="http://schemas.microsoft.com/office/drawing/2014/main" id="{B89F5B2E-9160-42A3-A93D-58A8306A33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24" b="21482"/>
            <a:stretch/>
          </p:blipFill>
          <p:spPr>
            <a:xfrm>
              <a:off x="2203180" y="4115520"/>
              <a:ext cx="1420863" cy="1408469"/>
            </a:xfrm>
            <a:prstGeom prst="rect">
              <a:avLst/>
            </a:prstGeom>
          </p:spPr>
        </p:pic>
        <p:pic>
          <p:nvPicPr>
            <p:cNvPr id="17" name="Image 16" descr="Une image contenant invertébré, insecte, fourmi, vermine&#10;&#10;Le contenu généré par l’IA peut être incorrect.">
              <a:extLst>
                <a:ext uri="{FF2B5EF4-FFF2-40B4-BE49-F238E27FC236}">
                  <a16:creationId xmlns:a16="http://schemas.microsoft.com/office/drawing/2014/main" id="{4F6B382E-8DA1-42C8-8325-0C722FF206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417"/>
            <a:stretch/>
          </p:blipFill>
          <p:spPr>
            <a:xfrm>
              <a:off x="5732407" y="4155279"/>
              <a:ext cx="1420863" cy="14084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4145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E1C5BD-9A4E-92E0-91A6-BD9C003940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59F9F4-1414-4260-2AF7-D9C51BFD9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Quelles sont les images qui manques ?</a:t>
            </a: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2B86931-8532-2D26-B925-095861A9B5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F9DD4E15-8A25-46BC-B32B-FB3035ABDA24}"/>
              </a:ext>
            </a:extLst>
          </p:cNvPr>
          <p:cNvGrpSpPr/>
          <p:nvPr/>
        </p:nvGrpSpPr>
        <p:grpSpPr>
          <a:xfrm>
            <a:off x="1591754" y="1613184"/>
            <a:ext cx="6227094" cy="2069518"/>
            <a:chOff x="2436294" y="2014378"/>
            <a:chExt cx="4703213" cy="1620000"/>
          </a:xfrm>
        </p:grpSpPr>
        <p:pic>
          <p:nvPicPr>
            <p:cNvPr id="3" name="Espace réservé pour une image  14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4AE36BC-E754-95DE-8361-6AA299BC35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879" b="-4879"/>
            <a:stretch>
              <a:fillRect/>
            </a:stretch>
          </p:blipFill>
          <p:spPr>
            <a:xfrm>
              <a:off x="2436294" y="2014378"/>
              <a:ext cx="1350000" cy="1620000"/>
            </a:xfrm>
            <a:prstGeom prst="rect">
              <a:avLst/>
            </a:prstGeom>
          </p:spPr>
        </p:pic>
        <p:pic>
          <p:nvPicPr>
            <p:cNvPr id="7" name="Espace réservé pour une image  32" descr="Une image contenant Rectangle, conception&#10;&#10;Le contenu généré par l’IA peut être incorrect.">
              <a:extLst>
                <a:ext uri="{FF2B5EF4-FFF2-40B4-BE49-F238E27FC236}">
                  <a16:creationId xmlns:a16="http://schemas.microsoft.com/office/drawing/2014/main" id="{287BA0E6-7470-8ED3-8997-AFE968801B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847" b="-4847"/>
            <a:stretch>
              <a:fillRect/>
            </a:stretch>
          </p:blipFill>
          <p:spPr>
            <a:xfrm>
              <a:off x="5789507" y="2014378"/>
              <a:ext cx="1350000" cy="1620000"/>
            </a:xfrm>
            <a:prstGeom prst="rect">
              <a:avLst/>
            </a:prstGeom>
          </p:spPr>
        </p:pic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C5115372-E978-4AAD-8160-D08CD68C5896}"/>
              </a:ext>
            </a:extLst>
          </p:cNvPr>
          <p:cNvGrpSpPr/>
          <p:nvPr/>
        </p:nvGrpSpPr>
        <p:grpSpPr>
          <a:xfrm>
            <a:off x="3864410" y="4065167"/>
            <a:ext cx="3954439" cy="1836520"/>
            <a:chOff x="4009777" y="4115521"/>
            <a:chExt cx="3143493" cy="1448227"/>
          </a:xfrm>
        </p:grpSpPr>
        <p:pic>
          <p:nvPicPr>
            <p:cNvPr id="5" name="Espace réservé pour une image  28" descr="Une image contenant fruit, orange, Aliments naturels, abricot&#10;&#10;Le contenu généré par l’IA peut être incorrect.">
              <a:extLst>
                <a:ext uri="{FF2B5EF4-FFF2-40B4-BE49-F238E27FC236}">
                  <a16:creationId xmlns:a16="http://schemas.microsoft.com/office/drawing/2014/main" id="{FF380A65-CA9A-28B8-B49F-93D3A87400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06" b="8129"/>
            <a:stretch/>
          </p:blipFill>
          <p:spPr>
            <a:xfrm>
              <a:off x="4009777" y="4115521"/>
              <a:ext cx="1420863" cy="1408469"/>
            </a:xfrm>
            <a:prstGeom prst="rect">
              <a:avLst/>
            </a:prstGeom>
          </p:spPr>
        </p:pic>
        <p:pic>
          <p:nvPicPr>
            <p:cNvPr id="17" name="Image 16" descr="Une image contenant invertébré, insecte, fourmi, vermine&#10;&#10;Le contenu généré par l’IA peut être incorrect.">
              <a:extLst>
                <a:ext uri="{FF2B5EF4-FFF2-40B4-BE49-F238E27FC236}">
                  <a16:creationId xmlns:a16="http://schemas.microsoft.com/office/drawing/2014/main" id="{4F6B382E-8DA1-42C8-8325-0C722FF206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417"/>
            <a:stretch/>
          </p:blipFill>
          <p:spPr>
            <a:xfrm>
              <a:off x="5732407" y="4155279"/>
              <a:ext cx="1420863" cy="1408469"/>
            </a:xfrm>
            <a:prstGeom prst="rect">
              <a:avLst/>
            </a:prstGeom>
          </p:spPr>
        </p:pic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id="{A1FC80B0-9CF3-4D16-8BEC-ADE43FA0FA85}"/>
              </a:ext>
            </a:extLst>
          </p:cNvPr>
          <p:cNvSpPr txBox="1"/>
          <p:nvPr/>
        </p:nvSpPr>
        <p:spPr>
          <a:xfrm>
            <a:off x="4294050" y="1716919"/>
            <a:ext cx="110293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500" b="1" dirty="0">
                <a:solidFill>
                  <a:schemeClr val="accent2">
                    <a:lumMod val="75000"/>
                  </a:schemeClr>
                </a:solidFill>
                <a:latin typeface="Dosis "/>
              </a:rPr>
              <a:t>?</a:t>
            </a:r>
            <a:endParaRPr lang="fr-FR" b="1" dirty="0">
              <a:solidFill>
                <a:schemeClr val="accent2">
                  <a:lumMod val="75000"/>
                </a:schemeClr>
              </a:solidFill>
              <a:latin typeface="Dosis 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2058A08-A641-4856-92F4-349C4E7E5775}"/>
              </a:ext>
            </a:extLst>
          </p:cNvPr>
          <p:cNvSpPr txBox="1"/>
          <p:nvPr/>
        </p:nvSpPr>
        <p:spPr>
          <a:xfrm>
            <a:off x="2020199" y="3906409"/>
            <a:ext cx="110293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500" b="1" dirty="0">
                <a:solidFill>
                  <a:schemeClr val="accent2">
                    <a:lumMod val="75000"/>
                  </a:schemeClr>
                </a:solidFill>
                <a:latin typeface="Dosis "/>
              </a:rPr>
              <a:t>?</a:t>
            </a:r>
            <a:endParaRPr lang="fr-FR" b="1" dirty="0">
              <a:solidFill>
                <a:schemeClr val="accent2">
                  <a:lumMod val="75000"/>
                </a:schemeClr>
              </a:solidFill>
              <a:latin typeface="Dosis "/>
            </a:endParaRPr>
          </a:p>
        </p:txBody>
      </p:sp>
    </p:spTree>
    <p:extLst>
      <p:ext uri="{BB962C8B-B14F-4D97-AF65-F5344CB8AC3E}">
        <p14:creationId xmlns:p14="http://schemas.microsoft.com/office/powerpoint/2010/main" val="347130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E1C5BD-9A4E-92E0-91A6-BD9C003940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59F9F4-1414-4260-2AF7-D9C51BFD9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Les deux images qui manquent sont : Au revoir et girafe. </a:t>
            </a: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2B86931-8532-2D26-B925-095861A9B5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F9DD4E15-8A25-46BC-B32B-FB3035ABDA24}"/>
              </a:ext>
            </a:extLst>
          </p:cNvPr>
          <p:cNvGrpSpPr/>
          <p:nvPr/>
        </p:nvGrpSpPr>
        <p:grpSpPr>
          <a:xfrm>
            <a:off x="1591754" y="1613184"/>
            <a:ext cx="6227094" cy="2069518"/>
            <a:chOff x="2436294" y="2014378"/>
            <a:chExt cx="4703213" cy="1620000"/>
          </a:xfrm>
        </p:grpSpPr>
        <p:pic>
          <p:nvPicPr>
            <p:cNvPr id="3" name="Espace réservé pour une image  14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4AE36BC-E754-95DE-8361-6AA299BC35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879" b="-4879"/>
            <a:stretch>
              <a:fillRect/>
            </a:stretch>
          </p:blipFill>
          <p:spPr>
            <a:xfrm>
              <a:off x="2436294" y="2014378"/>
              <a:ext cx="1350000" cy="1620000"/>
            </a:xfrm>
            <a:prstGeom prst="rect">
              <a:avLst/>
            </a:prstGeom>
          </p:spPr>
        </p:pic>
        <p:pic>
          <p:nvPicPr>
            <p:cNvPr id="6" name="Espace réservé pour une image  30" descr="Une image contenant dessin humoristique, sourire, clipart, Animation&#10;&#10;Le contenu généré par l’IA peut être incorrect.">
              <a:extLst>
                <a:ext uri="{FF2B5EF4-FFF2-40B4-BE49-F238E27FC236}">
                  <a16:creationId xmlns:a16="http://schemas.microsoft.com/office/drawing/2014/main" id="{B2FAB994-7977-98D5-D644-962EED87A2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847" b="-4847"/>
            <a:stretch>
              <a:fillRect/>
            </a:stretch>
          </p:blipFill>
          <p:spPr>
            <a:xfrm>
              <a:off x="4152791" y="2014378"/>
              <a:ext cx="1350000" cy="1620000"/>
            </a:xfrm>
            <a:prstGeom prst="rect">
              <a:avLst/>
            </a:prstGeom>
          </p:spPr>
        </p:pic>
        <p:pic>
          <p:nvPicPr>
            <p:cNvPr id="7" name="Espace réservé pour une image  32" descr="Une image contenant Rectangle, conception&#10;&#10;Le contenu généré par l’IA peut être incorrect.">
              <a:extLst>
                <a:ext uri="{FF2B5EF4-FFF2-40B4-BE49-F238E27FC236}">
                  <a16:creationId xmlns:a16="http://schemas.microsoft.com/office/drawing/2014/main" id="{287BA0E6-7470-8ED3-8997-AFE968801B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847" b="-4847"/>
            <a:stretch>
              <a:fillRect/>
            </a:stretch>
          </p:blipFill>
          <p:spPr>
            <a:xfrm>
              <a:off x="5789507" y="2014378"/>
              <a:ext cx="1350000" cy="1620000"/>
            </a:xfrm>
            <a:prstGeom prst="rect">
              <a:avLst/>
            </a:prstGeom>
          </p:spPr>
        </p:pic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C5115372-E978-4AAD-8160-D08CD68C5896}"/>
              </a:ext>
            </a:extLst>
          </p:cNvPr>
          <p:cNvGrpSpPr/>
          <p:nvPr/>
        </p:nvGrpSpPr>
        <p:grpSpPr>
          <a:xfrm>
            <a:off x="1591754" y="4065165"/>
            <a:ext cx="6227095" cy="1836521"/>
            <a:chOff x="2203180" y="4115520"/>
            <a:chExt cx="4950090" cy="1448228"/>
          </a:xfrm>
        </p:grpSpPr>
        <p:pic>
          <p:nvPicPr>
            <p:cNvPr id="5" name="Espace réservé pour une image  28" descr="Une image contenant fruit, orange, Aliments naturels, abricot&#10;&#10;Le contenu généré par l’IA peut être incorrect.">
              <a:extLst>
                <a:ext uri="{FF2B5EF4-FFF2-40B4-BE49-F238E27FC236}">
                  <a16:creationId xmlns:a16="http://schemas.microsoft.com/office/drawing/2014/main" id="{FF380A65-CA9A-28B8-B49F-93D3A87400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06" b="8129"/>
            <a:stretch/>
          </p:blipFill>
          <p:spPr>
            <a:xfrm>
              <a:off x="4009777" y="4115521"/>
              <a:ext cx="1420863" cy="1408469"/>
            </a:xfrm>
            <a:prstGeom prst="rect">
              <a:avLst/>
            </a:prstGeom>
          </p:spPr>
        </p:pic>
        <p:pic>
          <p:nvPicPr>
            <p:cNvPr id="14" name="Espace réservé pour une image  13" descr="Une image contenant Giraffidés, dessin, croquis, dessin humoristique&#10;&#10;Le contenu généré par l’IA peut être incorrect.">
              <a:extLst>
                <a:ext uri="{FF2B5EF4-FFF2-40B4-BE49-F238E27FC236}">
                  <a16:creationId xmlns:a16="http://schemas.microsoft.com/office/drawing/2014/main" id="{B89F5B2E-9160-42A3-A93D-58A8306A33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24" b="21482"/>
            <a:stretch/>
          </p:blipFill>
          <p:spPr>
            <a:xfrm>
              <a:off x="2203180" y="4115520"/>
              <a:ext cx="1420863" cy="1408469"/>
            </a:xfrm>
            <a:prstGeom prst="rect">
              <a:avLst/>
            </a:prstGeom>
          </p:spPr>
        </p:pic>
        <p:pic>
          <p:nvPicPr>
            <p:cNvPr id="17" name="Image 16" descr="Une image contenant invertébré, insecte, fourmi, vermine&#10;&#10;Le contenu généré par l’IA peut être incorrect.">
              <a:extLst>
                <a:ext uri="{FF2B5EF4-FFF2-40B4-BE49-F238E27FC236}">
                  <a16:creationId xmlns:a16="http://schemas.microsoft.com/office/drawing/2014/main" id="{4F6B382E-8DA1-42C8-8325-0C722FF206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417"/>
            <a:stretch/>
          </p:blipFill>
          <p:spPr>
            <a:xfrm>
              <a:off x="5732407" y="4155279"/>
              <a:ext cx="1420863" cy="1408469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0B878F1C-5294-4558-A17E-A5CA671B1EE2}"/>
              </a:ext>
            </a:extLst>
          </p:cNvPr>
          <p:cNvSpPr/>
          <p:nvPr/>
        </p:nvSpPr>
        <p:spPr>
          <a:xfrm>
            <a:off x="3864410" y="1725105"/>
            <a:ext cx="1787411" cy="1786102"/>
          </a:xfrm>
          <a:prstGeom prst="rect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945F784-6B8D-4A21-8601-4303918955BA}"/>
              </a:ext>
            </a:extLst>
          </p:cNvPr>
          <p:cNvSpPr/>
          <p:nvPr/>
        </p:nvSpPr>
        <p:spPr>
          <a:xfrm>
            <a:off x="1591753" y="4065165"/>
            <a:ext cx="1787411" cy="1786102"/>
          </a:xfrm>
          <a:prstGeom prst="rect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840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A4634621-90A1-9097-64FE-7E7C31F05198}"/>
              </a:ext>
            </a:extLst>
          </p:cNvPr>
          <p:cNvSpPr/>
          <p:nvPr/>
        </p:nvSpPr>
        <p:spPr>
          <a:xfrm>
            <a:off x="4870382" y="2369548"/>
            <a:ext cx="3732659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B7D7D3B8-245B-822C-D89F-57F16AFB6C1C}"/>
              </a:ext>
            </a:extLst>
          </p:cNvPr>
          <p:cNvSpPr/>
          <p:nvPr/>
        </p:nvSpPr>
        <p:spPr>
          <a:xfrm>
            <a:off x="413887" y="2387067"/>
            <a:ext cx="4129238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D3080D14-66A9-CA0D-439E-A1B3E6C783A7}"/>
              </a:ext>
            </a:extLst>
          </p:cNvPr>
          <p:cNvSpPr/>
          <p:nvPr/>
        </p:nvSpPr>
        <p:spPr>
          <a:xfrm>
            <a:off x="4870383" y="3091197"/>
            <a:ext cx="3804812" cy="2405146"/>
          </a:xfrm>
          <a:prstGeom prst="roundRect">
            <a:avLst>
              <a:gd name="adj" fmla="val 7549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60614691-22DC-9AA0-152D-DA42CC19D203}"/>
              </a:ext>
            </a:extLst>
          </p:cNvPr>
          <p:cNvSpPr/>
          <p:nvPr/>
        </p:nvSpPr>
        <p:spPr>
          <a:xfrm>
            <a:off x="413886" y="3062321"/>
            <a:ext cx="4177364" cy="2405146"/>
          </a:xfrm>
          <a:prstGeom prst="roundRect">
            <a:avLst>
              <a:gd name="adj" fmla="val 8768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00ACA4"/>
                </a:solidFill>
              </a:rPr>
              <a:t>Pictogrammes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D7F8747-B10C-6688-D210-416D6A40C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576" y="3078508"/>
            <a:ext cx="1486736" cy="1384473"/>
          </a:xfrm>
          <a:prstGeom prst="rect">
            <a:avLst/>
          </a:prstGeom>
        </p:spPr>
      </p:pic>
      <p:pic>
        <p:nvPicPr>
          <p:cNvPr id="13" name="Espace réservé pour une image  15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576EB041-A14E-90C1-A5C4-7A06A89AD8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5" b="15661"/>
          <a:stretch>
            <a:fillRect/>
          </a:stretch>
        </p:blipFill>
        <p:spPr>
          <a:xfrm>
            <a:off x="5200940" y="3286180"/>
            <a:ext cx="1577821" cy="104631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C47101B-F13B-CD1D-3895-14656856602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93" b="11327"/>
          <a:stretch>
            <a:fillRect/>
          </a:stretch>
        </p:blipFill>
        <p:spPr>
          <a:xfrm>
            <a:off x="2810222" y="3216327"/>
            <a:ext cx="1393969" cy="1256076"/>
          </a:xfrm>
          <a:prstGeom prst="ellipse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31ABA83-526D-4C40-5DE7-2F8664623E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4521" y="3436723"/>
            <a:ext cx="1060039" cy="622773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ABAB9CF9-583C-D22B-6FBC-E36FC04EFCAA}"/>
              </a:ext>
            </a:extLst>
          </p:cNvPr>
          <p:cNvSpPr txBox="1"/>
          <p:nvPr/>
        </p:nvSpPr>
        <p:spPr>
          <a:xfrm>
            <a:off x="1538878" y="2479140"/>
            <a:ext cx="2143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parle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EEDC8D4-2152-B186-D017-39DEE08AF553}"/>
              </a:ext>
            </a:extLst>
          </p:cNvPr>
          <p:cNvSpPr txBox="1"/>
          <p:nvPr/>
        </p:nvSpPr>
        <p:spPr>
          <a:xfrm>
            <a:off x="5593605" y="2445506"/>
            <a:ext cx="2319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Diffusion d’un média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59506D7-037B-F526-4725-21B6D96C861C}"/>
              </a:ext>
            </a:extLst>
          </p:cNvPr>
          <p:cNvSpPr txBox="1"/>
          <p:nvPr/>
        </p:nvSpPr>
        <p:spPr>
          <a:xfrm>
            <a:off x="701736" y="4673649"/>
            <a:ext cx="1906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Expliquer, donner une consigne 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717ABA6-30A3-FAAD-8DCF-BAB1B7E96E98}"/>
              </a:ext>
            </a:extLst>
          </p:cNvPr>
          <p:cNvSpPr txBox="1"/>
          <p:nvPr/>
        </p:nvSpPr>
        <p:spPr>
          <a:xfrm>
            <a:off x="5068728" y="4558145"/>
            <a:ext cx="1822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Média en cours de diffusion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1339EE9-67AA-00E9-E9C0-BC51E26AF252}"/>
              </a:ext>
            </a:extLst>
          </p:cNvPr>
          <p:cNvSpPr txBox="1"/>
          <p:nvPr/>
        </p:nvSpPr>
        <p:spPr>
          <a:xfrm>
            <a:off x="3085923" y="4692898"/>
            <a:ext cx="1079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Désigner un élève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1B8BBA3-D7E9-F5F2-CBC2-8C40C40505DA}"/>
              </a:ext>
            </a:extLst>
          </p:cNvPr>
          <p:cNvSpPr txBox="1"/>
          <p:nvPr/>
        </p:nvSpPr>
        <p:spPr>
          <a:xfrm>
            <a:off x="6882099" y="4435623"/>
            <a:ext cx="18229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 du média. Passer au slide suivant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1B844839-3AA5-297E-59E2-1EB658425B9D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B135D9E-2FAB-347F-3571-811EEE99CC1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66D98C7-2DB6-372A-8B32-B3318DC2381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id="{3A63E897-CFDB-F535-82EA-814C1B4ABA90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489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DA605-D2CF-BCE6-E607-14FDD97E0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0EE017-8F3D-7CFF-D624-319FF4ABC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jouer au jeu des mots qui bougent.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9A84810-4CED-0DB3-F0CF-09EE250153F1}"/>
              </a:ext>
            </a:extLst>
          </p:cNvPr>
          <p:cNvSpPr txBox="1"/>
          <p:nvPr/>
        </p:nvSpPr>
        <p:spPr>
          <a:xfrm>
            <a:off x="1638663" y="2278384"/>
            <a:ext cx="58666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Jeu des mots qui bougent </a:t>
            </a:r>
          </a:p>
        </p:txBody>
      </p:sp>
      <p:pic>
        <p:nvPicPr>
          <p:cNvPr id="4" name="Image 3" descr="Une image contenant vert, Graphique, Caractère coloré&#10;&#10;Description générée automatiquement">
            <a:extLst>
              <a:ext uri="{FF2B5EF4-FFF2-40B4-BE49-F238E27FC236}">
                <a16:creationId xmlns:a16="http://schemas.microsoft.com/office/drawing/2014/main" id="{4D6B1028-4B5E-4511-5A71-B26C53FEC9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320" y="3299312"/>
            <a:ext cx="1491359" cy="1761598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CFCA61A8-5417-444D-A35C-CF0EC5231573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A97F9211-2F9C-405C-91FF-CE7FBD76A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A83E818-090C-44A8-B40F-0A55F54B4B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912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48D5D-B49A-9C62-DF72-BFE0D3528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56CA4A-9F26-CDC0-40B5-A7DFF0D79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58656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Un uniforme – La lune – Les chiffres – Une orange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 Un ordinateur – Une classe. 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BE54A2DE-CB84-4F72-B1DF-F7AD8121858A}"/>
              </a:ext>
            </a:extLst>
          </p:cNvPr>
          <p:cNvGrpSpPr/>
          <p:nvPr/>
        </p:nvGrpSpPr>
        <p:grpSpPr>
          <a:xfrm>
            <a:off x="989814" y="4141720"/>
            <a:ext cx="7308519" cy="2357767"/>
            <a:chOff x="989814" y="4141721"/>
            <a:chExt cx="7308519" cy="1720082"/>
          </a:xfrm>
        </p:grpSpPr>
        <p:pic>
          <p:nvPicPr>
            <p:cNvPr id="29" name="Image 28" descr="Une image contenant fruit, Aliments naturels, orange, produits&#10;&#10;Le contenu généré par l’IA peut être incorrect.">
              <a:extLst>
                <a:ext uri="{FF2B5EF4-FFF2-40B4-BE49-F238E27FC236}">
                  <a16:creationId xmlns:a16="http://schemas.microsoft.com/office/drawing/2014/main" id="{D9D4652D-BC2C-4DAB-4DFB-416937F2B2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9814" y="4141721"/>
              <a:ext cx="2061368" cy="1620000"/>
            </a:xfrm>
            <a:prstGeom prst="rect">
              <a:avLst/>
            </a:prstGeom>
          </p:spPr>
        </p:pic>
        <p:pic>
          <p:nvPicPr>
            <p:cNvPr id="32" name="Image 31" descr="Une image contenant ordinateur portable, ordinateur, Netbook, Pavé tactile&#10;&#10;Le contenu généré par l’IA peut être incorrect.">
              <a:extLst>
                <a:ext uri="{FF2B5EF4-FFF2-40B4-BE49-F238E27FC236}">
                  <a16:creationId xmlns:a16="http://schemas.microsoft.com/office/drawing/2014/main" id="{A99707C6-283E-986A-FF2A-81D23E494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600" y="4141721"/>
              <a:ext cx="2064287" cy="1620000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19B6743A-459C-4A2A-B2DC-DAAB2E6F63B8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1153" y="4141721"/>
              <a:ext cx="1997180" cy="1440000"/>
            </a:xfrm>
            <a:prstGeom prst="rect">
              <a:avLst/>
            </a:prstGeom>
          </p:spPr>
        </p:pic>
        <p:sp>
          <p:nvSpPr>
            <p:cNvPr id="17" name="Espace réservé du texte 6">
              <a:extLst>
                <a:ext uri="{FF2B5EF4-FFF2-40B4-BE49-F238E27FC236}">
                  <a16:creationId xmlns:a16="http://schemas.microsoft.com/office/drawing/2014/main" id="{28CE696C-03CF-4617-853E-CA2F7745AA5C}"/>
                </a:ext>
              </a:extLst>
            </p:cNvPr>
            <p:cNvSpPr txBox="1">
              <a:spLocks/>
            </p:cNvSpPr>
            <p:nvPr/>
          </p:nvSpPr>
          <p:spPr>
            <a:xfrm>
              <a:off x="3823030" y="5501803"/>
              <a:ext cx="1768712" cy="360000"/>
            </a:xfrm>
            <a:prstGeom prst="roundRect">
              <a:avLst/>
            </a:prstGeom>
          </p:spPr>
          <p:txBody>
            <a:bodyPr/>
            <a:lstStyle>
              <a:lvl1pPr marL="128585" indent="-128585" algn="l" defTabSz="514337" rtl="0" eaLnBrk="1" latinLnBrk="0" hangingPunct="1">
                <a:lnSpc>
                  <a:spcPct val="90000"/>
                </a:lnSpc>
                <a:spcBef>
                  <a:spcPts val="563"/>
                </a:spcBef>
                <a:buFont typeface="Arial" panose="020B0604020202020204" pitchFamily="34" charset="0"/>
                <a:buChar char="•"/>
                <a:defRPr sz="15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575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42921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1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090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57259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414427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71596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28765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18593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fr-MA" sz="2000" dirty="0">
                  <a:solidFill>
                    <a:srgbClr val="0070C0"/>
                  </a:solidFill>
                  <a:latin typeface="Dosis SemiBold" pitchFamily="2" charset="0"/>
                </a:rPr>
                <a:t>Un</a:t>
              </a:r>
              <a:r>
                <a:rPr lang="fr-MA" sz="2000" dirty="0">
                  <a:solidFill>
                    <a:srgbClr val="424D7B"/>
                  </a:solidFill>
                  <a:latin typeface="Dosis SemiBold" pitchFamily="2" charset="0"/>
                </a:rPr>
                <a:t> ordinateur </a:t>
              </a:r>
              <a:endParaRPr lang="fr-MA" sz="2000" b="1" dirty="0">
                <a:ln w="0"/>
                <a:solidFill>
                  <a:srgbClr val="424D7B"/>
                </a:solidFill>
                <a:latin typeface="Dosis SemiBold" pitchFamily="2" charset="0"/>
              </a:endParaRPr>
            </a:p>
          </p:txBody>
        </p:sp>
        <p:sp>
          <p:nvSpPr>
            <p:cNvPr id="19" name="Espace réservé du texte 6">
              <a:extLst>
                <a:ext uri="{FF2B5EF4-FFF2-40B4-BE49-F238E27FC236}">
                  <a16:creationId xmlns:a16="http://schemas.microsoft.com/office/drawing/2014/main" id="{D90540AC-F11C-4B36-98F6-081692EC778F}"/>
                </a:ext>
              </a:extLst>
            </p:cNvPr>
            <p:cNvSpPr txBox="1">
              <a:spLocks/>
            </p:cNvSpPr>
            <p:nvPr/>
          </p:nvSpPr>
          <p:spPr>
            <a:xfrm>
              <a:off x="1263292" y="5482401"/>
              <a:ext cx="1512531" cy="360000"/>
            </a:xfrm>
            <a:prstGeom prst="roundRect">
              <a:avLst/>
            </a:prstGeom>
          </p:spPr>
          <p:txBody>
            <a:bodyPr/>
            <a:lstStyle>
              <a:lvl1pPr marL="128585" indent="-128585" algn="l" defTabSz="514337" rtl="0" eaLnBrk="1" latinLnBrk="0" hangingPunct="1">
                <a:lnSpc>
                  <a:spcPct val="90000"/>
                </a:lnSpc>
                <a:spcBef>
                  <a:spcPts val="563"/>
                </a:spcBef>
                <a:buFont typeface="Arial" panose="020B0604020202020204" pitchFamily="34" charset="0"/>
                <a:buChar char="•"/>
                <a:defRPr sz="15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575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42921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1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090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57259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414427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71596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28765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18593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fr-MA" sz="2000" b="1" dirty="0">
                  <a:ln w="0"/>
                  <a:solidFill>
                    <a:srgbClr val="FF0066"/>
                  </a:solidFill>
                  <a:latin typeface="Dosis" panose="020B0604020202020204" charset="0"/>
                </a:rPr>
                <a:t>Une</a:t>
              </a:r>
              <a:r>
                <a:rPr lang="fr-MA" sz="2000" dirty="0">
                  <a:solidFill>
                    <a:srgbClr val="424D7B"/>
                  </a:solidFill>
                  <a:latin typeface="Dosis SemiBold" pitchFamily="2" charset="0"/>
                </a:rPr>
                <a:t> orange</a:t>
              </a:r>
              <a:endParaRPr lang="fr-MA" sz="2000" b="1" dirty="0">
                <a:ln w="0"/>
                <a:solidFill>
                  <a:srgbClr val="424D7B"/>
                </a:solidFill>
                <a:latin typeface="Dosis SemiBold" pitchFamily="2" charset="0"/>
              </a:endParaRPr>
            </a:p>
          </p:txBody>
        </p:sp>
        <p:sp>
          <p:nvSpPr>
            <p:cNvPr id="20" name="Espace réservé du texte 6">
              <a:extLst>
                <a:ext uri="{FF2B5EF4-FFF2-40B4-BE49-F238E27FC236}">
                  <a16:creationId xmlns:a16="http://schemas.microsoft.com/office/drawing/2014/main" id="{461075FC-1333-4AA0-8349-60F92716D53C}"/>
                </a:ext>
              </a:extLst>
            </p:cNvPr>
            <p:cNvSpPr txBox="1">
              <a:spLocks/>
            </p:cNvSpPr>
            <p:nvPr/>
          </p:nvSpPr>
          <p:spPr>
            <a:xfrm>
              <a:off x="6641655" y="5484542"/>
              <a:ext cx="1512531" cy="360000"/>
            </a:xfrm>
            <a:prstGeom prst="roundRect">
              <a:avLst/>
            </a:prstGeom>
          </p:spPr>
          <p:txBody>
            <a:bodyPr/>
            <a:lstStyle>
              <a:lvl1pPr marL="128585" indent="-128585" algn="l" defTabSz="514337" rtl="0" eaLnBrk="1" latinLnBrk="0" hangingPunct="1">
                <a:lnSpc>
                  <a:spcPct val="90000"/>
                </a:lnSpc>
                <a:spcBef>
                  <a:spcPts val="563"/>
                </a:spcBef>
                <a:buFont typeface="Arial" panose="020B0604020202020204" pitchFamily="34" charset="0"/>
                <a:buChar char="•"/>
                <a:defRPr sz="15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575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42921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1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090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57259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414427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71596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28765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18593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fr-MA" sz="2000" b="1" dirty="0">
                  <a:ln w="0"/>
                  <a:solidFill>
                    <a:srgbClr val="FF0066"/>
                  </a:solidFill>
                  <a:latin typeface="Dosis" panose="020B0604020202020204" charset="0"/>
                </a:rPr>
                <a:t>Une</a:t>
              </a:r>
              <a:r>
                <a:rPr lang="fr-MA" sz="2000" b="1" dirty="0">
                  <a:ln w="0"/>
                  <a:solidFill>
                    <a:srgbClr val="424D7B"/>
                  </a:solidFill>
                  <a:latin typeface="Dosis SemiBold" pitchFamily="2" charset="0"/>
                </a:rPr>
                <a:t> classe </a:t>
              </a: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F28DFC31-0C92-42FA-8471-9E50994AEB82}"/>
              </a:ext>
            </a:extLst>
          </p:cNvPr>
          <p:cNvGrpSpPr/>
          <p:nvPr/>
        </p:nvGrpSpPr>
        <p:grpSpPr>
          <a:xfrm>
            <a:off x="1263292" y="1749971"/>
            <a:ext cx="7035040" cy="2391749"/>
            <a:chOff x="987934" y="1717085"/>
            <a:chExt cx="7310398" cy="2096553"/>
          </a:xfrm>
        </p:grpSpPr>
        <p:pic>
          <p:nvPicPr>
            <p:cNvPr id="25" name="Image 24" descr="Une image contenant dessin humoristique&#10;&#10;Le contenu généré par l’IA peut être incorrect.">
              <a:extLst>
                <a:ext uri="{FF2B5EF4-FFF2-40B4-BE49-F238E27FC236}">
                  <a16:creationId xmlns:a16="http://schemas.microsoft.com/office/drawing/2014/main" id="{9C9A9A72-5FD0-790D-F558-B1A7784C97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1153" y="1717085"/>
              <a:ext cx="1997179" cy="1998388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8BB2E5FA-76F4-48DC-B6A1-9398CA898174}"/>
                </a:ext>
              </a:extLst>
            </p:cNvPr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934" y="1772763"/>
              <a:ext cx="2063248" cy="1620000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380E60C7-350E-43A2-BE1D-831DC66830D9}"/>
                </a:ext>
              </a:extLst>
            </p:cNvPr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8639" y="1723762"/>
              <a:ext cx="2063248" cy="1705238"/>
            </a:xfrm>
            <a:prstGeom prst="rect">
              <a:avLst/>
            </a:prstGeom>
          </p:spPr>
        </p:pic>
        <p:sp>
          <p:nvSpPr>
            <p:cNvPr id="16" name="Espace réservé du texte 6">
              <a:extLst>
                <a:ext uri="{FF2B5EF4-FFF2-40B4-BE49-F238E27FC236}">
                  <a16:creationId xmlns:a16="http://schemas.microsoft.com/office/drawing/2014/main" id="{5381B612-7BCB-49C9-B12E-FDD9D1797176}"/>
                </a:ext>
              </a:extLst>
            </p:cNvPr>
            <p:cNvSpPr txBox="1">
              <a:spLocks/>
            </p:cNvSpPr>
            <p:nvPr/>
          </p:nvSpPr>
          <p:spPr>
            <a:xfrm>
              <a:off x="1197519" y="3368804"/>
              <a:ext cx="1960023" cy="437838"/>
            </a:xfrm>
            <a:prstGeom prst="roundRect">
              <a:avLst/>
            </a:prstGeom>
          </p:spPr>
          <p:txBody>
            <a:bodyPr/>
            <a:lstStyle>
              <a:lvl1pPr marL="128585" indent="-128585" algn="l" defTabSz="514337" rtl="0" eaLnBrk="1" latinLnBrk="0" hangingPunct="1">
                <a:lnSpc>
                  <a:spcPct val="90000"/>
                </a:lnSpc>
                <a:spcBef>
                  <a:spcPts val="563"/>
                </a:spcBef>
                <a:buFont typeface="Arial" panose="020B0604020202020204" pitchFamily="34" charset="0"/>
                <a:buChar char="•"/>
                <a:defRPr sz="15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575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42921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1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090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57259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414427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71596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28765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18593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fr-MA" sz="2000" b="1" dirty="0">
                  <a:ln w="0"/>
                  <a:solidFill>
                    <a:srgbClr val="0070C0"/>
                  </a:solidFill>
                  <a:latin typeface="Dosis SemiBold" pitchFamily="2" charset="0"/>
                </a:rPr>
                <a:t>Un</a:t>
              </a:r>
              <a:r>
                <a:rPr lang="fr-MA" sz="2000" b="1" dirty="0">
                  <a:ln w="0"/>
                  <a:solidFill>
                    <a:srgbClr val="424D7B"/>
                  </a:solidFill>
                  <a:latin typeface="Dosis SemiBold" pitchFamily="2" charset="0"/>
                </a:rPr>
                <a:t> uniforme </a:t>
              </a:r>
            </a:p>
          </p:txBody>
        </p:sp>
        <p:sp>
          <p:nvSpPr>
            <p:cNvPr id="22" name="Espace réservé du texte 6">
              <a:extLst>
                <a:ext uri="{FF2B5EF4-FFF2-40B4-BE49-F238E27FC236}">
                  <a16:creationId xmlns:a16="http://schemas.microsoft.com/office/drawing/2014/main" id="{72F2D1F2-0B19-498B-A348-D95746B7B1D8}"/>
                </a:ext>
              </a:extLst>
            </p:cNvPr>
            <p:cNvSpPr txBox="1">
              <a:spLocks/>
            </p:cNvSpPr>
            <p:nvPr/>
          </p:nvSpPr>
          <p:spPr>
            <a:xfrm>
              <a:off x="4095878" y="3375800"/>
              <a:ext cx="1188769" cy="437838"/>
            </a:xfrm>
            <a:prstGeom prst="roundRect">
              <a:avLst/>
            </a:prstGeom>
          </p:spPr>
          <p:txBody>
            <a:bodyPr/>
            <a:lstStyle>
              <a:lvl1pPr marL="128585" indent="-128585" algn="l" defTabSz="514337" rtl="0" eaLnBrk="1" latinLnBrk="0" hangingPunct="1">
                <a:lnSpc>
                  <a:spcPct val="90000"/>
                </a:lnSpc>
                <a:spcBef>
                  <a:spcPts val="563"/>
                </a:spcBef>
                <a:buFont typeface="Arial" panose="020B0604020202020204" pitchFamily="34" charset="0"/>
                <a:buChar char="•"/>
                <a:defRPr sz="15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575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42921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1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090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57259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414427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71596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28765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18593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fr-MA" sz="2000" b="1" dirty="0">
                  <a:ln w="0"/>
                  <a:solidFill>
                    <a:srgbClr val="FF0066"/>
                  </a:solidFill>
                  <a:latin typeface="Dosis" panose="020B0604020202020204" charset="0"/>
                </a:rPr>
                <a:t>La</a:t>
              </a:r>
              <a:r>
                <a:rPr lang="fr-MA" sz="2000" dirty="0">
                  <a:solidFill>
                    <a:srgbClr val="424D7B"/>
                  </a:solidFill>
                  <a:latin typeface="Dosis SemiBold" pitchFamily="2" charset="0"/>
                </a:rPr>
                <a:t> lune </a:t>
              </a:r>
              <a:endParaRPr lang="fr-MA" sz="2000" b="1" dirty="0">
                <a:ln w="0"/>
                <a:solidFill>
                  <a:srgbClr val="424D7B"/>
                </a:solidFill>
                <a:latin typeface="Dosis SemiBold" pitchFamily="2" charset="0"/>
              </a:endParaRPr>
            </a:p>
          </p:txBody>
        </p:sp>
        <p:sp>
          <p:nvSpPr>
            <p:cNvPr id="23" name="Espace réservé du texte 6">
              <a:extLst>
                <a:ext uri="{FF2B5EF4-FFF2-40B4-BE49-F238E27FC236}">
                  <a16:creationId xmlns:a16="http://schemas.microsoft.com/office/drawing/2014/main" id="{8F609BED-6E27-4512-A765-6A6145B1F300}"/>
                </a:ext>
              </a:extLst>
            </p:cNvPr>
            <p:cNvSpPr txBox="1">
              <a:spLocks/>
            </p:cNvSpPr>
            <p:nvPr/>
          </p:nvSpPr>
          <p:spPr>
            <a:xfrm>
              <a:off x="6510738" y="3356059"/>
              <a:ext cx="1578008" cy="437838"/>
            </a:xfrm>
            <a:prstGeom prst="roundRect">
              <a:avLst/>
            </a:prstGeom>
          </p:spPr>
          <p:txBody>
            <a:bodyPr/>
            <a:lstStyle>
              <a:lvl1pPr marL="128585" indent="-128585" algn="l" defTabSz="514337" rtl="0" eaLnBrk="1" latinLnBrk="0" hangingPunct="1">
                <a:lnSpc>
                  <a:spcPct val="90000"/>
                </a:lnSpc>
                <a:spcBef>
                  <a:spcPts val="563"/>
                </a:spcBef>
                <a:buFont typeface="Arial" panose="020B0604020202020204" pitchFamily="34" charset="0"/>
                <a:buChar char="•"/>
                <a:defRPr sz="15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575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42921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1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090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57259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414427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71596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28765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18593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fr-MA" sz="2000" dirty="0">
                  <a:solidFill>
                    <a:srgbClr val="424D7B"/>
                  </a:solidFill>
                  <a:latin typeface="Dosis SemiBold" pitchFamily="2" charset="0"/>
                </a:rPr>
                <a:t>Les chiffres </a:t>
              </a:r>
              <a:endParaRPr lang="fr-MA" sz="2000" b="1" dirty="0">
                <a:ln w="0"/>
                <a:solidFill>
                  <a:srgbClr val="424D7B"/>
                </a:solidFill>
                <a:latin typeface="Dosis SemiBold" pitchFamily="2" charset="0"/>
              </a:endParaRP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4350D874-AE19-491B-8CF6-0C05550E150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0C7AAEE2-3CBC-4E21-8885-F59BB6D11AA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8F18F54-5510-4525-A253-4D60BC71A9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660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48D5D-B49A-9C62-DF72-BFE0D3528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56CA4A-9F26-CDC0-40B5-A7DFF0D79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7386" y="81341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bien. Je vais faire bouger 2 images. Qui veut expliquer la consigne dans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sa langue ? </a:t>
            </a: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A948DEF-3EC6-5725-2EFD-32B18D15E4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34E35C3-953D-15C3-6275-BED15F542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423" y="1970689"/>
            <a:ext cx="6123154" cy="389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61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48D5D-B49A-9C62-DF72-BFE0D3528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56CA4A-9F26-CDC0-40B5-A7DFF0D79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Quelles sont les deux images qui ont bougé ? </a:t>
            </a: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A948DEF-3EC6-5725-2EFD-32B18D15E4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C054DC5-01A8-46D4-5916-6CF333E29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4496" y="2122374"/>
            <a:ext cx="6223172" cy="400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25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48D5D-B49A-9C62-DF72-BFE0D3528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56CA4A-9F26-CDC0-40B5-A7DFF0D79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Bravo ! Les deux images qui ont bougé sont : Un uniforme et un ordinateur.</a:t>
            </a: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A948DEF-3EC6-5725-2EFD-32B18D15E4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DD787A4-22D2-906C-2729-FB0984CE5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848" y="1984753"/>
            <a:ext cx="6380304" cy="414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24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C93AAB-DC5C-54E3-5D12-E0FA548C4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0901E68D-9DA7-1A96-2CB4-FE16F69F96B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MA" dirty="0"/>
              <a:t>Activités  sur livret</a:t>
            </a:r>
          </a:p>
        </p:txBody>
      </p:sp>
      <p:pic>
        <p:nvPicPr>
          <p:cNvPr id="37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7153BB23-AD54-FCF6-1F5B-7461936570C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41" name="Espace réservé pour une image  40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24405F7F-303B-52C3-1001-6625AEFB359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223C44F1-6618-E896-72B2-6E3C36281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FBC2E864-3E31-04A9-7CDA-53B6877602C9}"/>
              </a:ext>
            </a:extLst>
          </p:cNvPr>
          <p:cNvGrpSpPr/>
          <p:nvPr/>
        </p:nvGrpSpPr>
        <p:grpSpPr>
          <a:xfrm>
            <a:off x="3072140" y="0"/>
            <a:ext cx="2741519" cy="1084434"/>
            <a:chOff x="3072140" y="0"/>
            <a:chExt cx="2741519" cy="1084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F6A8755-6521-5811-7375-C03FA79CE195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21ADBBB-D76F-93CC-0465-9C0ABFF7DDD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itre 53">
              <a:extLst>
                <a:ext uri="{FF2B5EF4-FFF2-40B4-BE49-F238E27FC236}">
                  <a16:creationId xmlns:a16="http://schemas.microsoft.com/office/drawing/2014/main" id="{8A57790C-4BF4-034D-8795-646D1348D30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</a:t>
              </a: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BC23427E-21B5-D475-12A6-B6AC84E0C5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434" y="3461891"/>
            <a:ext cx="6287377" cy="1438476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013F25D-9CC0-9CEF-B352-FE602D894E2D}"/>
              </a:ext>
            </a:extLst>
          </p:cNvPr>
          <p:cNvSpPr txBox="1"/>
          <p:nvPr/>
        </p:nvSpPr>
        <p:spPr>
          <a:xfrm>
            <a:off x="2201410" y="3640071"/>
            <a:ext cx="1226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2.  Activité 2</a:t>
            </a: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6D91119A-CAB3-F537-44FC-C139AB4FF830}"/>
              </a:ext>
            </a:extLst>
          </p:cNvPr>
          <p:cNvSpPr txBox="1">
            <a:spLocks/>
          </p:cNvSpPr>
          <p:nvPr/>
        </p:nvSpPr>
        <p:spPr>
          <a:xfrm>
            <a:off x="2201410" y="399328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Faire des phrases avec des mots de vocabulaire.</a:t>
            </a:r>
          </a:p>
        </p:txBody>
      </p:sp>
      <p:pic>
        <p:nvPicPr>
          <p:cNvPr id="8" name="Espace réservé pour une image  2">
            <a:extLst>
              <a:ext uri="{FF2B5EF4-FFF2-40B4-BE49-F238E27FC236}">
                <a16:creationId xmlns:a16="http://schemas.microsoft.com/office/drawing/2014/main" id="{9053D8E5-D156-FD0C-63D7-BDC453CFC5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046" y="3420979"/>
            <a:ext cx="539750" cy="539750"/>
          </a:xfrm>
          <a:prstGeom prst="rect">
            <a:avLst/>
          </a:prstGeom>
          <a:noFill/>
        </p:spPr>
      </p:pic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AF4DBBEB-EC55-3EAF-07AF-03CE2EEC4D97}"/>
              </a:ext>
            </a:extLst>
          </p:cNvPr>
          <p:cNvSpPr txBox="1">
            <a:spLocks noGrp="1"/>
          </p:cNvSpPr>
          <p:nvPr>
            <p:ph type="body" sz="quarter" idx="19"/>
          </p:nvPr>
        </p:nvSpPr>
        <p:spPr>
          <a:xfrm>
            <a:off x="2201863" y="2522538"/>
            <a:ext cx="5096933" cy="75565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fr-MA" dirty="0">
                <a:solidFill>
                  <a:schemeClr val="bg1">
                    <a:lumMod val="50000"/>
                  </a:schemeClr>
                </a:solidFill>
              </a:rPr>
              <a:t>Rappel des mots de vocabulaire.</a:t>
            </a:r>
          </a:p>
          <a:p>
            <a:pPr>
              <a:lnSpc>
                <a:spcPct val="150000"/>
              </a:lnSpc>
              <a:defRPr/>
            </a:pPr>
            <a:r>
              <a:rPr lang="fr-MA" dirty="0">
                <a:solidFill>
                  <a:schemeClr val="bg1">
                    <a:lumMod val="50000"/>
                  </a:schemeClr>
                </a:solidFill>
              </a:rPr>
              <a:t>Jeux de vocabulaire.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69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BFA2B842-7EA7-6B0C-D227-090B2B970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on va faire des phrases avec les mots de vocabulaire. Observez ces images. Qui veut dire une phrase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Espace réservé pour une image  1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B10EC3A-B64C-4DAB-9010-2B2680EF3C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66" r="-4666"/>
          <a:stretch>
            <a:fillRect/>
          </a:stretch>
        </p:blipFill>
        <p:spPr>
          <a:xfrm>
            <a:off x="1813961" y="1976559"/>
            <a:ext cx="2243579" cy="2518089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625EF380-9E68-4A49-A4C7-FCB4B1D49D2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976559"/>
            <a:ext cx="2243579" cy="2518088"/>
          </a:xfrm>
          <a:prstGeom prst="rect">
            <a:avLst/>
          </a:prstGeom>
        </p:spPr>
      </p:pic>
      <p:sp>
        <p:nvSpPr>
          <p:cNvPr id="20" name="Espace réservé du texte 10">
            <a:extLst>
              <a:ext uri="{FF2B5EF4-FFF2-40B4-BE49-F238E27FC236}">
                <a16:creationId xmlns:a16="http://schemas.microsoft.com/office/drawing/2014/main" id="{6C70EA21-A023-48D3-A0F8-862CB5477D53}"/>
              </a:ext>
            </a:extLst>
          </p:cNvPr>
          <p:cNvSpPr txBox="1">
            <a:spLocks/>
          </p:cNvSpPr>
          <p:nvPr/>
        </p:nvSpPr>
        <p:spPr>
          <a:xfrm>
            <a:off x="4584398" y="4539200"/>
            <a:ext cx="2231181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400" b="1" dirty="0">
                <a:solidFill>
                  <a:srgbClr val="424D7B"/>
                </a:solidFill>
                <a:latin typeface="Dosis "/>
              </a:rPr>
              <a:t>Première année</a:t>
            </a:r>
            <a:endParaRPr lang="fr-MA" sz="2400" b="1" dirty="0">
              <a:solidFill>
                <a:srgbClr val="424D7B"/>
              </a:solidFill>
              <a:latin typeface="Dosis "/>
            </a:endParaRPr>
          </a:p>
        </p:txBody>
      </p:sp>
      <p:sp>
        <p:nvSpPr>
          <p:cNvPr id="21" name="Espace réservé du texte 10">
            <a:extLst>
              <a:ext uri="{FF2B5EF4-FFF2-40B4-BE49-F238E27FC236}">
                <a16:creationId xmlns:a16="http://schemas.microsoft.com/office/drawing/2014/main" id="{E638C323-B8A6-4204-8635-DC2DD3CA9299}"/>
              </a:ext>
            </a:extLst>
          </p:cNvPr>
          <p:cNvSpPr txBox="1">
            <a:spLocks/>
          </p:cNvSpPr>
          <p:nvPr/>
        </p:nvSpPr>
        <p:spPr>
          <a:xfrm>
            <a:off x="1948382" y="4539200"/>
            <a:ext cx="1974735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400" b="1" dirty="0">
                <a:solidFill>
                  <a:srgbClr val="424D7B"/>
                </a:solidFill>
                <a:latin typeface="Dosis "/>
              </a:rPr>
              <a:t>Bonjour</a:t>
            </a:r>
            <a:endParaRPr lang="fr-MA" sz="2400" b="1" dirty="0">
              <a:solidFill>
                <a:srgbClr val="424D7B"/>
              </a:solidFill>
              <a:latin typeface="Dosis "/>
            </a:endParaRPr>
          </a:p>
        </p:txBody>
      </p:sp>
      <p:pic>
        <p:nvPicPr>
          <p:cNvPr id="1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4601B1D-68F7-446B-B0F7-08D883E3E0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91903" y="704045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2768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BFA2B842-7EA7-6B0C-D227-090B2B970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Voici une phrase correcte : Bonjour, je suis Nada, je suis en première année.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Espace réservé pour une image  1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B10EC3A-B64C-4DAB-9010-2B2680EF3C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66" r="-4666"/>
          <a:stretch>
            <a:fillRect/>
          </a:stretch>
        </p:blipFill>
        <p:spPr>
          <a:xfrm>
            <a:off x="1692000" y="2133444"/>
            <a:ext cx="2300140" cy="2411324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625EF380-9E68-4A49-A4C7-FCB4B1D49D2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887" y="2133443"/>
            <a:ext cx="2300140" cy="2411323"/>
          </a:xfrm>
          <a:prstGeom prst="rect">
            <a:avLst/>
          </a:prstGeom>
        </p:spPr>
      </p:pic>
      <p:sp>
        <p:nvSpPr>
          <p:cNvPr id="21" name="Espace réservé du texte 10">
            <a:extLst>
              <a:ext uri="{FF2B5EF4-FFF2-40B4-BE49-F238E27FC236}">
                <a16:creationId xmlns:a16="http://schemas.microsoft.com/office/drawing/2014/main" id="{E638C323-B8A6-4204-8635-DC2DD3CA9299}"/>
              </a:ext>
            </a:extLst>
          </p:cNvPr>
          <p:cNvSpPr txBox="1">
            <a:spLocks/>
          </p:cNvSpPr>
          <p:nvPr/>
        </p:nvSpPr>
        <p:spPr>
          <a:xfrm>
            <a:off x="384463" y="4868353"/>
            <a:ext cx="8021781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400" b="1" dirty="0">
                <a:solidFill>
                  <a:srgbClr val="424D7B"/>
                </a:solidFill>
                <a:latin typeface="Dosis "/>
              </a:rPr>
              <a:t>Bonjour, je suis Nada, je suis en première année.</a:t>
            </a:r>
            <a:endParaRPr lang="fr-MA" sz="2400" b="1" dirty="0">
              <a:solidFill>
                <a:srgbClr val="424D7B"/>
              </a:solidFill>
              <a:latin typeface="Dosis 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F59E1CD6-B1DB-4F18-B94A-BD5330AEB023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7AA9E529-3C66-4623-B647-C21EB3726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72BC1E3-2117-49FD-AD7E-D8475E8889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5894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BFA2B842-7EA7-6B0C-D227-090B2B970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on va faire des phrases avec les mots de vocabulaire. Observez ces images. Qui veut dire une phrase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131C585-0003-C182-6060-36F193D2C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91903" y="704045"/>
            <a:ext cx="1250140" cy="987542"/>
          </a:xfrm>
          <a:prstGeom prst="ellipse">
            <a:avLst/>
          </a:prstGeom>
        </p:spPr>
      </p:pic>
      <p:pic>
        <p:nvPicPr>
          <p:cNvPr id="14" name="Image 13" descr="Une image contenant gâteau d’anniversaire, dessert, produits de boulangerie, Décoration de gâteau&#10;&#10;Le contenu généré par l’IA peut être incorrect.">
            <a:extLst>
              <a:ext uri="{FF2B5EF4-FFF2-40B4-BE49-F238E27FC236}">
                <a16:creationId xmlns:a16="http://schemas.microsoft.com/office/drawing/2014/main" id="{7AFECAB5-CF6B-4E6F-B85D-212CD67AC0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55"/>
          <a:stretch/>
        </p:blipFill>
        <p:spPr>
          <a:xfrm>
            <a:off x="4847141" y="2158738"/>
            <a:ext cx="2159576" cy="2168165"/>
          </a:xfrm>
          <a:prstGeom prst="rect">
            <a:avLst/>
          </a:prstGeom>
        </p:spPr>
      </p:pic>
      <p:sp>
        <p:nvSpPr>
          <p:cNvPr id="15" name="Espace réservé du texte 10">
            <a:extLst>
              <a:ext uri="{FF2B5EF4-FFF2-40B4-BE49-F238E27FC236}">
                <a16:creationId xmlns:a16="http://schemas.microsoft.com/office/drawing/2014/main" id="{54ECB13F-CB7E-4015-A82C-F211D07CDA94}"/>
              </a:ext>
            </a:extLst>
          </p:cNvPr>
          <p:cNvSpPr txBox="1">
            <a:spLocks/>
          </p:cNvSpPr>
          <p:nvPr/>
        </p:nvSpPr>
        <p:spPr>
          <a:xfrm>
            <a:off x="4847141" y="4359198"/>
            <a:ext cx="1974735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400" b="1" dirty="0">
                <a:solidFill>
                  <a:srgbClr val="424D7B"/>
                </a:solidFill>
                <a:latin typeface="Dosis "/>
              </a:rPr>
              <a:t>6 ans</a:t>
            </a:r>
            <a:endParaRPr lang="fr-MA" sz="2400" b="1" dirty="0">
              <a:solidFill>
                <a:srgbClr val="424D7B"/>
              </a:solidFill>
              <a:latin typeface="Dosis "/>
            </a:endParaRPr>
          </a:p>
        </p:txBody>
      </p:sp>
      <p:pic>
        <p:nvPicPr>
          <p:cNvPr id="11" name="Espace réservé pour une image  5" descr="Une image contenant dessin humoristique, Animation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9DFE1D2-9B56-48F7-B4F9-41AED10ADF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6" r="45" b="7458"/>
          <a:stretch/>
        </p:blipFill>
        <p:spPr>
          <a:xfrm>
            <a:off x="2137283" y="2167472"/>
            <a:ext cx="2159577" cy="2159431"/>
          </a:xfrm>
          <a:prstGeom prst="rect">
            <a:avLst/>
          </a:prstGeom>
        </p:spPr>
      </p:pic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id="{391D5910-92AC-482C-9DF1-AC0D089F72F7}"/>
              </a:ext>
            </a:extLst>
          </p:cNvPr>
          <p:cNvSpPr txBox="1">
            <a:spLocks/>
          </p:cNvSpPr>
          <p:nvPr/>
        </p:nvSpPr>
        <p:spPr>
          <a:xfrm>
            <a:off x="2156098" y="4428039"/>
            <a:ext cx="1800000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MA" sz="2400" b="1" dirty="0">
                <a:solidFill>
                  <a:srgbClr val="424D7B"/>
                </a:solidFill>
                <a:latin typeface="Dosis "/>
              </a:rPr>
              <a:t>Moi</a:t>
            </a:r>
          </a:p>
        </p:txBody>
      </p:sp>
    </p:spTree>
    <p:extLst>
      <p:ext uri="{BB962C8B-B14F-4D97-AF65-F5344CB8AC3E}">
        <p14:creationId xmlns:p14="http://schemas.microsoft.com/office/powerpoint/2010/main" val="127660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BFA2B842-7EA7-6B0C-D227-090B2B970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Voici une phrase correcte : Moi, j’ai six ans.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131C585-0003-C182-6060-36F193D2C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91903" y="704045"/>
            <a:ext cx="1250140" cy="987542"/>
          </a:xfrm>
          <a:prstGeom prst="ellipse">
            <a:avLst/>
          </a:prstGeom>
        </p:spPr>
      </p:pic>
      <p:sp>
        <p:nvSpPr>
          <p:cNvPr id="21" name="Espace réservé du texte 10">
            <a:extLst>
              <a:ext uri="{FF2B5EF4-FFF2-40B4-BE49-F238E27FC236}">
                <a16:creationId xmlns:a16="http://schemas.microsoft.com/office/drawing/2014/main" id="{E638C323-B8A6-4204-8635-DC2DD3CA9299}"/>
              </a:ext>
            </a:extLst>
          </p:cNvPr>
          <p:cNvSpPr txBox="1">
            <a:spLocks/>
          </p:cNvSpPr>
          <p:nvPr/>
        </p:nvSpPr>
        <p:spPr>
          <a:xfrm>
            <a:off x="789710" y="4558313"/>
            <a:ext cx="7564580" cy="689915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3600" b="1" dirty="0">
                <a:solidFill>
                  <a:srgbClr val="424D7B"/>
                </a:solidFill>
                <a:latin typeface="Dosis "/>
              </a:rPr>
              <a:t>Moi, j’ai six ans.</a:t>
            </a:r>
            <a:endParaRPr lang="fr-MA" sz="3600" b="1" dirty="0">
              <a:solidFill>
                <a:srgbClr val="424D7B"/>
              </a:solidFill>
              <a:latin typeface="Dosis "/>
            </a:endParaRPr>
          </a:p>
        </p:txBody>
      </p:sp>
      <p:pic>
        <p:nvPicPr>
          <p:cNvPr id="7" name="Image 6" descr="Une image contenant gâteau d’anniversaire, dessert, produits de boulangerie, Décoration de gâteau&#10;&#10;Le contenu généré par l’IA peut être incorrect.">
            <a:extLst>
              <a:ext uri="{FF2B5EF4-FFF2-40B4-BE49-F238E27FC236}">
                <a16:creationId xmlns:a16="http://schemas.microsoft.com/office/drawing/2014/main" id="{D5765EF1-4AAC-42A1-B063-23B976A7EA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55"/>
          <a:stretch/>
        </p:blipFill>
        <p:spPr>
          <a:xfrm>
            <a:off x="4847141" y="2158738"/>
            <a:ext cx="2159576" cy="2168165"/>
          </a:xfrm>
          <a:prstGeom prst="rect">
            <a:avLst/>
          </a:prstGeom>
        </p:spPr>
      </p:pic>
      <p:pic>
        <p:nvPicPr>
          <p:cNvPr id="9" name="Espace réservé pour une image  5" descr="Une image contenant dessin humoristique, Animation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517C637-9EE1-4B05-89BE-503F9AF950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6" r="45" b="7458"/>
          <a:stretch/>
        </p:blipFill>
        <p:spPr>
          <a:xfrm>
            <a:off x="2137283" y="2167472"/>
            <a:ext cx="2159577" cy="2159431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906324C6-A723-4037-B7DB-83BA06C778A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32C5EC26-FF64-4418-AD52-60881AE49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5059F3E-F446-45B7-A0BA-04E514E8FD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431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3D50F-7CCD-D5E8-7AEF-7A166F1DE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34B80-2CF9-AC4E-219D-0333FBFC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334" y="1366599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9DFD4E1-4E0E-1962-4D6A-CAA194C7938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768EAC-AAE5-5AAF-67A5-EE315A59F0D0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C71E94-B8BD-4CD4-8E1B-35F71F26F0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DF1F6A5D-DBB2-615B-46CB-C38EB8ED173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1B355045-A63A-445B-BFA7-5D5A24F99A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7373" y="2368763"/>
            <a:ext cx="2052000" cy="3122637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2E9759F-5959-42DB-B2EE-9E8FC24C4C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8444" y="2368761"/>
            <a:ext cx="2052001" cy="3122637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482993A-5A66-45B6-90CB-FBA762E072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50266" y="2368761"/>
            <a:ext cx="2052001" cy="3122637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EDC4843-D757-49D9-B509-8D874182A5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60054" y="2368761"/>
            <a:ext cx="2052000" cy="312263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515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BFA2B842-7EA7-6B0C-D227-090B2B970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on va faire des phrases avec les mots de vocabulaire. Observez ces images. Qui veut dire une phrase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Image 9" descr="Une image contenant garçon, dessin, illustration, croquis&#10;&#10;Le contenu généré par l’IA peut être incorrect.">
            <a:extLst>
              <a:ext uri="{FF2B5EF4-FFF2-40B4-BE49-F238E27FC236}">
                <a16:creationId xmlns:a16="http://schemas.microsoft.com/office/drawing/2014/main" id="{3F059637-AB68-47FF-8E72-A042F31AEF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84"/>
          <a:stretch/>
        </p:blipFill>
        <p:spPr>
          <a:xfrm>
            <a:off x="1680235" y="1881029"/>
            <a:ext cx="2351741" cy="2361033"/>
          </a:xfrm>
          <a:prstGeom prst="rect">
            <a:avLst/>
          </a:prstGeom>
        </p:spPr>
      </p:pic>
      <p:sp>
        <p:nvSpPr>
          <p:cNvPr id="11" name="Espace réservé du texte 8">
            <a:extLst>
              <a:ext uri="{FF2B5EF4-FFF2-40B4-BE49-F238E27FC236}">
                <a16:creationId xmlns:a16="http://schemas.microsoft.com/office/drawing/2014/main" id="{904BE18F-654F-4342-8468-5A0CB0F9D505}"/>
              </a:ext>
            </a:extLst>
          </p:cNvPr>
          <p:cNvSpPr txBox="1">
            <a:spLocks/>
          </p:cNvSpPr>
          <p:nvPr/>
        </p:nvSpPr>
        <p:spPr>
          <a:xfrm>
            <a:off x="2019117" y="4357289"/>
            <a:ext cx="1977973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MA" sz="2400" b="1" dirty="0">
                <a:solidFill>
                  <a:srgbClr val="424D7B"/>
                </a:solidFill>
                <a:latin typeface="Dosis "/>
              </a:rPr>
              <a:t>Un garçon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9C3E7ACF-3565-4814-A950-E2042FD07E2A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53"/>
          <a:stretch/>
        </p:blipFill>
        <p:spPr>
          <a:xfrm>
            <a:off x="4773140" y="1885361"/>
            <a:ext cx="2351742" cy="2356701"/>
          </a:xfrm>
          <a:prstGeom prst="rect">
            <a:avLst/>
          </a:prstGeom>
        </p:spPr>
      </p:pic>
      <p:sp>
        <p:nvSpPr>
          <p:cNvPr id="19" name="Espace réservé du texte 8">
            <a:extLst>
              <a:ext uri="{FF2B5EF4-FFF2-40B4-BE49-F238E27FC236}">
                <a16:creationId xmlns:a16="http://schemas.microsoft.com/office/drawing/2014/main" id="{619643A4-F12A-434D-AFE5-F957A631BED4}"/>
              </a:ext>
            </a:extLst>
          </p:cNvPr>
          <p:cNvSpPr txBox="1">
            <a:spLocks/>
          </p:cNvSpPr>
          <p:nvPr/>
        </p:nvSpPr>
        <p:spPr>
          <a:xfrm>
            <a:off x="4913999" y="4357289"/>
            <a:ext cx="2429481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MA" sz="2400" b="1" dirty="0">
                <a:solidFill>
                  <a:srgbClr val="424D7B"/>
                </a:solidFill>
                <a:latin typeface="Dosis "/>
              </a:rPr>
              <a:t>Deuxième année</a:t>
            </a:r>
          </a:p>
        </p:txBody>
      </p:sp>
      <p:pic>
        <p:nvPicPr>
          <p:cNvPr id="2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23EC731-2EA4-4D57-B07B-B0D422638A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91903" y="704045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1826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BFA2B842-7EA7-6B0C-D227-090B2B970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Voici une phrase correcte : Je suis un garçon et je suis en deuxième année.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Espace réservé du texte 8">
            <a:extLst>
              <a:ext uri="{FF2B5EF4-FFF2-40B4-BE49-F238E27FC236}">
                <a16:creationId xmlns:a16="http://schemas.microsoft.com/office/drawing/2014/main" id="{904BE18F-654F-4342-8468-5A0CB0F9D505}"/>
              </a:ext>
            </a:extLst>
          </p:cNvPr>
          <p:cNvSpPr txBox="1">
            <a:spLocks/>
          </p:cNvSpPr>
          <p:nvPr/>
        </p:nvSpPr>
        <p:spPr>
          <a:xfrm>
            <a:off x="924197" y="4617060"/>
            <a:ext cx="7060306" cy="892417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MA" sz="2800" b="1" dirty="0">
                <a:solidFill>
                  <a:srgbClr val="424D7B"/>
                </a:solidFill>
                <a:latin typeface="Dosis "/>
              </a:rPr>
              <a:t>Je suis un garçon et je suis en deuxième année.</a:t>
            </a:r>
          </a:p>
          <a:p>
            <a:pPr marL="0" indent="0" algn="ctr">
              <a:buNone/>
            </a:pPr>
            <a:endParaRPr lang="fr-MA" sz="2000" b="1" dirty="0">
              <a:solidFill>
                <a:srgbClr val="424D7B"/>
              </a:solidFill>
              <a:latin typeface="Dosis "/>
            </a:endParaRPr>
          </a:p>
        </p:txBody>
      </p:sp>
      <p:pic>
        <p:nvPicPr>
          <p:cNvPr id="7" name="Image 6" descr="Une image contenant garçon, dessin, illustration, croquis&#10;&#10;Le contenu généré par l’IA peut être incorrect.">
            <a:extLst>
              <a:ext uri="{FF2B5EF4-FFF2-40B4-BE49-F238E27FC236}">
                <a16:creationId xmlns:a16="http://schemas.microsoft.com/office/drawing/2014/main" id="{85959483-E619-466B-81A0-83C8729351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84"/>
          <a:stretch/>
        </p:blipFill>
        <p:spPr>
          <a:xfrm>
            <a:off x="1680235" y="1881029"/>
            <a:ext cx="2351741" cy="236103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F59FA3D-633D-4BCB-84C7-1D12B47B2135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53"/>
          <a:stretch/>
        </p:blipFill>
        <p:spPr>
          <a:xfrm>
            <a:off x="4773140" y="1885361"/>
            <a:ext cx="2351742" cy="2356701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D1AEA608-C6DD-4451-900D-8FA3A9FD10B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2A5BDCCE-563A-41D5-9E57-FBAA8EFAC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888BD88-7420-43E1-9DA5-577AADA827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6466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BFA2B842-7EA7-6B0C-D227-090B2B970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on va faire des phrases avec les mots de vocabulaire. Observez ces images. Qui veut dire une phrase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" name="Espace réservé du texte 8">
            <a:extLst>
              <a:ext uri="{FF2B5EF4-FFF2-40B4-BE49-F238E27FC236}">
                <a16:creationId xmlns:a16="http://schemas.microsoft.com/office/drawing/2014/main" id="{619643A4-F12A-434D-AFE5-F957A631BED4}"/>
              </a:ext>
            </a:extLst>
          </p:cNvPr>
          <p:cNvSpPr txBox="1">
            <a:spLocks/>
          </p:cNvSpPr>
          <p:nvPr/>
        </p:nvSpPr>
        <p:spPr>
          <a:xfrm>
            <a:off x="5180790" y="4605522"/>
            <a:ext cx="2210883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MA" sz="2800" b="1" dirty="0">
                <a:solidFill>
                  <a:srgbClr val="424D7B"/>
                </a:solidFill>
                <a:latin typeface="Dosis "/>
              </a:rPr>
              <a:t>Uniforme</a:t>
            </a:r>
          </a:p>
        </p:txBody>
      </p:sp>
      <p:pic>
        <p:nvPicPr>
          <p:cNvPr id="2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23EC731-2EA4-4D57-B07B-B0D422638A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91903" y="704045"/>
            <a:ext cx="1250140" cy="987542"/>
          </a:xfrm>
          <a:prstGeom prst="ellipse">
            <a:avLst/>
          </a:prstGeom>
        </p:spPr>
      </p:pic>
      <p:sp>
        <p:nvSpPr>
          <p:cNvPr id="9" name="Espace réservé du texte 10">
            <a:extLst>
              <a:ext uri="{FF2B5EF4-FFF2-40B4-BE49-F238E27FC236}">
                <a16:creationId xmlns:a16="http://schemas.microsoft.com/office/drawing/2014/main" id="{103DCF0D-FDBF-48BC-A534-0BC62CA5C7B4}"/>
              </a:ext>
            </a:extLst>
          </p:cNvPr>
          <p:cNvSpPr txBox="1">
            <a:spLocks/>
          </p:cNvSpPr>
          <p:nvPr/>
        </p:nvSpPr>
        <p:spPr>
          <a:xfrm>
            <a:off x="2267439" y="4602603"/>
            <a:ext cx="1800000" cy="294647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MA" sz="2800" b="1" dirty="0">
                <a:solidFill>
                  <a:srgbClr val="424D7B"/>
                </a:solidFill>
                <a:latin typeface="Dosis "/>
              </a:rPr>
              <a:t>École</a:t>
            </a:r>
          </a:p>
        </p:txBody>
      </p:sp>
      <p:pic>
        <p:nvPicPr>
          <p:cNvPr id="10" name="Espace réservé pour une image  32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34EA2434-57B5-4413-B7C8-9BC1192AF2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44" b="6754"/>
          <a:stretch/>
        </p:blipFill>
        <p:spPr>
          <a:xfrm>
            <a:off x="2010137" y="1941814"/>
            <a:ext cx="2314605" cy="246993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49C8AF4-A82C-432F-926E-CD132E4838BB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73"/>
          <a:stretch/>
        </p:blipFill>
        <p:spPr>
          <a:xfrm>
            <a:off x="5128930" y="1941814"/>
            <a:ext cx="2314605" cy="2469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49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BFA2B842-7EA7-6B0C-D227-090B2B970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Voici une phrase correcte : À l’école, nous portons un uniforme.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Espace réservé pour une image  32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DAA685EA-F06D-491F-BD25-C8E1A397D0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44" b="6754"/>
          <a:stretch/>
        </p:blipFill>
        <p:spPr>
          <a:xfrm>
            <a:off x="2010137" y="1941814"/>
            <a:ext cx="2314605" cy="2469930"/>
          </a:xfrm>
          <a:prstGeom prst="rect">
            <a:avLst/>
          </a:prstGeom>
        </p:spPr>
      </p:pic>
      <p:sp>
        <p:nvSpPr>
          <p:cNvPr id="9" name="Espace réservé du texte 10">
            <a:extLst>
              <a:ext uri="{FF2B5EF4-FFF2-40B4-BE49-F238E27FC236}">
                <a16:creationId xmlns:a16="http://schemas.microsoft.com/office/drawing/2014/main" id="{103DCF0D-FDBF-48BC-A534-0BC62CA5C7B4}"/>
              </a:ext>
            </a:extLst>
          </p:cNvPr>
          <p:cNvSpPr txBox="1">
            <a:spLocks/>
          </p:cNvSpPr>
          <p:nvPr/>
        </p:nvSpPr>
        <p:spPr>
          <a:xfrm>
            <a:off x="1692000" y="4916186"/>
            <a:ext cx="5751536" cy="612001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MA" sz="2800" b="1" dirty="0">
                <a:solidFill>
                  <a:srgbClr val="424D7B"/>
                </a:solidFill>
                <a:latin typeface="Dosis "/>
              </a:rPr>
              <a:t>À l’école, nous portons un uniforme.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FEE92D2A-731D-4FB7-9414-AF5139DEE0B7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73"/>
          <a:stretch/>
        </p:blipFill>
        <p:spPr>
          <a:xfrm>
            <a:off x="5128930" y="1941814"/>
            <a:ext cx="2314605" cy="2469931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D1023E83-F418-42C1-AADC-13DB6CBB42C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6AB06391-4112-4D48-9185-64568761F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BD1B45F-037C-4890-8200-14BE8F51B2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1998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EEE8B-3733-68BD-2BAF-3A7A73A46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C566B6-A7BC-76A4-19B4-275D440E37B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/>
              <a:t>Faire des phrases avec des mots de vocabulaire.</a:t>
            </a:r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3A3BE96B-F106-41BC-29A1-EAA31D27AC3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noFill/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58FFB303-06D9-83F6-ED18-6902AC45D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D3F18F9-BA78-0CBA-47E8-44912CD352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732" y="4958781"/>
            <a:ext cx="6344535" cy="1495634"/>
          </a:xfrm>
          <a:prstGeom prst="rect">
            <a:avLst/>
          </a:prstGeom>
        </p:spPr>
      </p:pic>
      <p:pic>
        <p:nvPicPr>
          <p:cNvPr id="7" name="Espace réservé pour une image  19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0A199A98-C627-BFD0-0313-89825ECE96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98418"/>
            <a:ext cx="540000" cy="540000"/>
          </a:xfrm>
          <a:prstGeom prst="rect">
            <a:avLst/>
          </a:prstGeom>
          <a:noFill/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3364B865-7311-DE2F-2B9C-7CDF9BC91F83}"/>
              </a:ext>
            </a:extLst>
          </p:cNvPr>
          <p:cNvSpPr txBox="1"/>
          <p:nvPr/>
        </p:nvSpPr>
        <p:spPr>
          <a:xfrm>
            <a:off x="2201410" y="5135748"/>
            <a:ext cx="3375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3.  Activités de vocabulaire  sur livret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7DD1B0B1-0007-DB2C-91DA-C6EFAA59A0C4}"/>
              </a:ext>
            </a:extLst>
          </p:cNvPr>
          <p:cNvSpPr txBox="1">
            <a:spLocks/>
          </p:cNvSpPr>
          <p:nvPr/>
        </p:nvSpPr>
        <p:spPr>
          <a:xfrm>
            <a:off x="2201410" y="5499733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sur livret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9180DAB7-6646-5A73-5C33-F3A50E8BC88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2BFBA93-2963-08BC-1DA3-469CC5ADD678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5D8C0C9-459A-55D8-6D8C-7314D4982E26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itre 53">
              <a:extLst>
                <a:ext uri="{FF2B5EF4-FFF2-40B4-BE49-F238E27FC236}">
                  <a16:creationId xmlns:a16="http://schemas.microsoft.com/office/drawing/2014/main" id="{1B154FB0-B00B-39E6-3DC9-0C91F4952F3A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DD7EAF2F-7DAE-DF72-6393-6E5E18943B2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3448487"/>
            <a:ext cx="540000" cy="540000"/>
          </a:xfrm>
          <a:prstGeom prst="rect">
            <a:avLst/>
          </a:prstGeom>
          <a:noFill/>
        </p:spPr>
      </p:pic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355116EA-4FE2-8E53-B43F-E1AF81F4F4F7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2201863" y="2522538"/>
            <a:ext cx="5169321" cy="75565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fr-MA" dirty="0">
                <a:solidFill>
                  <a:schemeClr val="bg1">
                    <a:lumMod val="50000"/>
                  </a:schemeClr>
                </a:solidFill>
              </a:rPr>
              <a:t>Rappel des mots de vocabulaire.</a:t>
            </a:r>
          </a:p>
          <a:p>
            <a:pPr>
              <a:lnSpc>
                <a:spcPct val="150000"/>
              </a:lnSpc>
              <a:defRPr/>
            </a:pPr>
            <a:r>
              <a:rPr lang="fr-MA" dirty="0">
                <a:solidFill>
                  <a:schemeClr val="bg1">
                    <a:lumMod val="50000"/>
                  </a:schemeClr>
                </a:solidFill>
              </a:rPr>
              <a:t>Jeux de vocabulaire.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41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230A86AB-BFB2-6904-BF28-51993985E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706698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Ouvrez le livret à la page 26.  Vous allez faire cette activité à l’oral avec votre camarade.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6882798-B9F2-4E0D-AE2E-811BCA7885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52838" y="1598494"/>
            <a:ext cx="3535052" cy="4830586"/>
          </a:xfrm>
          <a:prstGeom prst="rect">
            <a:avLst/>
          </a:prstGeom>
          <a:ln>
            <a:solidFill>
              <a:srgbClr val="424D7B"/>
            </a:solidFill>
          </a:ln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E0076F6D-3158-2FDD-D437-0EBA03D37DD8}"/>
              </a:ext>
            </a:extLst>
          </p:cNvPr>
          <p:cNvSpPr/>
          <p:nvPr/>
        </p:nvSpPr>
        <p:spPr>
          <a:xfrm>
            <a:off x="2980814" y="2341956"/>
            <a:ext cx="3182371" cy="408712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484D9AC-8910-9B88-AC75-456863E02BD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555F9B0B-0E88-987A-E2C7-FA41A37E6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865939E-28D0-F151-F79E-92B85DE457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653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3BE7DC5-B746-1556-1173-38419CA116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89" t="5474" r="6315" b="20702"/>
          <a:stretch>
            <a:fillRect/>
          </a:stretch>
        </p:blipFill>
        <p:spPr>
          <a:xfrm>
            <a:off x="2972352" y="2626297"/>
            <a:ext cx="3145757" cy="2621230"/>
          </a:xfrm>
          <a:prstGeom prst="rect">
            <a:avLst/>
          </a:prstGeom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7844B121-86CA-B079-C580-1392879E8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À tour de rôle : l’un montre une image, l’autre dit le mot. Je passe entre les rangs pour vous aider.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3E82803C-2C5C-CD87-F0D2-57B4A10A90B9}"/>
              </a:ext>
            </a:extLst>
          </p:cNvPr>
          <p:cNvSpPr/>
          <p:nvPr/>
        </p:nvSpPr>
        <p:spPr>
          <a:xfrm>
            <a:off x="630794" y="3257484"/>
            <a:ext cx="2502567" cy="612000"/>
          </a:xfrm>
          <a:prstGeom prst="roundRect">
            <a:avLst>
              <a:gd name="adj" fmla="val 26103"/>
            </a:avLst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93174EB-BA03-E50D-50E7-1C6DA410E8FB}"/>
              </a:ext>
            </a:extLst>
          </p:cNvPr>
          <p:cNvSpPr txBox="1"/>
          <p:nvPr/>
        </p:nvSpPr>
        <p:spPr>
          <a:xfrm>
            <a:off x="1153361" y="3367452"/>
            <a:ext cx="188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Je montre l’image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3AD92FC9-56BF-E561-7399-C018E2A4468F}"/>
              </a:ext>
            </a:extLst>
          </p:cNvPr>
          <p:cNvSpPr/>
          <p:nvPr/>
        </p:nvSpPr>
        <p:spPr>
          <a:xfrm>
            <a:off x="739474" y="3334301"/>
            <a:ext cx="413887" cy="43911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EDA85F8-CB03-62B7-60D1-A1926994DDD6}"/>
              </a:ext>
            </a:extLst>
          </p:cNvPr>
          <p:cNvSpPr txBox="1"/>
          <p:nvPr/>
        </p:nvSpPr>
        <p:spPr>
          <a:xfrm>
            <a:off x="821284" y="3343926"/>
            <a:ext cx="258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35007C7E-686D-E668-3A31-8D4E0A327578}"/>
              </a:ext>
            </a:extLst>
          </p:cNvPr>
          <p:cNvSpPr/>
          <p:nvPr/>
        </p:nvSpPr>
        <p:spPr>
          <a:xfrm>
            <a:off x="6118109" y="3447987"/>
            <a:ext cx="2033381" cy="612000"/>
          </a:xfrm>
          <a:prstGeom prst="roundRect">
            <a:avLst>
              <a:gd name="adj" fmla="val 26103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CB0279B-9F1E-7541-E0A9-3BF1F28BC69E}"/>
              </a:ext>
            </a:extLst>
          </p:cNvPr>
          <p:cNvSpPr txBox="1"/>
          <p:nvPr/>
        </p:nvSpPr>
        <p:spPr>
          <a:xfrm>
            <a:off x="6640676" y="3557955"/>
            <a:ext cx="138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Je dis le mot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C4BDAF4D-408B-AEB6-E799-994D3C6EF47E}"/>
              </a:ext>
            </a:extLst>
          </p:cNvPr>
          <p:cNvSpPr/>
          <p:nvPr/>
        </p:nvSpPr>
        <p:spPr>
          <a:xfrm>
            <a:off x="6226789" y="3524804"/>
            <a:ext cx="413887" cy="439115"/>
          </a:xfrm>
          <a:prstGeom prst="ellipse">
            <a:avLst/>
          </a:prstGeom>
          <a:solidFill>
            <a:srgbClr val="DAC4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5DABAF0-9EFC-2406-4537-E24998FBAA5E}"/>
              </a:ext>
            </a:extLst>
          </p:cNvPr>
          <p:cNvSpPr txBox="1"/>
          <p:nvPr/>
        </p:nvSpPr>
        <p:spPr>
          <a:xfrm>
            <a:off x="6273908" y="3535158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4" name="AutoShape 4" descr="Image générée">
            <a:extLst>
              <a:ext uri="{FF2B5EF4-FFF2-40B4-BE49-F238E27FC236}">
                <a16:creationId xmlns:a16="http://schemas.microsoft.com/office/drawing/2014/main" id="{E38DB5F8-4C93-3DB8-51F4-4AFF31C6CA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46422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B00ED3A1-118B-D386-57BC-0F0B313A8B1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004729FE-180E-98F7-71D2-27ECF86B1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883E5992-0373-6F96-6190-F5E040DAC6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0871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30B7BA-C657-4500-9080-BFC92F4B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5DFC5A5-93A6-B16F-46B2-0A9BA480AA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  <p:pic>
        <p:nvPicPr>
          <p:cNvPr id="9" name="Nada-Wave">
            <a:hlinkClick r:id="" action="ppaction://media"/>
            <a:extLst>
              <a:ext uri="{FF2B5EF4-FFF2-40B4-BE49-F238E27FC236}">
                <a16:creationId xmlns:a16="http://schemas.microsoft.com/office/drawing/2014/main" id="{366B4315-512B-95B5-C6C5-0BE4BCB92E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id="{A7E9F1CB-EA6C-1B6A-6840-2B76C6198EE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7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89567" y="4156106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5005567" y="3904106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423691" y="418098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rganigramme : Terminateur 38">
            <a:extLst>
              <a:ext uri="{FF2B5EF4-FFF2-40B4-BE49-F238E27FC236}">
                <a16:creationId xmlns:a16="http://schemas.microsoft.com/office/drawing/2014/main" id="{6841D22E-7F63-0123-DE78-6B7D3949BFF3}"/>
              </a:ext>
            </a:extLst>
          </p:cNvPr>
          <p:cNvSpPr/>
          <p:nvPr/>
        </p:nvSpPr>
        <p:spPr>
          <a:xfrm>
            <a:off x="639691" y="392898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603691" y="440979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orales </a:t>
            </a:r>
          </a:p>
        </p:txBody>
      </p:sp>
      <p:sp>
        <p:nvSpPr>
          <p:cNvPr id="8" name="Titre 30">
            <a:extLst>
              <a:ext uri="{FF2B5EF4-FFF2-40B4-BE49-F238E27FC236}">
                <a16:creationId xmlns:a16="http://schemas.microsoft.com/office/drawing/2014/main" id="{E7505BF1-9FB3-A3D9-F1AE-40542186D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068650"/>
            <a:ext cx="7886700" cy="720000"/>
          </a:xfrm>
        </p:spPr>
        <p:txBody>
          <a:bodyPr/>
          <a:lstStyle/>
          <a:p>
            <a:r>
              <a:rPr lang="fr-MA" sz="3200" dirty="0"/>
              <a:t>Organisation de la semaine de révision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397D6792-77EF-964B-8655-3B3059F55CA8}"/>
              </a:ext>
            </a:extLst>
          </p:cNvPr>
          <p:cNvSpPr/>
          <p:nvPr/>
        </p:nvSpPr>
        <p:spPr>
          <a:xfrm>
            <a:off x="4789567" y="242966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rganigramme : Terminateur 2">
            <a:extLst>
              <a:ext uri="{FF2B5EF4-FFF2-40B4-BE49-F238E27FC236}">
                <a16:creationId xmlns:a16="http://schemas.microsoft.com/office/drawing/2014/main" id="{5658D257-978F-A594-EEA1-56A5EF90062C}"/>
              </a:ext>
            </a:extLst>
          </p:cNvPr>
          <p:cNvSpPr/>
          <p:nvPr/>
        </p:nvSpPr>
        <p:spPr>
          <a:xfrm>
            <a:off x="5005567" y="217766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42" name="Espace réservé du texte 5">
            <a:extLst>
              <a:ext uri="{FF2B5EF4-FFF2-40B4-BE49-F238E27FC236}">
                <a16:creationId xmlns:a16="http://schemas.microsoft.com/office/drawing/2014/main" id="{F17D042A-9C0B-3691-ABA9-FFC53DBA5F5E}"/>
              </a:ext>
            </a:extLst>
          </p:cNvPr>
          <p:cNvSpPr txBox="1">
            <a:spLocks/>
          </p:cNvSpPr>
          <p:nvPr/>
        </p:nvSpPr>
        <p:spPr>
          <a:xfrm>
            <a:off x="4969567" y="2628951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de lecture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FFE98D44-242C-B857-A26E-6C7163C42EFF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88F2D0-04BB-A251-DD36-D1B8EDEBD6A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9464FC-2A84-044F-BACA-8005915C7C3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76D3DCA5-D411-2F51-DEC5-EBA796C6E078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2D821F4D-459F-10F8-037F-9FC307E61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570" y="2172516"/>
            <a:ext cx="3828620" cy="1365622"/>
          </a:xfrm>
          <a:prstGeom prst="rect">
            <a:avLst/>
          </a:prstGeom>
        </p:spPr>
      </p:pic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A5E18E04-36C4-DDBA-D36A-2F6CAF012C20}"/>
              </a:ext>
            </a:extLst>
          </p:cNvPr>
          <p:cNvSpPr txBox="1">
            <a:spLocks/>
          </p:cNvSpPr>
          <p:nvPr/>
        </p:nvSpPr>
        <p:spPr>
          <a:xfrm>
            <a:off x="5036762" y="4349217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d’écriture</a:t>
            </a:r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62AFBE96-6D58-CF0A-14F1-9A0AB1FC361F}"/>
              </a:ext>
            </a:extLst>
          </p:cNvPr>
          <p:cNvSpPr/>
          <p:nvPr/>
        </p:nvSpPr>
        <p:spPr>
          <a:xfrm>
            <a:off x="733880" y="2170686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B4DDBFF-D324-3E3C-39D9-A0E8D4DE4E9D}"/>
              </a:ext>
            </a:extLst>
          </p:cNvPr>
          <p:cNvSpPr txBox="1"/>
          <p:nvPr/>
        </p:nvSpPr>
        <p:spPr>
          <a:xfrm>
            <a:off x="850459" y="2817699"/>
            <a:ext cx="38314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de vocabulaire</a:t>
            </a:r>
          </a:p>
        </p:txBody>
      </p: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E19C4005-4A51-DD46-6175-E7EA3F0C246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/>
              <a:t>Faire des phrases avec des mots de vocabulaire.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D82192C4-E114-9B07-692A-020A71C5F89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MA" dirty="0"/>
              <a:t>Travail sur livret</a:t>
            </a:r>
          </a:p>
        </p:txBody>
      </p:sp>
      <p:pic>
        <p:nvPicPr>
          <p:cNvPr id="41" name="Espace réservé pour une image  40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38B40634-5B97-0FD8-D4DA-72F287BC6C2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B8AE1112-EE82-8B56-B589-D5C05675E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1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507B2C7-53CF-9049-FD6D-F24173083D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42" t="8381" r="3284" b="18195"/>
          <a:stretch>
            <a:fillRect/>
          </a:stretch>
        </p:blipFill>
        <p:spPr>
          <a:xfrm>
            <a:off x="1438977" y="2045581"/>
            <a:ext cx="6246795" cy="1349939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/>
        </p:nvSpPr>
        <p:spPr>
          <a:xfrm>
            <a:off x="2227716" y="2160000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1.  Activité 1</a:t>
            </a:r>
          </a:p>
        </p:txBody>
      </p:sp>
      <p:pic>
        <p:nvPicPr>
          <p:cNvPr id="37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8424BAA-A47B-4E20-FFE5-6432611FA8F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8BE1566B-D585-7E21-D244-BCFCE70B9FA4}"/>
              </a:ext>
            </a:extLst>
          </p:cNvPr>
          <p:cNvSpPr txBox="1">
            <a:spLocks/>
          </p:cNvSpPr>
          <p:nvPr/>
        </p:nvSpPr>
        <p:spPr>
          <a:xfrm>
            <a:off x="2203199" y="2520000"/>
            <a:ext cx="534526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Rappel des mots de vocabulaire</a:t>
            </a:r>
            <a:r>
              <a:rPr lang="fr-MA" dirty="0">
                <a:solidFill>
                  <a:srgbClr val="565F88"/>
                </a:solidFill>
              </a:rPr>
              <a:t>.</a:t>
            </a:r>
          </a:p>
          <a:p>
            <a:pPr marL="266700" marR="0" lvl="0" indent="-266700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Jeux de vocabulaire.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AB84BFEE-BBD8-4BF3-2434-8540C33B07CE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A7B19E7-13CC-B9C4-EEF2-A555D5EB6D8C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0832FF2-03F4-4292-2A21-4B531E2A6D0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7400D3D8-5C43-2B92-8B4D-1650CB15D2C6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6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2B880D0F-CBE6-3E45-D5F6-514E76B3C6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3448487"/>
            <a:ext cx="540000" cy="5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843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A62B7-773B-6F25-D285-83EF85460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129EC6FD-3DA6-FDDB-7C25-BAD76E1196E0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F63D64A-3E30-A9AD-6949-0FBE0C271D8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82AD792-F4DC-3FB0-FA02-537B6BA7895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DFE5E6E7-F254-6047-08F5-66C70F7C4684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93E0FB99-4246-286D-20E2-2B18452C429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74B2A10-15A9-8282-CED3-93E92DD6F21F}"/>
              </a:ext>
            </a:extLst>
          </p:cNvPr>
          <p:cNvSpPr/>
          <p:nvPr/>
        </p:nvSpPr>
        <p:spPr>
          <a:xfrm>
            <a:off x="1294077" y="2938783"/>
            <a:ext cx="6535427" cy="169628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8E5EDCA6-A7AE-F91C-375E-03A3F662A750}"/>
              </a:ext>
            </a:extLst>
          </p:cNvPr>
          <p:cNvSpPr txBox="1"/>
          <p:nvPr/>
        </p:nvSpPr>
        <p:spPr>
          <a:xfrm>
            <a:off x="666394" y="1755389"/>
            <a:ext cx="78112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Au terme de cette séance de révision, l’enseignant doit vérifier qu’au moins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80% des élèves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sont capables de : </a:t>
            </a:r>
            <a:endParaRPr kumimoji="0" lang="ar-MA" sz="24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5746AB9A-7886-DD60-98B7-1FF83C8176F0}"/>
              </a:ext>
            </a:extLst>
          </p:cNvPr>
          <p:cNvSpPr txBox="1"/>
          <p:nvPr/>
        </p:nvSpPr>
        <p:spPr>
          <a:xfrm>
            <a:off x="1442335" y="3244973"/>
            <a:ext cx="638716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Reconnaitre et produire 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des mots de vocabulaire.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Faire 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des phrases avec des mots de vocabulaire. 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8C8C5DC-7BDC-A408-9DE6-5E9ECC078095}"/>
              </a:ext>
            </a:extLst>
          </p:cNvPr>
          <p:cNvSpPr txBox="1"/>
          <p:nvPr/>
        </p:nvSpPr>
        <p:spPr>
          <a:xfrm>
            <a:off x="1490221" y="4987460"/>
            <a:ext cx="614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* Si ce taux n’est pas atteint, il convient de mettre en place des actions de remédiation, collectives ou individuelles. </a:t>
            </a:r>
          </a:p>
        </p:txBody>
      </p:sp>
    </p:spTree>
    <p:extLst>
      <p:ext uri="{BB962C8B-B14F-4D97-AF65-F5344CB8AC3E}">
        <p14:creationId xmlns:p14="http://schemas.microsoft.com/office/powerpoint/2010/main" val="394525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76A4C6-0615-4F6F-AB64-975F8AC4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MA" dirty="0"/>
              <a:t>Bonjour les enfants. Aujourd’hui, nous allons réviser les mots de vocabulaire des semaines précédentes. Soyez attentifs.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6B75884-FDA7-3C30-D664-B0E9FFEE8DE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A0C3709-4680-5424-D4BD-97BFC2F1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51DB144-9999-2761-71C6-6FD60EF25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F6F75F5E-0F4F-58AD-F00C-F11EB85EF9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E1114E01-4699-1BC6-B605-BBCF6562EB24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</p:spPr>
      </p:pic>
    </p:spTree>
    <p:extLst>
      <p:ext uri="{BB962C8B-B14F-4D97-AF65-F5344CB8AC3E}">
        <p14:creationId xmlns:p14="http://schemas.microsoft.com/office/powerpoint/2010/main" val="428135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5AE8B19C-F9BD-C41B-5519-216C3062A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Bonjour – Au revoir – Moi -Toi.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12387D44-E1E5-4483-BF24-151781562445}"/>
              </a:ext>
            </a:extLst>
          </p:cNvPr>
          <p:cNvGrpSpPr/>
          <p:nvPr/>
        </p:nvGrpSpPr>
        <p:grpSpPr>
          <a:xfrm>
            <a:off x="527663" y="2120990"/>
            <a:ext cx="7866088" cy="2884147"/>
            <a:chOff x="537089" y="2696025"/>
            <a:chExt cx="7866088" cy="2315100"/>
          </a:xfrm>
        </p:grpSpPr>
        <p:pic>
          <p:nvPicPr>
            <p:cNvPr id="17" name="Espace réservé pour une image  12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94F48F5-F8E6-70BA-7726-5E2533C387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666" r="-4666"/>
            <a:stretch>
              <a:fillRect/>
            </a:stretch>
          </p:blipFill>
          <p:spPr>
            <a:xfrm>
              <a:off x="537089" y="2696025"/>
              <a:ext cx="1800000" cy="1800000"/>
            </a:xfrm>
            <a:prstGeom prst="rect">
              <a:avLst/>
            </a:prstGeom>
          </p:spPr>
        </p:pic>
        <p:pic>
          <p:nvPicPr>
            <p:cNvPr id="18" name="Espace réservé pour une image  18" descr="Une image contenant dessin humoristique, sourire, clipart, Animation&#10;&#10;Le contenu généré par l’IA peut être incorrect.">
              <a:extLst>
                <a:ext uri="{FF2B5EF4-FFF2-40B4-BE49-F238E27FC236}">
                  <a16:creationId xmlns:a16="http://schemas.microsoft.com/office/drawing/2014/main" id="{438288E8-8BB5-FB97-27EE-6541AE9E35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697" r="-4697"/>
            <a:stretch>
              <a:fillRect/>
            </a:stretch>
          </p:blipFill>
          <p:spPr>
            <a:xfrm>
              <a:off x="2559118" y="2696025"/>
              <a:ext cx="1800000" cy="1800000"/>
            </a:xfrm>
            <a:prstGeom prst="rect">
              <a:avLst/>
            </a:prstGeom>
          </p:spPr>
        </p:pic>
        <p:pic>
          <p:nvPicPr>
            <p:cNvPr id="19" name="Espace réservé pour une image  5" descr="Une image contenant dessin humoristique, Animation, Dessin animé, illustration&#10;&#10;Le contenu généré par l’IA peut être incorrect.">
              <a:extLst>
                <a:ext uri="{FF2B5EF4-FFF2-40B4-BE49-F238E27FC236}">
                  <a16:creationId xmlns:a16="http://schemas.microsoft.com/office/drawing/2014/main" id="{30354A43-E9BA-9ED0-E3F3-8FBD0DF3A3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636" r="-4636"/>
            <a:stretch>
              <a:fillRect/>
            </a:stretch>
          </p:blipFill>
          <p:spPr>
            <a:xfrm>
              <a:off x="4581147" y="2696025"/>
              <a:ext cx="1800000" cy="1800000"/>
            </a:xfrm>
            <a:prstGeom prst="rect">
              <a:avLst/>
            </a:prstGeom>
          </p:spPr>
        </p:pic>
        <p:pic>
          <p:nvPicPr>
            <p:cNvPr id="20" name="Espace réservé pour une image  28" descr="Une image contenant dessin humoristique, habits, clipart, sourire&#10;&#10;Le contenu généré par l’IA peut être incorrect.">
              <a:extLst>
                <a:ext uri="{FF2B5EF4-FFF2-40B4-BE49-F238E27FC236}">
                  <a16:creationId xmlns:a16="http://schemas.microsoft.com/office/drawing/2014/main" id="{85EDE2C8-0A49-E47E-5927-EC68E5F8A8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666" r="-4666"/>
            <a:stretch>
              <a:fillRect/>
            </a:stretch>
          </p:blipFill>
          <p:spPr>
            <a:xfrm>
              <a:off x="6603177" y="2696025"/>
              <a:ext cx="1800000" cy="1800000"/>
            </a:xfrm>
            <a:prstGeom prst="rect">
              <a:avLst/>
            </a:prstGeom>
          </p:spPr>
        </p:pic>
        <p:sp>
          <p:nvSpPr>
            <p:cNvPr id="21" name="Espace réservé du texte 6">
              <a:extLst>
                <a:ext uri="{FF2B5EF4-FFF2-40B4-BE49-F238E27FC236}">
                  <a16:creationId xmlns:a16="http://schemas.microsoft.com/office/drawing/2014/main" id="{F78D36ED-3C75-7565-EE05-5D54D1E57B28}"/>
                </a:ext>
              </a:extLst>
            </p:cNvPr>
            <p:cNvSpPr txBox="1">
              <a:spLocks/>
            </p:cNvSpPr>
            <p:nvPr/>
          </p:nvSpPr>
          <p:spPr>
            <a:xfrm>
              <a:off x="537089" y="4651124"/>
              <a:ext cx="1800000" cy="359999"/>
            </a:xfrm>
            <a:prstGeom prst="roundRect">
              <a:avLst/>
            </a:prstGeom>
          </p:spPr>
          <p:txBody>
            <a:bodyPr/>
            <a:lstStyle>
              <a:lvl1pPr marL="128585" indent="-128585" algn="l" defTabSz="514337" rtl="0" eaLnBrk="1" latinLnBrk="0" hangingPunct="1">
                <a:lnSpc>
                  <a:spcPct val="90000"/>
                </a:lnSpc>
                <a:spcBef>
                  <a:spcPts val="563"/>
                </a:spcBef>
                <a:buFont typeface="Arial" panose="020B0604020202020204" pitchFamily="34" charset="0"/>
                <a:buChar char="•"/>
                <a:defRPr sz="15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575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42921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1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090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57259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414427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71596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28765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18593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fr-MA" sz="2000" dirty="0">
                  <a:solidFill>
                    <a:srgbClr val="424D7B"/>
                  </a:solidFill>
                  <a:latin typeface="Dosis SemiBold" pitchFamily="2" charset="0"/>
                </a:rPr>
                <a:t>Bonjour</a:t>
              </a:r>
              <a:endParaRPr lang="fr-MA" sz="2800" dirty="0">
                <a:solidFill>
                  <a:srgbClr val="424D7B"/>
                </a:solidFill>
                <a:latin typeface="Dosis SemiBold" pitchFamily="2" charset="0"/>
              </a:endParaRPr>
            </a:p>
          </p:txBody>
        </p:sp>
        <p:sp>
          <p:nvSpPr>
            <p:cNvPr id="22" name="Espace réservé du texte 8">
              <a:extLst>
                <a:ext uri="{FF2B5EF4-FFF2-40B4-BE49-F238E27FC236}">
                  <a16:creationId xmlns:a16="http://schemas.microsoft.com/office/drawing/2014/main" id="{142DF12B-66AD-9003-A928-96B4DCBD7FF3}"/>
                </a:ext>
              </a:extLst>
            </p:cNvPr>
            <p:cNvSpPr txBox="1">
              <a:spLocks/>
            </p:cNvSpPr>
            <p:nvPr/>
          </p:nvSpPr>
          <p:spPr>
            <a:xfrm>
              <a:off x="2559118" y="4651124"/>
              <a:ext cx="1800000" cy="360001"/>
            </a:xfrm>
            <a:prstGeom prst="roundRect">
              <a:avLst/>
            </a:prstGeom>
          </p:spPr>
          <p:txBody>
            <a:bodyPr/>
            <a:lstStyle>
              <a:lvl1pPr marL="128585" indent="-128585" algn="l" defTabSz="514337" rtl="0" eaLnBrk="1" latinLnBrk="0" hangingPunct="1">
                <a:lnSpc>
                  <a:spcPct val="90000"/>
                </a:lnSpc>
                <a:spcBef>
                  <a:spcPts val="563"/>
                </a:spcBef>
                <a:buFont typeface="Arial" panose="020B0604020202020204" pitchFamily="34" charset="0"/>
                <a:buChar char="•"/>
                <a:defRPr sz="15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575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42921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1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090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57259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414427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71596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28765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18593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fr-MA" sz="2000" dirty="0">
                  <a:solidFill>
                    <a:srgbClr val="424D7B"/>
                  </a:solidFill>
                  <a:latin typeface="Dosis SemiBold" pitchFamily="2" charset="0"/>
                </a:rPr>
                <a:t>Au revoir</a:t>
              </a:r>
            </a:p>
          </p:txBody>
        </p:sp>
        <p:sp>
          <p:nvSpPr>
            <p:cNvPr id="23" name="Espace réservé du texte 10">
              <a:extLst>
                <a:ext uri="{FF2B5EF4-FFF2-40B4-BE49-F238E27FC236}">
                  <a16:creationId xmlns:a16="http://schemas.microsoft.com/office/drawing/2014/main" id="{73AF9149-E575-CF96-1677-7812E1D3518F}"/>
                </a:ext>
              </a:extLst>
            </p:cNvPr>
            <p:cNvSpPr txBox="1">
              <a:spLocks/>
            </p:cNvSpPr>
            <p:nvPr/>
          </p:nvSpPr>
          <p:spPr>
            <a:xfrm>
              <a:off x="4581147" y="4651124"/>
              <a:ext cx="1800000" cy="359999"/>
            </a:xfrm>
            <a:prstGeom prst="roundRect">
              <a:avLst/>
            </a:prstGeom>
          </p:spPr>
          <p:txBody>
            <a:bodyPr/>
            <a:lstStyle>
              <a:lvl1pPr marL="128585" indent="-128585" algn="l" defTabSz="514337" rtl="0" eaLnBrk="1" latinLnBrk="0" hangingPunct="1">
                <a:lnSpc>
                  <a:spcPct val="90000"/>
                </a:lnSpc>
                <a:spcBef>
                  <a:spcPts val="563"/>
                </a:spcBef>
                <a:buFont typeface="Arial" panose="020B0604020202020204" pitchFamily="34" charset="0"/>
                <a:buChar char="•"/>
                <a:defRPr sz="15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575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42921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1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090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57259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414427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71596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28765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18593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fr-MA" sz="2000" dirty="0">
                  <a:solidFill>
                    <a:srgbClr val="424D7B"/>
                  </a:solidFill>
                  <a:latin typeface="Dosis SemiBold" pitchFamily="2" charset="0"/>
                </a:rPr>
                <a:t>Moi</a:t>
              </a:r>
              <a:endParaRPr lang="fr-MA" sz="2800" dirty="0">
                <a:solidFill>
                  <a:srgbClr val="424D7B"/>
                </a:solidFill>
                <a:latin typeface="Dosis SemiBold" pitchFamily="2" charset="0"/>
              </a:endParaRPr>
            </a:p>
          </p:txBody>
        </p:sp>
        <p:sp>
          <p:nvSpPr>
            <p:cNvPr id="24" name="Espace réservé du texte 14">
              <a:extLst>
                <a:ext uri="{FF2B5EF4-FFF2-40B4-BE49-F238E27FC236}">
                  <a16:creationId xmlns:a16="http://schemas.microsoft.com/office/drawing/2014/main" id="{127C9BF0-F1B7-80C8-BD1C-1868DC9DEDB1}"/>
                </a:ext>
              </a:extLst>
            </p:cNvPr>
            <p:cNvSpPr txBox="1">
              <a:spLocks/>
            </p:cNvSpPr>
            <p:nvPr/>
          </p:nvSpPr>
          <p:spPr>
            <a:xfrm>
              <a:off x="6603177" y="4651124"/>
              <a:ext cx="1800000" cy="359999"/>
            </a:xfrm>
            <a:prstGeom prst="roundRect">
              <a:avLst/>
            </a:prstGeom>
          </p:spPr>
          <p:txBody>
            <a:bodyPr/>
            <a:lstStyle>
              <a:lvl1pPr marL="128585" indent="-128585" algn="l" defTabSz="514337" rtl="0" eaLnBrk="1" latinLnBrk="0" hangingPunct="1">
                <a:lnSpc>
                  <a:spcPct val="90000"/>
                </a:lnSpc>
                <a:spcBef>
                  <a:spcPts val="563"/>
                </a:spcBef>
                <a:buFont typeface="Arial" panose="020B0604020202020204" pitchFamily="34" charset="0"/>
                <a:buChar char="•"/>
                <a:defRPr sz="15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575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42921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1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090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57259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414427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71596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28765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18593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fr-MA" sz="2000" dirty="0">
                  <a:solidFill>
                    <a:srgbClr val="424D7B"/>
                  </a:solidFill>
                  <a:latin typeface="Dosis SemiBold" pitchFamily="2" charset="0"/>
                </a:rPr>
                <a:t>Toi</a:t>
              </a:r>
              <a:endParaRPr lang="fr-MA" sz="2800" dirty="0">
                <a:solidFill>
                  <a:srgbClr val="424D7B"/>
                </a:solidFill>
                <a:latin typeface="Dosis SemiBold" pitchFamily="2" charset="0"/>
              </a:endParaRP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84F9DF2C-BC35-41B0-A89F-20435BD89CE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7DA8F569-70ED-4E8A-B976-7309007BF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C1B2F4C-A6F1-4748-BBFE-85EB4F1430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868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5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88e595329b58a341247e0709eeaa7ee9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bec1963433db02a35e86c45a6d6fd5bd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DFD3FAE-2136-4DD8-B397-E52F55A3D2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5B195F7-641D-4167-80D4-1B9CF897B5C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880F8CA-9E32-43B4-9801-C91788857021}">
  <ds:schemaRefs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f0534ec5-868f-4ce6-85c7-99f0612daa52"/>
    <ds:schemaRef ds:uri="202b3bc9-e036-45c7-aea0-06aec8cd7a40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7790</TotalTime>
  <Words>1073</Words>
  <PresentationFormat>Affichage à l'écran (4:3)</PresentationFormat>
  <Paragraphs>156</Paragraphs>
  <Slides>47</Slides>
  <Notes>2</Notes>
  <HiddenSlides>0</HiddenSlides>
  <MMClips>4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14</vt:i4>
      </vt:variant>
      <vt:variant>
        <vt:lpstr>Titres des diapositives</vt:lpstr>
      </vt:variant>
      <vt:variant>
        <vt:i4>47</vt:i4>
      </vt:variant>
    </vt:vector>
  </HeadingPairs>
  <TitlesOfParts>
    <vt:vector size="72" baseType="lpstr">
      <vt:lpstr>Dosis ExtraBold</vt:lpstr>
      <vt:lpstr>Aptos Display</vt:lpstr>
      <vt:lpstr>Dosis </vt:lpstr>
      <vt:lpstr>Dosis Medium</vt:lpstr>
      <vt:lpstr>Calibri</vt:lpstr>
      <vt:lpstr>Mistral</vt:lpstr>
      <vt:lpstr>Wingdings</vt:lpstr>
      <vt:lpstr>Aptos</vt:lpstr>
      <vt:lpstr>Arial</vt:lpstr>
      <vt:lpstr>Dosis</vt:lpstr>
      <vt:lpstr>Dosis SemiBold</vt:lpstr>
      <vt:lpstr>2_Conception personnalisée</vt:lpstr>
      <vt:lpstr>00_Env-Enseignant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1_Env-Enseignant</vt:lpstr>
      <vt:lpstr>3_Lecture</vt:lpstr>
      <vt:lpstr>2_Env-Enseignant</vt:lpstr>
      <vt:lpstr>5_New Voc_01-Livret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 de révision</vt:lpstr>
      <vt:lpstr>Plan de la séance 1</vt:lpstr>
      <vt:lpstr>Présentation PowerPoint</vt:lpstr>
      <vt:lpstr>Bonjour les enfants. Aujourd’hui, nous allons réviser les mots de vocabulaire des semaines précédentes. Soyez attentifs.</vt:lpstr>
      <vt:lpstr>Répétons ensemble : Bonjour – Au revoir – Moi -Toi.</vt:lpstr>
      <vt:lpstr>Pour chaque image, je vais désigner un élève pour dire le mot. C’est quel mot ? </vt:lpstr>
      <vt:lpstr>Répétons ensemble : Un avion – Une banane – Un abricot -  Une école – Un ananas.</vt:lpstr>
      <vt:lpstr>Pour chaque image, je vais désigner un élève pour dire le mot. C’est quel mot ? </vt:lpstr>
      <vt:lpstr>Répétons ensemble : Une girafe - salut – à bientôt – un kiwi,</vt:lpstr>
      <vt:lpstr>Pour chaque image, je vais désigner un élève pour dire le mot. C’est quel mot ? </vt:lpstr>
      <vt:lpstr>Répétons ensemble : Un livre– un lit – un ami - un immeuble - une fourmi. </vt:lpstr>
      <vt:lpstr>Pour chaque image, je vais désigner un élève pour dire le mot. C’est quel mot ? </vt:lpstr>
      <vt:lpstr>Répétons ensemble :   Une fille – Un garçon – 6 ans – Les chiffres.</vt:lpstr>
      <vt:lpstr>Pour chaque image, je vais désigner un élève pour dire le mot. C’est quel mot ? </vt:lpstr>
      <vt:lpstr>Répétons ensemble : Une orange – Une olive – Un ordinateur – Une pomme. </vt:lpstr>
      <vt:lpstr>Pour chaque image, je vais désigner un élève pour dire le mot. C’est quel mot ? </vt:lpstr>
      <vt:lpstr>Répétons ensemble : Le sucre – un uniforme – une jupe – la lune.</vt:lpstr>
      <vt:lpstr>Pour chaque image, je vais désigner un élève pour dire le mot. C’est quel mot ? </vt:lpstr>
      <vt:lpstr>Répétons ensemble : Une classe – La 1re année – La 2e année – Une usine – Un jus.</vt:lpstr>
      <vt:lpstr>Pour chaque image, je vais désigner un élève pour dire le mot. C’est quel mot ? </vt:lpstr>
      <vt:lpstr>Nous allons jouer au jeu des mots invisibles. </vt:lpstr>
      <vt:lpstr>Répétons ensemble : Bonjour – Aurevoir – Une école – Une girafe – Un abricot – Une fourmi. </vt:lpstr>
      <vt:lpstr>Observez bien les images. Je vais masquer deux images. Qui veut expliquer la consigne dans sa langue ? </vt:lpstr>
      <vt:lpstr>Quelles sont les images qui manques ?</vt:lpstr>
      <vt:lpstr>Les deux images qui manquent sont : Au revoir et girafe. </vt:lpstr>
      <vt:lpstr>Nous allons jouer au jeu des mots qui bougent. </vt:lpstr>
      <vt:lpstr>Répétons ensemble : Un uniforme – La lune – Les chiffres – Une orange  – Un ordinateur – Une classe.  </vt:lpstr>
      <vt:lpstr>Observez bien. Je vais faire bouger 2 images. Qui veut expliquer la consigne dans  sa langue ? </vt:lpstr>
      <vt:lpstr>Quelles sont les deux images qui ont bougé ? </vt:lpstr>
      <vt:lpstr>Bravo ! Les deux images qui ont bougé sont : Un uniforme et un ordinateur.</vt:lpstr>
      <vt:lpstr>Plan de la séance</vt:lpstr>
      <vt:lpstr>Maintenant, on va faire des phrases avec les mots de vocabulaire. Observez ces images. Qui veut dire une phrase ? </vt:lpstr>
      <vt:lpstr>Voici une phrase correcte : Bonjour, je suis Nada, je suis en première année.</vt:lpstr>
      <vt:lpstr>Maintenant, on va faire des phrases avec les mots de vocabulaire. Observez ces images. Qui veut dire une phrase ? </vt:lpstr>
      <vt:lpstr>Voici une phrase correcte : Moi, j’ai six ans.</vt:lpstr>
      <vt:lpstr>Maintenant, on va faire des phrases avec les mots de vocabulaire. Observez ces images. Qui veut dire une phrase ? </vt:lpstr>
      <vt:lpstr>Voici une phrase correcte : Je suis un garçon et je suis en deuxième année.</vt:lpstr>
      <vt:lpstr>Maintenant, on va faire des phrases avec les mots de vocabulaire. Observez ces images. Qui veut dire une phrase ? </vt:lpstr>
      <vt:lpstr>Voici une phrase correcte : À l’école, nous portons un uniforme.</vt:lpstr>
      <vt:lpstr>Plan de la séance</vt:lpstr>
      <vt:lpstr>Ouvrez le livret à la page 26.  Vous allez faire cette activité à l’oral avec votre camarade. </vt:lpstr>
      <vt:lpstr>À tour de rôle : l’un montre une image, l’autre dit le mot. Je passe entre les rangs pour vous aider.</vt:lpstr>
      <vt:lpstr>La séance d’aujourd’hui est terminée.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2025-11-25T11:49:37Z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0x0101003BE1CA3E4EEE7E478F0E6E453AD473F7</vt:lpwstr>
  </property>
</Properties>
</file>