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1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" name="Google Shape;2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" name="Google Shape;2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2302050" y="1223201"/>
            <a:ext cx="4539900" cy="26970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6" name="Google Shape;16;p3"/>
          <p:cNvSpPr txBox="1"/>
          <p:nvPr>
            <p:ph idx="2" type="body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44325" y="805326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683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683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68300" lvl="2" marL="1371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68300" lvl="3" marL="18288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68300" lvl="4" marL="22860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68300" lvl="5" marL="2743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68300" lvl="6" marL="3200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68300" lvl="7" marL="3657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68300" lvl="8" marL="41148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hyperlink" Target="https://www.freepptbackgrounds.net/" TargetMode="External"/><Relationship Id="rId5" Type="http://schemas.openxmlformats.org/officeDocument/2006/relationships/hyperlink" Target="http://www.freepptbackgrounds.net/about-us" TargetMode="External"/><Relationship Id="rId6" Type="http://schemas.openxmlformats.org/officeDocument/2006/relationships/hyperlink" Target="https://www.freepptbackgrounds.net/privacy-policy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hyperlink" Target="http://www.freepptbackgrounds.net/" TargetMode="External"/><Relationship Id="rId5" Type="http://schemas.openxmlformats.org/officeDocument/2006/relationships/hyperlink" Target="https://www.freepptbackgrounds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ctrTitle"/>
          </p:nvPr>
        </p:nvSpPr>
        <p:spPr>
          <a:xfrm>
            <a:off x="2997310" y="2067872"/>
            <a:ext cx="3292820" cy="2047659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IS YOUR </a:t>
            </a:r>
            <a:br>
              <a:rPr lang="en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SLIDE TITLE</a:t>
            </a:r>
            <a:endParaRPr b="1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" name="Google Shape;2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26890" y="4297799"/>
            <a:ext cx="1776051" cy="737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2669176" y="240473"/>
            <a:ext cx="3805646" cy="857213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400">
                <a:solidFill>
                  <a:srgbClr val="F2F2F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INSTRUCTIONS FOR USE</a:t>
            </a:r>
            <a:endParaRPr sz="2400">
              <a:solidFill>
                <a:srgbClr val="F2F2F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861909" y="1457640"/>
            <a:ext cx="3485974" cy="21233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" sz="1200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GOOGLE SLIDES</a:t>
            </a:r>
            <a:endParaRPr b="1" sz="1200">
              <a:solidFill>
                <a:srgbClr val="7F7F7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"Use as Google Slides Theme".</a:t>
            </a:r>
            <a:endParaRPr sz="1200">
              <a:solidFill>
                <a:srgbClr val="7F7F7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will get a copy of this document on your Google Drive and will be able to edit, add or delete slides.</a:t>
            </a:r>
            <a:endParaRPr sz="1200">
              <a:solidFill>
                <a:srgbClr val="7F7F7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have to be signed in to your Google account.</a:t>
            </a:r>
            <a:endParaRPr>
              <a:solidFill>
                <a:srgbClr val="7F7F7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4842367" y="1363830"/>
            <a:ext cx="3339944" cy="2843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" sz="1200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POWERPOINT®</a:t>
            </a:r>
            <a:endParaRPr b="1" sz="1200">
              <a:solidFill>
                <a:srgbClr val="7F7F7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"Download as PowerPoint template". You will get a .pptx file that you can edit in PowerPoint. </a:t>
            </a:r>
            <a:endParaRPr sz="1200">
              <a:solidFill>
                <a:srgbClr val="7F7F7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Presentation design slide</a:t>
            </a:r>
            <a:r>
              <a:rPr lang="en" sz="1200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)</a:t>
            </a:r>
            <a:endParaRPr sz="1200">
              <a:solidFill>
                <a:srgbClr val="7F7F7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200">
              <a:solidFill>
                <a:srgbClr val="7F7F7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6"/>
          <p:cNvSpPr txBox="1"/>
          <p:nvPr>
            <p:ph idx="4294967295" type="body"/>
          </p:nvPr>
        </p:nvSpPr>
        <p:spPr>
          <a:xfrm>
            <a:off x="569678" y="4076722"/>
            <a:ext cx="6624077" cy="5467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1000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More info on how to use this template at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5"/>
              </a:rPr>
              <a:t>www.freepptbackgrounds.net/about-us </a:t>
            </a:r>
            <a:br>
              <a:rPr lang="en" sz="1000" u="sng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br>
              <a:rPr lang="en" sz="1000" u="sng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This template is free to use under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6"/>
              </a:rPr>
              <a:t>Creative Commons Attribution license</a:t>
            </a:r>
            <a:r>
              <a:rPr lang="en" sz="1000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 </a:t>
            </a:r>
            <a:br>
              <a:rPr lang="en" sz="1000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can keep the Credits slide or mention Free PPT Backgrounds.net and other resources used in a slide footer.</a:t>
            </a:r>
            <a:endParaRPr sz="1000">
              <a:solidFill>
                <a:srgbClr val="7F7F7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1000">
              <a:solidFill>
                <a:srgbClr val="7F7F7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7"/>
          <p:cNvSpPr txBox="1"/>
          <p:nvPr>
            <p:ph idx="4294967295" type="ctrTitle"/>
          </p:nvPr>
        </p:nvSpPr>
        <p:spPr>
          <a:xfrm>
            <a:off x="1357938" y="615429"/>
            <a:ext cx="3283527" cy="1168626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</a:pPr>
            <a:r>
              <a:rPr b="0" i="0" lang="en" sz="36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YOU!</a:t>
            </a:r>
            <a:endParaRPr b="0" i="0" sz="1600" u="none" cap="none" strike="noStrike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" name="Google Shape;42;p7"/>
          <p:cNvSpPr txBox="1"/>
          <p:nvPr>
            <p:ph idx="4294967295" type="subTitle"/>
          </p:nvPr>
        </p:nvSpPr>
        <p:spPr>
          <a:xfrm>
            <a:off x="1290918" y="2455276"/>
            <a:ext cx="5230883" cy="2294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None/>
            </a:pPr>
            <a:r>
              <a:rPr b="0" i="0" lang="en" sz="2400" u="none" cap="none" strike="noStrike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Any questions?</a:t>
            </a:r>
            <a:endParaRPr b="0" i="0" sz="2400" u="none" cap="none" strike="noStrike">
              <a:solidFill>
                <a:srgbClr val="7F7F7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Please visit our website </a:t>
            </a:r>
            <a:r>
              <a:rPr b="0" i="0" lang="en" sz="1600" u="sng" cap="none" strike="noStrike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freepptbackgrounds.net</a:t>
            </a:r>
            <a:endParaRPr b="0" i="0" sz="1600" u="none" cap="none" strike="noStrike">
              <a:solidFill>
                <a:srgbClr val="7F7F7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We have thousands of presentation files for you.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t/>
            </a:r>
            <a:endParaRPr b="1" i="0" sz="1600" u="none" cap="none" strike="noStrike">
              <a:solidFill>
                <a:srgbClr val="7F7F7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1" i="0" lang="en" sz="1600" u="none" cap="none" strike="noStrike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Select the one you want.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1" i="0" lang="en" sz="1600" u="sng" cap="none" strike="noStrike">
                <a:solidFill>
                  <a:schemeClr val="hlink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5"/>
              </a:rPr>
              <a:t>Free Presentation Slides</a:t>
            </a:r>
            <a:endParaRPr b="1" i="0" sz="1600" u="none" cap="none" strike="noStrike">
              <a:solidFill>
                <a:srgbClr val="7F7F7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Juli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