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7" r:id="rId4"/>
    <p:sldId id="271" r:id="rId5"/>
    <p:sldId id="274" r:id="rId6"/>
    <p:sldId id="320" r:id="rId7"/>
    <p:sldId id="321" r:id="rId8"/>
    <p:sldId id="279" r:id="rId9"/>
    <p:sldId id="282" r:id="rId10"/>
    <p:sldId id="322" r:id="rId11"/>
    <p:sldId id="280" r:id="rId12"/>
    <p:sldId id="285" r:id="rId13"/>
    <p:sldId id="281" r:id="rId14"/>
    <p:sldId id="283" r:id="rId15"/>
    <p:sldId id="284" r:id="rId16"/>
    <p:sldId id="287" r:id="rId17"/>
    <p:sldId id="291" r:id="rId18"/>
    <p:sldId id="301" r:id="rId19"/>
    <p:sldId id="290" r:id="rId20"/>
    <p:sldId id="289" r:id="rId21"/>
    <p:sldId id="292" r:id="rId22"/>
    <p:sldId id="293" r:id="rId23"/>
    <p:sldId id="297" r:id="rId24"/>
    <p:sldId id="295" r:id="rId25"/>
    <p:sldId id="307" r:id="rId26"/>
    <p:sldId id="294" r:id="rId27"/>
    <p:sldId id="298" r:id="rId28"/>
    <p:sldId id="299" r:id="rId29"/>
    <p:sldId id="300" r:id="rId30"/>
    <p:sldId id="288" r:id="rId31"/>
    <p:sldId id="296" r:id="rId32"/>
    <p:sldId id="304" r:id="rId33"/>
    <p:sldId id="313" r:id="rId34"/>
    <p:sldId id="305" r:id="rId35"/>
    <p:sldId id="306" r:id="rId36"/>
    <p:sldId id="309" r:id="rId37"/>
    <p:sldId id="311" r:id="rId38"/>
    <p:sldId id="310" r:id="rId39"/>
    <p:sldId id="312" r:id="rId40"/>
    <p:sldId id="308" r:id="rId41"/>
    <p:sldId id="302" r:id="rId42"/>
    <p:sldId id="303" r:id="rId43"/>
    <p:sldId id="314" r:id="rId44"/>
    <p:sldId id="315" r:id="rId45"/>
    <p:sldId id="319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76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DD5-436F-9874-97EB57C63B7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DD5-436F-9874-97EB57C63B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D5-436F-9874-97EB57C63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C6F-41B4-B1C8-E13D8262DC9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C6F-41B4-B1C8-E13D8262DC9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6F-41B4-B1C8-E13D8262D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4E1-4EB5-B7BB-02B25AA7FAA5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C4E1-4EB5-B7BB-02B25AA7FAA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E1-4EB5-B7BB-02B25AA7FA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8C0-4254-89F9-4485B295E6C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8C0-4254-89F9-4485B295E6C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C0-4254-89F9-4485B295E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34339008162201E-2"/>
          <c:y val="7.368366409043578E-2"/>
          <c:w val="0.95140283863776975"/>
          <c:h val="0.91468207315844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907-4AE1-9391-8D2CB4D1A76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907-4AE1-9391-8D2CB4D1A76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C907-4AE1-9391-8D2CB4D1A76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C907-4AE1-9391-8D2CB4D1A76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</c:v>
                </c:pt>
                <c:pt idx="1">
                  <c:v>55</c:v>
                </c:pt>
                <c:pt idx="2">
                  <c:v>77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07-4AE1-9391-8D2CB4D1A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90617091928057E-2"/>
          <c:y val="5.2434113927281353E-2"/>
          <c:w val="0.81873156069078745"/>
          <c:h val="0.799002813501202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text1</c:v>
                </c:pt>
                <c:pt idx="1">
                  <c:v>text2</c:v>
                </c:pt>
                <c:pt idx="2">
                  <c:v>text3</c:v>
                </c:pt>
                <c:pt idx="3">
                  <c:v>text4</c:v>
                </c:pt>
                <c:pt idx="4">
                  <c:v>text5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5-478A-9A46-28ED53678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292537088"/>
        <c:axId val="292538624"/>
      </c:barChart>
      <c:catAx>
        <c:axId val="29253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292538624"/>
        <c:crosses val="autoZero"/>
        <c:auto val="1"/>
        <c:lblAlgn val="ctr"/>
        <c:lblOffset val="100"/>
        <c:noMultiLvlLbl val="0"/>
      </c:catAx>
      <c:valAx>
        <c:axId val="2925386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92537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90617091928057E-2"/>
          <c:y val="5.2434113927281353E-2"/>
          <c:w val="0.81873156069078745"/>
          <c:h val="0.799002813501202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text1</c:v>
                </c:pt>
                <c:pt idx="1">
                  <c:v>text2</c:v>
                </c:pt>
                <c:pt idx="2">
                  <c:v>text3</c:v>
                </c:pt>
                <c:pt idx="3">
                  <c:v>text4</c:v>
                </c:pt>
                <c:pt idx="4">
                  <c:v>text5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2.5</c:v>
                </c:pt>
                <c:pt idx="1">
                  <c:v>3.4</c:v>
                </c:pt>
                <c:pt idx="2">
                  <c:v>4.5999999999999996</c:v>
                </c:pt>
                <c:pt idx="3">
                  <c:v>3.5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AC-4967-A23D-C59782897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289269248"/>
        <c:axId val="289270784"/>
      </c:barChart>
      <c:catAx>
        <c:axId val="28926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289270784"/>
        <c:crosses val="autoZero"/>
        <c:auto val="1"/>
        <c:lblAlgn val="ctr"/>
        <c:lblOffset val="100"/>
        <c:noMultiLvlLbl val="0"/>
      </c:catAx>
      <c:valAx>
        <c:axId val="28927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89269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24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669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467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783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7A4111-AC59-4D68-8289-087F5555D1FB}"/>
              </a:ext>
            </a:extLst>
          </p:cNvPr>
          <p:cNvSpPr/>
          <p:nvPr userDrawn="1"/>
        </p:nvSpPr>
        <p:spPr>
          <a:xfrm>
            <a:off x="-3" y="0"/>
            <a:ext cx="12192003" cy="3990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29213A9-205F-4B47-85D1-86A4CF8B41E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2900571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C91274C-B4D1-4A27-943A-E94264203275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628015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8961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3416C541-C19F-450D-88B8-31264A63C057}"/>
              </a:ext>
            </a:extLst>
          </p:cNvPr>
          <p:cNvGrpSpPr/>
          <p:nvPr userDrawn="1"/>
        </p:nvGrpSpPr>
        <p:grpSpPr>
          <a:xfrm>
            <a:off x="3413850" y="1727960"/>
            <a:ext cx="2134178" cy="3686307"/>
            <a:chOff x="2188487" y="1844824"/>
            <a:chExt cx="1980000" cy="3420000"/>
          </a:xfrm>
        </p:grpSpPr>
        <p:sp>
          <p:nvSpPr>
            <p:cNvPr id="10" name="Rounded Rectangle 13">
              <a:extLst>
                <a:ext uri="{FF2B5EF4-FFF2-40B4-BE49-F238E27FC236}">
                  <a16:creationId xmlns:a16="http://schemas.microsoft.com/office/drawing/2014/main" id="{F28ADE49-EABF-4A45-8AFD-D583872D5EF7}"/>
                </a:ext>
              </a:extLst>
            </p:cNvPr>
            <p:cNvSpPr/>
            <p:nvPr userDrawn="1"/>
          </p:nvSpPr>
          <p:spPr>
            <a:xfrm>
              <a:off x="218848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0EE66AE6-BD54-46FF-BFF8-F4F5052A0336}"/>
                </a:ext>
              </a:extLst>
            </p:cNvPr>
            <p:cNvSpPr/>
            <p:nvPr userDrawn="1"/>
          </p:nvSpPr>
          <p:spPr>
            <a:xfrm>
              <a:off x="3034725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1">
              <a:extLst>
                <a:ext uri="{FF2B5EF4-FFF2-40B4-BE49-F238E27FC236}">
                  <a16:creationId xmlns:a16="http://schemas.microsoft.com/office/drawing/2014/main" id="{16B2E278-7F12-411C-A66B-4E8311A0AA6B}"/>
                </a:ext>
              </a:extLst>
            </p:cNvPr>
            <p:cNvGrpSpPr/>
            <p:nvPr userDrawn="1"/>
          </p:nvGrpSpPr>
          <p:grpSpPr>
            <a:xfrm>
              <a:off x="3068483" y="4873005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13" name="Oval 15">
                <a:extLst>
                  <a:ext uri="{FF2B5EF4-FFF2-40B4-BE49-F238E27FC236}">
                    <a16:creationId xmlns:a16="http://schemas.microsoft.com/office/drawing/2014/main" id="{880912B7-BAFE-4530-B3E2-658A4CC93EA5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16">
                <a:extLst>
                  <a:ext uri="{FF2B5EF4-FFF2-40B4-BE49-F238E27FC236}">
                    <a16:creationId xmlns:a16="http://schemas.microsoft.com/office/drawing/2014/main" id="{D4E578DE-6FBB-45BA-AA90-B7C5BFB60FD8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EB8BC53A-6DA7-4829-9A2F-14557FE1D7E4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3586877" y="2115101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4C198FF6-4BAB-454F-B36D-BFC618E02928}"/>
              </a:ext>
            </a:extLst>
          </p:cNvPr>
          <p:cNvGrpSpPr/>
          <p:nvPr userDrawn="1"/>
        </p:nvGrpSpPr>
        <p:grpSpPr>
          <a:xfrm>
            <a:off x="6643974" y="1727960"/>
            <a:ext cx="2134178" cy="3686307"/>
            <a:chOff x="4897447" y="1844824"/>
            <a:chExt cx="1980000" cy="3420000"/>
          </a:xfrm>
        </p:grpSpPr>
        <p:sp>
          <p:nvSpPr>
            <p:cNvPr id="17" name="Rounded Rectangle 30">
              <a:extLst>
                <a:ext uri="{FF2B5EF4-FFF2-40B4-BE49-F238E27FC236}">
                  <a16:creationId xmlns:a16="http://schemas.microsoft.com/office/drawing/2014/main" id="{327C6189-5814-41F6-8E57-B52ED4BAD615}"/>
                </a:ext>
              </a:extLst>
            </p:cNvPr>
            <p:cNvSpPr/>
            <p:nvPr userDrawn="1"/>
          </p:nvSpPr>
          <p:spPr>
            <a:xfrm>
              <a:off x="489744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6BB7F0A7-CC2D-4583-914D-D6C31A57CD04}"/>
                </a:ext>
              </a:extLst>
            </p:cNvPr>
            <p:cNvSpPr/>
            <p:nvPr userDrawn="1"/>
          </p:nvSpPr>
          <p:spPr>
            <a:xfrm>
              <a:off x="5739521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32">
              <a:extLst>
                <a:ext uri="{FF2B5EF4-FFF2-40B4-BE49-F238E27FC236}">
                  <a16:creationId xmlns:a16="http://schemas.microsoft.com/office/drawing/2014/main" id="{C9FC167E-F954-46E7-90DD-9CFE5810AAD7}"/>
                </a:ext>
              </a:extLst>
            </p:cNvPr>
            <p:cNvGrpSpPr/>
            <p:nvPr userDrawn="1"/>
          </p:nvGrpSpPr>
          <p:grpSpPr>
            <a:xfrm>
              <a:off x="5753678" y="4862119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20" name="Oval 33">
                <a:extLst>
                  <a:ext uri="{FF2B5EF4-FFF2-40B4-BE49-F238E27FC236}">
                    <a16:creationId xmlns:a16="http://schemas.microsoft.com/office/drawing/2014/main" id="{437FD994-E6E6-4E11-A918-9DE141FE1761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34">
                <a:extLst>
                  <a:ext uri="{FF2B5EF4-FFF2-40B4-BE49-F238E27FC236}">
                    <a16:creationId xmlns:a16="http://schemas.microsoft.com/office/drawing/2014/main" id="{8CE63A71-4087-4780-9C43-230A8930C48E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F232C40-D3F8-4CDD-AF94-D276AEA2E48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816063" y="2096155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B0E5326-A18A-427C-A9B5-AE03EEAFB683}"/>
              </a:ext>
            </a:extLst>
          </p:cNvPr>
          <p:cNvSpPr/>
          <p:nvPr userDrawn="1"/>
        </p:nvSpPr>
        <p:spPr>
          <a:xfrm>
            <a:off x="0" y="5855038"/>
            <a:ext cx="12210216" cy="1002962"/>
          </a:xfrm>
          <a:custGeom>
            <a:avLst/>
            <a:gdLst>
              <a:gd name="connsiteX0" fmla="*/ 8459813 w 12210216"/>
              <a:gd name="connsiteY0" fmla="*/ 0 h 1002962"/>
              <a:gd name="connsiteX1" fmla="*/ 8462516 w 12210216"/>
              <a:gd name="connsiteY1" fmla="*/ 246442 h 1002962"/>
              <a:gd name="connsiteX2" fmla="*/ 8513858 w 12210216"/>
              <a:gd name="connsiteY2" fmla="*/ 326428 h 1002962"/>
              <a:gd name="connsiteX3" fmla="*/ 8535476 w 12210216"/>
              <a:gd name="connsiteY3" fmla="*/ 326428 h 1002962"/>
              <a:gd name="connsiteX4" fmla="*/ 8535476 w 12210216"/>
              <a:gd name="connsiteY4" fmla="*/ 350208 h 1002962"/>
              <a:gd name="connsiteX5" fmla="*/ 8540881 w 12210216"/>
              <a:gd name="connsiteY5" fmla="*/ 356693 h 1002962"/>
              <a:gd name="connsiteX6" fmla="*/ 8540881 w 12210216"/>
              <a:gd name="connsiteY6" fmla="*/ 471267 h 1002962"/>
              <a:gd name="connsiteX7" fmla="*/ 8565201 w 12210216"/>
              <a:gd name="connsiteY7" fmla="*/ 471267 h 1002962"/>
              <a:gd name="connsiteX8" fmla="*/ 8565201 w 12210216"/>
              <a:gd name="connsiteY8" fmla="*/ 611783 h 1002962"/>
              <a:gd name="connsiteX9" fmla="*/ 8581415 w 12210216"/>
              <a:gd name="connsiteY9" fmla="*/ 609621 h 1002962"/>
              <a:gd name="connsiteX10" fmla="*/ 8578712 w 12210216"/>
              <a:gd name="connsiteY10" fmla="*/ 698254 h 1002962"/>
              <a:gd name="connsiteX11" fmla="*/ 8594926 w 12210216"/>
              <a:gd name="connsiteY11" fmla="*/ 700416 h 1002962"/>
              <a:gd name="connsiteX12" fmla="*/ 8597628 w 12210216"/>
              <a:gd name="connsiteY12" fmla="*/ 706901 h 1002962"/>
              <a:gd name="connsiteX13" fmla="*/ 8605735 w 12210216"/>
              <a:gd name="connsiteY13" fmla="*/ 687445 h 1002962"/>
              <a:gd name="connsiteX14" fmla="*/ 8624651 w 12210216"/>
              <a:gd name="connsiteY14" fmla="*/ 687445 h 1002962"/>
              <a:gd name="connsiteX15" fmla="*/ 8624651 w 12210216"/>
              <a:gd name="connsiteY15" fmla="*/ 719872 h 1002962"/>
              <a:gd name="connsiteX16" fmla="*/ 8635460 w 12210216"/>
              <a:gd name="connsiteY16" fmla="*/ 724195 h 1002962"/>
              <a:gd name="connsiteX17" fmla="*/ 8635460 w 12210216"/>
              <a:gd name="connsiteY17" fmla="*/ 735004 h 1002962"/>
              <a:gd name="connsiteX18" fmla="*/ 8694910 w 12210216"/>
              <a:gd name="connsiteY18" fmla="*/ 735004 h 1002962"/>
              <a:gd name="connsiteX19" fmla="*/ 8694910 w 12210216"/>
              <a:gd name="connsiteY19" fmla="*/ 743651 h 1002962"/>
              <a:gd name="connsiteX20" fmla="*/ 8716528 w 12210216"/>
              <a:gd name="connsiteY20" fmla="*/ 743651 h 1002962"/>
              <a:gd name="connsiteX21" fmla="*/ 8716528 w 12210216"/>
              <a:gd name="connsiteY21" fmla="*/ 713387 h 1002962"/>
              <a:gd name="connsiteX22" fmla="*/ 8775977 w 12210216"/>
              <a:gd name="connsiteY22" fmla="*/ 713387 h 1002962"/>
              <a:gd name="connsiteX23" fmla="*/ 8775977 w 12210216"/>
              <a:gd name="connsiteY23" fmla="*/ 702578 h 1002962"/>
              <a:gd name="connsiteX24" fmla="*/ 8786786 w 12210216"/>
              <a:gd name="connsiteY24" fmla="*/ 702578 h 1002962"/>
              <a:gd name="connsiteX25" fmla="*/ 8786786 w 12210216"/>
              <a:gd name="connsiteY25" fmla="*/ 687445 h 1002962"/>
              <a:gd name="connsiteX26" fmla="*/ 8794893 w 12210216"/>
              <a:gd name="connsiteY26" fmla="*/ 687445 h 1002962"/>
              <a:gd name="connsiteX27" fmla="*/ 8794893 w 12210216"/>
              <a:gd name="connsiteY27" fmla="*/ 678798 h 1002962"/>
              <a:gd name="connsiteX28" fmla="*/ 8816511 w 12210216"/>
              <a:gd name="connsiteY28" fmla="*/ 678798 h 1002962"/>
              <a:gd name="connsiteX29" fmla="*/ 8816511 w 12210216"/>
              <a:gd name="connsiteY29" fmla="*/ 687445 h 1002962"/>
              <a:gd name="connsiteX30" fmla="*/ 8846236 w 12210216"/>
              <a:gd name="connsiteY30" fmla="*/ 687445 h 1002962"/>
              <a:gd name="connsiteX31" fmla="*/ 8846236 w 12210216"/>
              <a:gd name="connsiteY31" fmla="*/ 672313 h 1002962"/>
              <a:gd name="connsiteX32" fmla="*/ 8865152 w 12210216"/>
              <a:gd name="connsiteY32" fmla="*/ 672313 h 1002962"/>
              <a:gd name="connsiteX33" fmla="*/ 8865152 w 12210216"/>
              <a:gd name="connsiteY33" fmla="*/ 696092 h 1002962"/>
              <a:gd name="connsiteX34" fmla="*/ 8875960 w 12210216"/>
              <a:gd name="connsiteY34" fmla="*/ 696092 h 1002962"/>
              <a:gd name="connsiteX35" fmla="*/ 8875960 w 12210216"/>
              <a:gd name="connsiteY35" fmla="*/ 687445 h 1002962"/>
              <a:gd name="connsiteX36" fmla="*/ 8894876 w 12210216"/>
              <a:gd name="connsiteY36" fmla="*/ 687445 h 1002962"/>
              <a:gd name="connsiteX37" fmla="*/ 8894876 w 12210216"/>
              <a:gd name="connsiteY37" fmla="*/ 713387 h 1002962"/>
              <a:gd name="connsiteX38" fmla="*/ 8916494 w 12210216"/>
              <a:gd name="connsiteY38" fmla="*/ 713387 h 1002962"/>
              <a:gd name="connsiteX39" fmla="*/ 8916494 w 12210216"/>
              <a:gd name="connsiteY39" fmla="*/ 726357 h 1002962"/>
              <a:gd name="connsiteX40" fmla="*/ 8924601 w 12210216"/>
              <a:gd name="connsiteY40" fmla="*/ 726357 h 1002962"/>
              <a:gd name="connsiteX41" fmla="*/ 8924601 w 12210216"/>
              <a:gd name="connsiteY41" fmla="*/ 719872 h 1002962"/>
              <a:gd name="connsiteX42" fmla="*/ 8965135 w 12210216"/>
              <a:gd name="connsiteY42" fmla="*/ 719872 h 1002962"/>
              <a:gd name="connsiteX43" fmla="*/ 8965135 w 12210216"/>
              <a:gd name="connsiteY43" fmla="*/ 743651 h 1002962"/>
              <a:gd name="connsiteX44" fmla="*/ 8975944 w 12210216"/>
              <a:gd name="connsiteY44" fmla="*/ 743651 h 1002962"/>
              <a:gd name="connsiteX45" fmla="*/ 8975944 w 12210216"/>
              <a:gd name="connsiteY45" fmla="*/ 752299 h 1002962"/>
              <a:gd name="connsiteX46" fmla="*/ 8984051 w 12210216"/>
              <a:gd name="connsiteY46" fmla="*/ 752299 h 1002962"/>
              <a:gd name="connsiteX47" fmla="*/ 8984051 w 12210216"/>
              <a:gd name="connsiteY47" fmla="*/ 735004 h 1002962"/>
              <a:gd name="connsiteX48" fmla="*/ 8994860 w 12210216"/>
              <a:gd name="connsiteY48" fmla="*/ 735004 h 1002962"/>
              <a:gd name="connsiteX49" fmla="*/ 8994860 w 12210216"/>
              <a:gd name="connsiteY49" fmla="*/ 743651 h 1002962"/>
              <a:gd name="connsiteX50" fmla="*/ 8997562 w 12210216"/>
              <a:gd name="connsiteY50" fmla="*/ 743651 h 1002962"/>
              <a:gd name="connsiteX51" fmla="*/ 8997562 w 12210216"/>
              <a:gd name="connsiteY51" fmla="*/ 741490 h 1002962"/>
              <a:gd name="connsiteX52" fmla="*/ 9002966 w 12210216"/>
              <a:gd name="connsiteY52" fmla="*/ 741490 h 1002962"/>
              <a:gd name="connsiteX53" fmla="*/ 9002966 w 12210216"/>
              <a:gd name="connsiteY53" fmla="*/ 735004 h 1002962"/>
              <a:gd name="connsiteX54" fmla="*/ 9054310 w 12210216"/>
              <a:gd name="connsiteY54" fmla="*/ 735004 h 1002962"/>
              <a:gd name="connsiteX55" fmla="*/ 9054310 w 12210216"/>
              <a:gd name="connsiteY55" fmla="*/ 758784 h 1002962"/>
              <a:gd name="connsiteX56" fmla="*/ 9075928 w 12210216"/>
              <a:gd name="connsiteY56" fmla="*/ 758784 h 1002962"/>
              <a:gd name="connsiteX57" fmla="*/ 9075928 w 12210216"/>
              <a:gd name="connsiteY57" fmla="*/ 767431 h 1002962"/>
              <a:gd name="connsiteX58" fmla="*/ 9094843 w 12210216"/>
              <a:gd name="connsiteY58" fmla="*/ 767431 h 1002962"/>
              <a:gd name="connsiteX59" fmla="*/ 9094843 w 12210216"/>
              <a:gd name="connsiteY59" fmla="*/ 743651 h 1002962"/>
              <a:gd name="connsiteX60" fmla="*/ 9105652 w 12210216"/>
              <a:gd name="connsiteY60" fmla="*/ 743651 h 1002962"/>
              <a:gd name="connsiteX61" fmla="*/ 9105652 w 12210216"/>
              <a:gd name="connsiteY61" fmla="*/ 711225 h 1002962"/>
              <a:gd name="connsiteX62" fmla="*/ 9116461 w 12210216"/>
              <a:gd name="connsiteY62" fmla="*/ 711225 h 1002962"/>
              <a:gd name="connsiteX63" fmla="*/ 9116461 w 12210216"/>
              <a:gd name="connsiteY63" fmla="*/ 696092 h 1002962"/>
              <a:gd name="connsiteX64" fmla="*/ 9113759 w 12210216"/>
              <a:gd name="connsiteY64" fmla="*/ 696092 h 1002962"/>
              <a:gd name="connsiteX65" fmla="*/ 9121866 w 12210216"/>
              <a:gd name="connsiteY65" fmla="*/ 683122 h 1002962"/>
              <a:gd name="connsiteX66" fmla="*/ 9132675 w 12210216"/>
              <a:gd name="connsiteY66" fmla="*/ 711225 h 1002962"/>
              <a:gd name="connsiteX67" fmla="*/ 9140782 w 12210216"/>
              <a:gd name="connsiteY67" fmla="*/ 711225 h 1002962"/>
              <a:gd name="connsiteX68" fmla="*/ 9140782 w 12210216"/>
              <a:gd name="connsiteY68" fmla="*/ 605298 h 1002962"/>
              <a:gd name="connsiteX69" fmla="*/ 9156995 w 12210216"/>
              <a:gd name="connsiteY69" fmla="*/ 605298 h 1002962"/>
              <a:gd name="connsiteX70" fmla="*/ 9156995 w 12210216"/>
              <a:gd name="connsiteY70" fmla="*/ 557739 h 1002962"/>
              <a:gd name="connsiteX71" fmla="*/ 9192124 w 12210216"/>
              <a:gd name="connsiteY71" fmla="*/ 557739 h 1002962"/>
              <a:gd name="connsiteX72" fmla="*/ 9192124 w 12210216"/>
              <a:gd name="connsiteY72" fmla="*/ 536121 h 1002962"/>
              <a:gd name="connsiteX73" fmla="*/ 9238063 w 12210216"/>
              <a:gd name="connsiteY73" fmla="*/ 536121 h 1002962"/>
              <a:gd name="connsiteX74" fmla="*/ 9238063 w 12210216"/>
              <a:gd name="connsiteY74" fmla="*/ 555577 h 1002962"/>
              <a:gd name="connsiteX75" fmla="*/ 9262383 w 12210216"/>
              <a:gd name="connsiteY75" fmla="*/ 555577 h 1002962"/>
              <a:gd name="connsiteX76" fmla="*/ 9262383 w 12210216"/>
              <a:gd name="connsiteY76" fmla="*/ 603136 h 1002962"/>
              <a:gd name="connsiteX77" fmla="*/ 9273192 w 12210216"/>
              <a:gd name="connsiteY77" fmla="*/ 603136 h 1002962"/>
              <a:gd name="connsiteX78" fmla="*/ 9273192 w 12210216"/>
              <a:gd name="connsiteY78" fmla="*/ 607459 h 1002962"/>
              <a:gd name="connsiteX79" fmla="*/ 9292108 w 12210216"/>
              <a:gd name="connsiteY79" fmla="*/ 607459 h 1002962"/>
              <a:gd name="connsiteX80" fmla="*/ 9292108 w 12210216"/>
              <a:gd name="connsiteY80" fmla="*/ 646371 h 1002962"/>
              <a:gd name="connsiteX81" fmla="*/ 9302917 w 12210216"/>
              <a:gd name="connsiteY81" fmla="*/ 646371 h 1002962"/>
              <a:gd name="connsiteX82" fmla="*/ 9302917 w 12210216"/>
              <a:gd name="connsiteY82" fmla="*/ 659342 h 1002962"/>
              <a:gd name="connsiteX83" fmla="*/ 9324535 w 12210216"/>
              <a:gd name="connsiteY83" fmla="*/ 659342 h 1002962"/>
              <a:gd name="connsiteX84" fmla="*/ 9324535 w 12210216"/>
              <a:gd name="connsiteY84" fmla="*/ 663666 h 1002962"/>
              <a:gd name="connsiteX85" fmla="*/ 9332642 w 12210216"/>
              <a:gd name="connsiteY85" fmla="*/ 665827 h 1002962"/>
              <a:gd name="connsiteX86" fmla="*/ 9332642 w 12210216"/>
              <a:gd name="connsiteY86" fmla="*/ 687445 h 1002962"/>
              <a:gd name="connsiteX87" fmla="*/ 9356962 w 12210216"/>
              <a:gd name="connsiteY87" fmla="*/ 687445 h 1002962"/>
              <a:gd name="connsiteX88" fmla="*/ 9356962 w 12210216"/>
              <a:gd name="connsiteY88" fmla="*/ 696092 h 1002962"/>
              <a:gd name="connsiteX89" fmla="*/ 9370473 w 12210216"/>
              <a:gd name="connsiteY89" fmla="*/ 696092 h 1002962"/>
              <a:gd name="connsiteX90" fmla="*/ 9370473 w 12210216"/>
              <a:gd name="connsiteY90" fmla="*/ 713387 h 1002962"/>
              <a:gd name="connsiteX91" fmla="*/ 9375878 w 12210216"/>
              <a:gd name="connsiteY91" fmla="*/ 713387 h 1002962"/>
              <a:gd name="connsiteX92" fmla="*/ 9375878 w 12210216"/>
              <a:gd name="connsiteY92" fmla="*/ 698254 h 1002962"/>
              <a:gd name="connsiteX93" fmla="*/ 9386687 w 12210216"/>
              <a:gd name="connsiteY93" fmla="*/ 698254 h 1002962"/>
              <a:gd name="connsiteX94" fmla="*/ 9386687 w 12210216"/>
              <a:gd name="connsiteY94" fmla="*/ 711225 h 1002962"/>
              <a:gd name="connsiteX95" fmla="*/ 9394794 w 12210216"/>
              <a:gd name="connsiteY95" fmla="*/ 711225 h 1002962"/>
              <a:gd name="connsiteX96" fmla="*/ 9394794 w 12210216"/>
              <a:gd name="connsiteY96" fmla="*/ 706901 h 1002962"/>
              <a:gd name="connsiteX97" fmla="*/ 9459648 w 12210216"/>
              <a:gd name="connsiteY97" fmla="*/ 706901 h 1002962"/>
              <a:gd name="connsiteX98" fmla="*/ 9459648 w 12210216"/>
              <a:gd name="connsiteY98" fmla="*/ 717710 h 1002962"/>
              <a:gd name="connsiteX99" fmla="*/ 9467754 w 12210216"/>
              <a:gd name="connsiteY99" fmla="*/ 717710 h 1002962"/>
              <a:gd name="connsiteX100" fmla="*/ 9467754 w 12210216"/>
              <a:gd name="connsiteY100" fmla="*/ 735004 h 1002962"/>
              <a:gd name="connsiteX101" fmla="*/ 9489372 w 12210216"/>
              <a:gd name="connsiteY101" fmla="*/ 724195 h 1002962"/>
              <a:gd name="connsiteX102" fmla="*/ 9497479 w 12210216"/>
              <a:gd name="connsiteY102" fmla="*/ 683122 h 1002962"/>
              <a:gd name="connsiteX103" fmla="*/ 9505586 w 12210216"/>
              <a:gd name="connsiteY103" fmla="*/ 680960 h 1002962"/>
              <a:gd name="connsiteX104" fmla="*/ 9508288 w 12210216"/>
              <a:gd name="connsiteY104" fmla="*/ 611783 h 1002962"/>
              <a:gd name="connsiteX105" fmla="*/ 9510990 w 12210216"/>
              <a:gd name="connsiteY105" fmla="*/ 680960 h 1002962"/>
              <a:gd name="connsiteX106" fmla="*/ 9519097 w 12210216"/>
              <a:gd name="connsiteY106" fmla="*/ 683122 h 1002962"/>
              <a:gd name="connsiteX107" fmla="*/ 9519097 w 12210216"/>
              <a:gd name="connsiteY107" fmla="*/ 596651 h 1002962"/>
              <a:gd name="connsiteX108" fmla="*/ 9524502 w 12210216"/>
              <a:gd name="connsiteY108" fmla="*/ 596651 h 1002962"/>
              <a:gd name="connsiteX109" fmla="*/ 9524502 w 12210216"/>
              <a:gd name="connsiteY109" fmla="*/ 564224 h 1002962"/>
              <a:gd name="connsiteX110" fmla="*/ 9575845 w 12210216"/>
              <a:gd name="connsiteY110" fmla="*/ 564224 h 1002962"/>
              <a:gd name="connsiteX111" fmla="*/ 9575845 w 12210216"/>
              <a:gd name="connsiteY111" fmla="*/ 596651 h 1002962"/>
              <a:gd name="connsiteX112" fmla="*/ 9583952 w 12210216"/>
              <a:gd name="connsiteY112" fmla="*/ 596651 h 1002962"/>
              <a:gd name="connsiteX113" fmla="*/ 9583952 w 12210216"/>
              <a:gd name="connsiteY113" fmla="*/ 514503 h 1002962"/>
              <a:gd name="connsiteX114" fmla="*/ 9602867 w 12210216"/>
              <a:gd name="connsiteY114" fmla="*/ 514503 h 1002962"/>
              <a:gd name="connsiteX115" fmla="*/ 9602867 w 12210216"/>
              <a:gd name="connsiteY115" fmla="*/ 499370 h 1002962"/>
              <a:gd name="connsiteX116" fmla="*/ 9632592 w 12210216"/>
              <a:gd name="connsiteY116" fmla="*/ 499370 h 1002962"/>
              <a:gd name="connsiteX117" fmla="*/ 9632592 w 12210216"/>
              <a:gd name="connsiteY117" fmla="*/ 490723 h 1002962"/>
              <a:gd name="connsiteX118" fmla="*/ 9651508 w 12210216"/>
              <a:gd name="connsiteY118" fmla="*/ 490723 h 1002962"/>
              <a:gd name="connsiteX119" fmla="*/ 9651508 w 12210216"/>
              <a:gd name="connsiteY119" fmla="*/ 499370 h 1002962"/>
              <a:gd name="connsiteX120" fmla="*/ 9659614 w 12210216"/>
              <a:gd name="connsiteY120" fmla="*/ 499370 h 1002962"/>
              <a:gd name="connsiteX121" fmla="*/ 9659614 w 12210216"/>
              <a:gd name="connsiteY121" fmla="*/ 495047 h 1002962"/>
              <a:gd name="connsiteX122" fmla="*/ 9673126 w 12210216"/>
              <a:gd name="connsiteY122" fmla="*/ 495047 h 1002962"/>
              <a:gd name="connsiteX123" fmla="*/ 9673126 w 12210216"/>
              <a:gd name="connsiteY123" fmla="*/ 499370 h 1002962"/>
              <a:gd name="connsiteX124" fmla="*/ 9678530 w 12210216"/>
              <a:gd name="connsiteY124" fmla="*/ 499370 h 1002962"/>
              <a:gd name="connsiteX125" fmla="*/ 9678530 w 12210216"/>
              <a:gd name="connsiteY125" fmla="*/ 490723 h 1002962"/>
              <a:gd name="connsiteX126" fmla="*/ 9702851 w 12210216"/>
              <a:gd name="connsiteY126" fmla="*/ 490723 h 1002962"/>
              <a:gd name="connsiteX127" fmla="*/ 9702851 w 12210216"/>
              <a:gd name="connsiteY127" fmla="*/ 499370 h 1002962"/>
              <a:gd name="connsiteX128" fmla="*/ 9743384 w 12210216"/>
              <a:gd name="connsiteY128" fmla="*/ 499370 h 1002962"/>
              <a:gd name="connsiteX129" fmla="*/ 9743384 w 12210216"/>
              <a:gd name="connsiteY129" fmla="*/ 512341 h 1002962"/>
              <a:gd name="connsiteX130" fmla="*/ 9778514 w 12210216"/>
              <a:gd name="connsiteY130" fmla="*/ 512341 h 1002962"/>
              <a:gd name="connsiteX131" fmla="*/ 9778514 w 12210216"/>
              <a:gd name="connsiteY131" fmla="*/ 542606 h 1002962"/>
              <a:gd name="connsiteX132" fmla="*/ 9786620 w 12210216"/>
              <a:gd name="connsiteY132" fmla="*/ 542606 h 1002962"/>
              <a:gd name="connsiteX133" fmla="*/ 9786620 w 12210216"/>
              <a:gd name="connsiteY133" fmla="*/ 551253 h 1002962"/>
              <a:gd name="connsiteX134" fmla="*/ 9792025 w 12210216"/>
              <a:gd name="connsiteY134" fmla="*/ 551253 h 1002962"/>
              <a:gd name="connsiteX135" fmla="*/ 9792025 w 12210216"/>
              <a:gd name="connsiteY135" fmla="*/ 581518 h 1002962"/>
              <a:gd name="connsiteX136" fmla="*/ 9800132 w 12210216"/>
              <a:gd name="connsiteY136" fmla="*/ 581518 h 1002962"/>
              <a:gd name="connsiteX137" fmla="*/ 9800132 w 12210216"/>
              <a:gd name="connsiteY137" fmla="*/ 588003 h 1002962"/>
              <a:gd name="connsiteX138" fmla="*/ 9810941 w 12210216"/>
              <a:gd name="connsiteY138" fmla="*/ 588003 h 1002962"/>
              <a:gd name="connsiteX139" fmla="*/ 9810941 w 12210216"/>
              <a:gd name="connsiteY139" fmla="*/ 618268 h 1002962"/>
              <a:gd name="connsiteX140" fmla="*/ 9832559 w 12210216"/>
              <a:gd name="connsiteY140" fmla="*/ 618268 h 1002962"/>
              <a:gd name="connsiteX141" fmla="*/ 9832559 w 12210216"/>
              <a:gd name="connsiteY141" fmla="*/ 642048 h 1002962"/>
              <a:gd name="connsiteX142" fmla="*/ 9835261 w 12210216"/>
              <a:gd name="connsiteY142" fmla="*/ 642048 h 1002962"/>
              <a:gd name="connsiteX143" fmla="*/ 9835261 w 12210216"/>
              <a:gd name="connsiteY143" fmla="*/ 655019 h 1002962"/>
              <a:gd name="connsiteX144" fmla="*/ 9843368 w 12210216"/>
              <a:gd name="connsiteY144" fmla="*/ 655019 h 1002962"/>
              <a:gd name="connsiteX145" fmla="*/ 9843368 w 12210216"/>
              <a:gd name="connsiteY145" fmla="*/ 678798 h 1002962"/>
              <a:gd name="connsiteX146" fmla="*/ 9856879 w 12210216"/>
              <a:gd name="connsiteY146" fmla="*/ 678798 h 1002962"/>
              <a:gd name="connsiteX147" fmla="*/ 9856879 w 12210216"/>
              <a:gd name="connsiteY147" fmla="*/ 680960 h 1002962"/>
              <a:gd name="connsiteX148" fmla="*/ 9859582 w 12210216"/>
              <a:gd name="connsiteY148" fmla="*/ 680960 h 1002962"/>
              <a:gd name="connsiteX149" fmla="*/ 9859582 w 12210216"/>
              <a:gd name="connsiteY149" fmla="*/ 696092 h 1002962"/>
              <a:gd name="connsiteX150" fmla="*/ 9875795 w 12210216"/>
              <a:gd name="connsiteY150" fmla="*/ 680960 h 1002962"/>
              <a:gd name="connsiteX151" fmla="*/ 9913627 w 12210216"/>
              <a:gd name="connsiteY151" fmla="*/ 680960 h 1002962"/>
              <a:gd name="connsiteX152" fmla="*/ 9913627 w 12210216"/>
              <a:gd name="connsiteY152" fmla="*/ 767431 h 1002962"/>
              <a:gd name="connsiteX153" fmla="*/ 9921734 w 12210216"/>
              <a:gd name="connsiteY153" fmla="*/ 767431 h 1002962"/>
              <a:gd name="connsiteX154" fmla="*/ 9929840 w 12210216"/>
              <a:gd name="connsiteY154" fmla="*/ 756622 h 1002962"/>
              <a:gd name="connsiteX155" fmla="*/ 9929840 w 12210216"/>
              <a:gd name="connsiteY155" fmla="*/ 771755 h 1002962"/>
              <a:gd name="connsiteX156" fmla="*/ 9935245 w 12210216"/>
              <a:gd name="connsiteY156" fmla="*/ 771755 h 1002962"/>
              <a:gd name="connsiteX157" fmla="*/ 9935245 w 12210216"/>
              <a:gd name="connsiteY157" fmla="*/ 726357 h 1002962"/>
              <a:gd name="connsiteX158" fmla="*/ 9943352 w 12210216"/>
              <a:gd name="connsiteY158" fmla="*/ 726357 h 1002962"/>
              <a:gd name="connsiteX159" fmla="*/ 9943352 w 12210216"/>
              <a:gd name="connsiteY159" fmla="*/ 661504 h 1002962"/>
              <a:gd name="connsiteX160" fmla="*/ 9954160 w 12210216"/>
              <a:gd name="connsiteY160" fmla="*/ 661504 h 1002962"/>
              <a:gd name="connsiteX161" fmla="*/ 9970374 w 12210216"/>
              <a:gd name="connsiteY161" fmla="*/ 618268 h 1002962"/>
              <a:gd name="connsiteX162" fmla="*/ 9983885 w 12210216"/>
              <a:gd name="connsiteY162" fmla="*/ 618268 h 1002962"/>
              <a:gd name="connsiteX163" fmla="*/ 9997396 w 12210216"/>
              <a:gd name="connsiteY163" fmla="*/ 661504 h 1002962"/>
              <a:gd name="connsiteX164" fmla="*/ 10008206 w 12210216"/>
              <a:gd name="connsiteY164" fmla="*/ 661504 h 1002962"/>
              <a:gd name="connsiteX165" fmla="*/ 10008206 w 12210216"/>
              <a:gd name="connsiteY165" fmla="*/ 700416 h 1002962"/>
              <a:gd name="connsiteX166" fmla="*/ 10027121 w 12210216"/>
              <a:gd name="connsiteY166" fmla="*/ 700416 h 1002962"/>
              <a:gd name="connsiteX167" fmla="*/ 10027121 w 12210216"/>
              <a:gd name="connsiteY167" fmla="*/ 717710 h 1002962"/>
              <a:gd name="connsiteX168" fmla="*/ 10032526 w 12210216"/>
              <a:gd name="connsiteY168" fmla="*/ 717710 h 1002962"/>
              <a:gd name="connsiteX169" fmla="*/ 10032526 w 12210216"/>
              <a:gd name="connsiteY169" fmla="*/ 700416 h 1002962"/>
              <a:gd name="connsiteX170" fmla="*/ 10048740 w 12210216"/>
              <a:gd name="connsiteY170" fmla="*/ 700416 h 1002962"/>
              <a:gd name="connsiteX171" fmla="*/ 10048740 w 12210216"/>
              <a:gd name="connsiteY171" fmla="*/ 713387 h 1002962"/>
              <a:gd name="connsiteX172" fmla="*/ 10089273 w 12210216"/>
              <a:gd name="connsiteY172" fmla="*/ 713387 h 1002962"/>
              <a:gd name="connsiteX173" fmla="*/ 10089273 w 12210216"/>
              <a:gd name="connsiteY173" fmla="*/ 676636 h 1002962"/>
              <a:gd name="connsiteX174" fmla="*/ 10102784 w 12210216"/>
              <a:gd name="connsiteY174" fmla="*/ 676636 h 1002962"/>
              <a:gd name="connsiteX175" fmla="*/ 10102784 w 12210216"/>
              <a:gd name="connsiteY175" fmla="*/ 698254 h 1002962"/>
              <a:gd name="connsiteX176" fmla="*/ 10105487 w 12210216"/>
              <a:gd name="connsiteY176" fmla="*/ 698254 h 1002962"/>
              <a:gd name="connsiteX177" fmla="*/ 10105487 w 12210216"/>
              <a:gd name="connsiteY177" fmla="*/ 665827 h 1002962"/>
              <a:gd name="connsiteX178" fmla="*/ 10135212 w 12210216"/>
              <a:gd name="connsiteY178" fmla="*/ 665827 h 1002962"/>
              <a:gd name="connsiteX179" fmla="*/ 10135212 w 12210216"/>
              <a:gd name="connsiteY179" fmla="*/ 652857 h 1002962"/>
              <a:gd name="connsiteX180" fmla="*/ 10143318 w 12210216"/>
              <a:gd name="connsiteY180" fmla="*/ 652857 h 1002962"/>
              <a:gd name="connsiteX181" fmla="*/ 10143318 w 12210216"/>
              <a:gd name="connsiteY181" fmla="*/ 637724 h 1002962"/>
              <a:gd name="connsiteX182" fmla="*/ 10148723 w 12210216"/>
              <a:gd name="connsiteY182" fmla="*/ 637724 h 1002962"/>
              <a:gd name="connsiteX183" fmla="*/ 10148723 w 12210216"/>
              <a:gd name="connsiteY183" fmla="*/ 644210 h 1002962"/>
              <a:gd name="connsiteX184" fmla="*/ 10173043 w 12210216"/>
              <a:gd name="connsiteY184" fmla="*/ 644210 h 1002962"/>
              <a:gd name="connsiteX185" fmla="*/ 10173043 w 12210216"/>
              <a:gd name="connsiteY185" fmla="*/ 637724 h 1002962"/>
              <a:gd name="connsiteX186" fmla="*/ 10181150 w 12210216"/>
              <a:gd name="connsiteY186" fmla="*/ 637724 h 1002962"/>
              <a:gd name="connsiteX187" fmla="*/ 10181150 w 12210216"/>
              <a:gd name="connsiteY187" fmla="*/ 648533 h 1002962"/>
              <a:gd name="connsiteX188" fmla="*/ 10232493 w 12210216"/>
              <a:gd name="connsiteY188" fmla="*/ 648533 h 1002962"/>
              <a:gd name="connsiteX189" fmla="*/ 10232493 w 12210216"/>
              <a:gd name="connsiteY189" fmla="*/ 786887 h 1002962"/>
              <a:gd name="connsiteX190" fmla="*/ 10248706 w 12210216"/>
              <a:gd name="connsiteY190" fmla="*/ 786887 h 1002962"/>
              <a:gd name="connsiteX191" fmla="*/ 10248706 w 12210216"/>
              <a:gd name="connsiteY191" fmla="*/ 773916 h 1002962"/>
              <a:gd name="connsiteX192" fmla="*/ 10254111 w 12210216"/>
              <a:gd name="connsiteY192" fmla="*/ 773916 h 1002962"/>
              <a:gd name="connsiteX193" fmla="*/ 10254111 w 12210216"/>
              <a:gd name="connsiteY193" fmla="*/ 786887 h 1002962"/>
              <a:gd name="connsiteX194" fmla="*/ 10294645 w 12210216"/>
              <a:gd name="connsiteY194" fmla="*/ 786887 h 1002962"/>
              <a:gd name="connsiteX195" fmla="*/ 10294645 w 12210216"/>
              <a:gd name="connsiteY195" fmla="*/ 756622 h 1002962"/>
              <a:gd name="connsiteX196" fmla="*/ 10310858 w 12210216"/>
              <a:gd name="connsiteY196" fmla="*/ 756622 h 1002962"/>
              <a:gd name="connsiteX197" fmla="*/ 10313560 w 12210216"/>
              <a:gd name="connsiteY197" fmla="*/ 754460 h 1002962"/>
              <a:gd name="connsiteX198" fmla="*/ 10327072 w 12210216"/>
              <a:gd name="connsiteY198" fmla="*/ 754460 h 1002962"/>
              <a:gd name="connsiteX199" fmla="*/ 10332476 w 12210216"/>
              <a:gd name="connsiteY199" fmla="*/ 756622 h 1002962"/>
              <a:gd name="connsiteX200" fmla="*/ 10345988 w 12210216"/>
              <a:gd name="connsiteY200" fmla="*/ 756622 h 1002962"/>
              <a:gd name="connsiteX201" fmla="*/ 10345988 w 12210216"/>
              <a:gd name="connsiteY201" fmla="*/ 786887 h 1002962"/>
              <a:gd name="connsiteX202" fmla="*/ 10356796 w 12210216"/>
              <a:gd name="connsiteY202" fmla="*/ 786887 h 1002962"/>
              <a:gd name="connsiteX203" fmla="*/ 10356796 w 12210216"/>
              <a:gd name="connsiteY203" fmla="*/ 804181 h 1002962"/>
              <a:gd name="connsiteX204" fmla="*/ 10386521 w 12210216"/>
              <a:gd name="connsiteY204" fmla="*/ 806343 h 1002962"/>
              <a:gd name="connsiteX205" fmla="*/ 10386521 w 12210216"/>
              <a:gd name="connsiteY205" fmla="*/ 789049 h 1002962"/>
              <a:gd name="connsiteX206" fmla="*/ 10489207 w 12210216"/>
              <a:gd name="connsiteY206" fmla="*/ 789049 h 1002962"/>
              <a:gd name="connsiteX207" fmla="*/ 10489207 w 12210216"/>
              <a:gd name="connsiteY207" fmla="*/ 806343 h 1002962"/>
              <a:gd name="connsiteX208" fmla="*/ 10502718 w 12210216"/>
              <a:gd name="connsiteY208" fmla="*/ 806343 h 1002962"/>
              <a:gd name="connsiteX209" fmla="*/ 10502718 w 12210216"/>
              <a:gd name="connsiteY209" fmla="*/ 810667 h 1002962"/>
              <a:gd name="connsiteX210" fmla="*/ 10494612 w 12210216"/>
              <a:gd name="connsiteY210" fmla="*/ 810667 h 1002962"/>
              <a:gd name="connsiteX211" fmla="*/ 10494612 w 12210216"/>
              <a:gd name="connsiteY211" fmla="*/ 814322 h 1002962"/>
              <a:gd name="connsiteX212" fmla="*/ 10564926 w 12210216"/>
              <a:gd name="connsiteY212" fmla="*/ 814322 h 1002962"/>
              <a:gd name="connsiteX213" fmla="*/ 10567572 w 12210216"/>
              <a:gd name="connsiteY213" fmla="*/ 782563 h 1002962"/>
              <a:gd name="connsiteX214" fmla="*/ 10575679 w 12210216"/>
              <a:gd name="connsiteY214" fmla="*/ 782563 h 1002962"/>
              <a:gd name="connsiteX215" fmla="*/ 10578015 w 12210216"/>
              <a:gd name="connsiteY215" fmla="*/ 814322 h 1002962"/>
              <a:gd name="connsiteX216" fmla="*/ 10589557 w 12210216"/>
              <a:gd name="connsiteY216" fmla="*/ 814322 h 1002962"/>
              <a:gd name="connsiteX217" fmla="*/ 10591893 w 12210216"/>
              <a:gd name="connsiteY217" fmla="*/ 782563 h 1002962"/>
              <a:gd name="connsiteX218" fmla="*/ 10600000 w 12210216"/>
              <a:gd name="connsiteY218" fmla="*/ 782563 h 1002962"/>
              <a:gd name="connsiteX219" fmla="*/ 10602335 w 12210216"/>
              <a:gd name="connsiteY219" fmla="*/ 814322 h 1002962"/>
              <a:gd name="connsiteX220" fmla="*/ 10672960 w 12210216"/>
              <a:gd name="connsiteY220" fmla="*/ 814322 h 1002962"/>
              <a:gd name="connsiteX221" fmla="*/ 10672960 w 12210216"/>
              <a:gd name="connsiteY221" fmla="*/ 808505 h 1002962"/>
              <a:gd name="connsiteX222" fmla="*/ 10689174 w 12210216"/>
              <a:gd name="connsiteY222" fmla="*/ 808505 h 1002962"/>
              <a:gd name="connsiteX223" fmla="*/ 10689174 w 12210216"/>
              <a:gd name="connsiteY223" fmla="*/ 814322 h 1002962"/>
              <a:gd name="connsiteX224" fmla="*/ 10713494 w 12210216"/>
              <a:gd name="connsiteY224" fmla="*/ 814322 h 1002962"/>
              <a:gd name="connsiteX225" fmla="*/ 10713494 w 12210216"/>
              <a:gd name="connsiteY225" fmla="*/ 810667 h 1002962"/>
              <a:gd name="connsiteX226" fmla="*/ 10721601 w 12210216"/>
              <a:gd name="connsiteY226" fmla="*/ 810667 h 1002962"/>
              <a:gd name="connsiteX227" fmla="*/ 10721601 w 12210216"/>
              <a:gd name="connsiteY227" fmla="*/ 814322 h 1002962"/>
              <a:gd name="connsiteX228" fmla="*/ 10729708 w 12210216"/>
              <a:gd name="connsiteY228" fmla="*/ 814322 h 1002962"/>
              <a:gd name="connsiteX229" fmla="*/ 10729708 w 12210216"/>
              <a:gd name="connsiteY229" fmla="*/ 806343 h 1002962"/>
              <a:gd name="connsiteX230" fmla="*/ 10740517 w 12210216"/>
              <a:gd name="connsiteY230" fmla="*/ 806343 h 1002962"/>
              <a:gd name="connsiteX231" fmla="*/ 10740517 w 12210216"/>
              <a:gd name="connsiteY231" fmla="*/ 799858 h 1002962"/>
              <a:gd name="connsiteX232" fmla="*/ 10751326 w 12210216"/>
              <a:gd name="connsiteY232" fmla="*/ 799858 h 1002962"/>
              <a:gd name="connsiteX233" fmla="*/ 10751326 w 12210216"/>
              <a:gd name="connsiteY233" fmla="*/ 806343 h 1002962"/>
              <a:gd name="connsiteX234" fmla="*/ 10897248 w 12210216"/>
              <a:gd name="connsiteY234" fmla="*/ 806343 h 1002962"/>
              <a:gd name="connsiteX235" fmla="*/ 10897248 w 12210216"/>
              <a:gd name="connsiteY235" fmla="*/ 810667 h 1002962"/>
              <a:gd name="connsiteX236" fmla="*/ 10913461 w 12210216"/>
              <a:gd name="connsiteY236" fmla="*/ 810667 h 1002962"/>
              <a:gd name="connsiteX237" fmla="*/ 10913461 w 12210216"/>
              <a:gd name="connsiteY237" fmla="*/ 806343 h 1002962"/>
              <a:gd name="connsiteX238" fmla="*/ 10935079 w 12210216"/>
              <a:gd name="connsiteY238" fmla="*/ 806343 h 1002962"/>
              <a:gd name="connsiteX239" fmla="*/ 10935079 w 12210216"/>
              <a:gd name="connsiteY239" fmla="*/ 812828 h 1002962"/>
              <a:gd name="connsiteX240" fmla="*/ 10953995 w 12210216"/>
              <a:gd name="connsiteY240" fmla="*/ 812828 h 1002962"/>
              <a:gd name="connsiteX241" fmla="*/ 10953995 w 12210216"/>
              <a:gd name="connsiteY241" fmla="*/ 814322 h 1002962"/>
              <a:gd name="connsiteX242" fmla="*/ 10997231 w 12210216"/>
              <a:gd name="connsiteY242" fmla="*/ 814322 h 1002962"/>
              <a:gd name="connsiteX243" fmla="*/ 10997231 w 12210216"/>
              <a:gd name="connsiteY243" fmla="*/ 797696 h 1002962"/>
              <a:gd name="connsiteX244" fmla="*/ 11005338 w 12210216"/>
              <a:gd name="connsiteY244" fmla="*/ 797696 h 1002962"/>
              <a:gd name="connsiteX245" fmla="*/ 11005338 w 12210216"/>
              <a:gd name="connsiteY245" fmla="*/ 814322 h 1002962"/>
              <a:gd name="connsiteX246" fmla="*/ 11013445 w 12210216"/>
              <a:gd name="connsiteY246" fmla="*/ 814322 h 1002962"/>
              <a:gd name="connsiteX247" fmla="*/ 11013445 w 12210216"/>
              <a:gd name="connsiteY247" fmla="*/ 810667 h 1002962"/>
              <a:gd name="connsiteX248" fmla="*/ 11064788 w 12210216"/>
              <a:gd name="connsiteY248" fmla="*/ 810667 h 1002962"/>
              <a:gd name="connsiteX249" fmla="*/ 11064788 w 12210216"/>
              <a:gd name="connsiteY249" fmla="*/ 814322 h 1002962"/>
              <a:gd name="connsiteX250" fmla="*/ 11079413 w 12210216"/>
              <a:gd name="connsiteY250" fmla="*/ 814322 h 1002962"/>
              <a:gd name="connsiteX251" fmla="*/ 11099917 w 12210216"/>
              <a:gd name="connsiteY251" fmla="*/ 404252 h 1002962"/>
              <a:gd name="connsiteX252" fmla="*/ 11083703 w 12210216"/>
              <a:gd name="connsiteY252" fmla="*/ 382634 h 1002962"/>
              <a:gd name="connsiteX253" fmla="*/ 11075596 w 12210216"/>
              <a:gd name="connsiteY253" fmla="*/ 378311 h 1002962"/>
              <a:gd name="connsiteX254" fmla="*/ 11086406 w 12210216"/>
              <a:gd name="connsiteY254" fmla="*/ 354531 h 1002962"/>
              <a:gd name="connsiteX255" fmla="*/ 11086406 w 12210216"/>
              <a:gd name="connsiteY255" fmla="*/ 337237 h 1002962"/>
              <a:gd name="connsiteX256" fmla="*/ 11105321 w 12210216"/>
              <a:gd name="connsiteY256" fmla="*/ 337237 h 1002962"/>
              <a:gd name="connsiteX257" fmla="*/ 11105321 w 12210216"/>
              <a:gd name="connsiteY257" fmla="*/ 315619 h 1002962"/>
              <a:gd name="connsiteX258" fmla="*/ 11108024 w 12210216"/>
              <a:gd name="connsiteY258" fmla="*/ 311296 h 1002962"/>
              <a:gd name="connsiteX259" fmla="*/ 11108024 w 12210216"/>
              <a:gd name="connsiteY259" fmla="*/ 233472 h 1002962"/>
              <a:gd name="connsiteX260" fmla="*/ 11105321 w 12210216"/>
              <a:gd name="connsiteY260" fmla="*/ 226986 h 1002962"/>
              <a:gd name="connsiteX261" fmla="*/ 11113428 w 12210216"/>
              <a:gd name="connsiteY261" fmla="*/ 220501 h 1002962"/>
              <a:gd name="connsiteX262" fmla="*/ 11113428 w 12210216"/>
              <a:gd name="connsiteY262" fmla="*/ 162133 h 1002962"/>
              <a:gd name="connsiteX263" fmla="*/ 11116130 w 12210216"/>
              <a:gd name="connsiteY263" fmla="*/ 157810 h 1002962"/>
              <a:gd name="connsiteX264" fmla="*/ 11116130 w 12210216"/>
              <a:gd name="connsiteY264" fmla="*/ 101603 h 1002962"/>
              <a:gd name="connsiteX265" fmla="*/ 11118833 w 12210216"/>
              <a:gd name="connsiteY265" fmla="*/ 99442 h 1002962"/>
              <a:gd name="connsiteX266" fmla="*/ 11118833 w 12210216"/>
              <a:gd name="connsiteY266" fmla="*/ 82147 h 1002962"/>
              <a:gd name="connsiteX267" fmla="*/ 11121535 w 12210216"/>
              <a:gd name="connsiteY267" fmla="*/ 79986 h 1002962"/>
              <a:gd name="connsiteX268" fmla="*/ 11124237 w 12210216"/>
              <a:gd name="connsiteY268" fmla="*/ 82147 h 1002962"/>
              <a:gd name="connsiteX269" fmla="*/ 11124237 w 12210216"/>
              <a:gd name="connsiteY269" fmla="*/ 99442 h 1002962"/>
              <a:gd name="connsiteX270" fmla="*/ 11126939 w 12210216"/>
              <a:gd name="connsiteY270" fmla="*/ 101603 h 1002962"/>
              <a:gd name="connsiteX271" fmla="*/ 11126939 w 12210216"/>
              <a:gd name="connsiteY271" fmla="*/ 157810 h 1002962"/>
              <a:gd name="connsiteX272" fmla="*/ 11129642 w 12210216"/>
              <a:gd name="connsiteY272" fmla="*/ 162133 h 1002962"/>
              <a:gd name="connsiteX273" fmla="*/ 11129642 w 12210216"/>
              <a:gd name="connsiteY273" fmla="*/ 220501 h 1002962"/>
              <a:gd name="connsiteX274" fmla="*/ 11137748 w 12210216"/>
              <a:gd name="connsiteY274" fmla="*/ 226986 h 1002962"/>
              <a:gd name="connsiteX275" fmla="*/ 11135046 w 12210216"/>
              <a:gd name="connsiteY275" fmla="*/ 233472 h 1002962"/>
              <a:gd name="connsiteX276" fmla="*/ 11135046 w 12210216"/>
              <a:gd name="connsiteY276" fmla="*/ 311296 h 1002962"/>
              <a:gd name="connsiteX277" fmla="*/ 11137748 w 12210216"/>
              <a:gd name="connsiteY277" fmla="*/ 315619 h 1002962"/>
              <a:gd name="connsiteX278" fmla="*/ 11137748 w 12210216"/>
              <a:gd name="connsiteY278" fmla="*/ 337237 h 1002962"/>
              <a:gd name="connsiteX279" fmla="*/ 11156664 w 12210216"/>
              <a:gd name="connsiteY279" fmla="*/ 337237 h 1002962"/>
              <a:gd name="connsiteX280" fmla="*/ 11156664 w 12210216"/>
              <a:gd name="connsiteY280" fmla="*/ 354531 h 1002962"/>
              <a:gd name="connsiteX281" fmla="*/ 11167473 w 12210216"/>
              <a:gd name="connsiteY281" fmla="*/ 378311 h 1002962"/>
              <a:gd name="connsiteX282" fmla="*/ 11159366 w 12210216"/>
              <a:gd name="connsiteY282" fmla="*/ 382634 h 1002962"/>
              <a:gd name="connsiteX283" fmla="*/ 11143153 w 12210216"/>
              <a:gd name="connsiteY283" fmla="*/ 404252 h 1002962"/>
              <a:gd name="connsiteX284" fmla="*/ 11153962 w 12210216"/>
              <a:gd name="connsiteY284" fmla="*/ 657180 h 1002962"/>
              <a:gd name="connsiteX285" fmla="*/ 11240434 w 12210216"/>
              <a:gd name="connsiteY285" fmla="*/ 657180 h 1002962"/>
              <a:gd name="connsiteX286" fmla="*/ 11240434 w 12210216"/>
              <a:gd name="connsiteY286" fmla="*/ 732843 h 1002962"/>
              <a:gd name="connsiteX287" fmla="*/ 11251243 w 12210216"/>
              <a:gd name="connsiteY287" fmla="*/ 732843 h 1002962"/>
              <a:gd name="connsiteX288" fmla="*/ 11253945 w 12210216"/>
              <a:gd name="connsiteY288" fmla="*/ 726357 h 1002962"/>
              <a:gd name="connsiteX289" fmla="*/ 11262052 w 12210216"/>
              <a:gd name="connsiteY289" fmla="*/ 726357 h 1002962"/>
              <a:gd name="connsiteX290" fmla="*/ 11264754 w 12210216"/>
              <a:gd name="connsiteY290" fmla="*/ 735004 h 1002962"/>
              <a:gd name="connsiteX291" fmla="*/ 11280968 w 12210216"/>
              <a:gd name="connsiteY291" fmla="*/ 735004 h 1002962"/>
              <a:gd name="connsiteX292" fmla="*/ 11280968 w 12210216"/>
              <a:gd name="connsiteY292" fmla="*/ 728519 h 1002962"/>
              <a:gd name="connsiteX293" fmla="*/ 11310693 w 12210216"/>
              <a:gd name="connsiteY293" fmla="*/ 728519 h 1002962"/>
              <a:gd name="connsiteX294" fmla="*/ 11310693 w 12210216"/>
              <a:gd name="connsiteY294" fmla="*/ 735004 h 1002962"/>
              <a:gd name="connsiteX295" fmla="*/ 11337715 w 12210216"/>
              <a:gd name="connsiteY295" fmla="*/ 735004 h 1002962"/>
              <a:gd name="connsiteX296" fmla="*/ 11337715 w 12210216"/>
              <a:gd name="connsiteY296" fmla="*/ 780402 h 1002962"/>
              <a:gd name="connsiteX297" fmla="*/ 11356631 w 12210216"/>
              <a:gd name="connsiteY297" fmla="*/ 780402 h 1002962"/>
              <a:gd name="connsiteX298" fmla="*/ 11356631 w 12210216"/>
              <a:gd name="connsiteY298" fmla="*/ 767431 h 1002962"/>
              <a:gd name="connsiteX299" fmla="*/ 11378249 w 12210216"/>
              <a:gd name="connsiteY299" fmla="*/ 767431 h 1002962"/>
              <a:gd name="connsiteX300" fmla="*/ 11378249 w 12210216"/>
              <a:gd name="connsiteY300" fmla="*/ 588003 h 1002962"/>
              <a:gd name="connsiteX301" fmla="*/ 11386356 w 12210216"/>
              <a:gd name="connsiteY301" fmla="*/ 581518 h 1002962"/>
              <a:gd name="connsiteX302" fmla="*/ 11483637 w 12210216"/>
              <a:gd name="connsiteY302" fmla="*/ 581518 h 1002962"/>
              <a:gd name="connsiteX303" fmla="*/ 11483637 w 12210216"/>
              <a:gd name="connsiteY303" fmla="*/ 590165 h 1002962"/>
              <a:gd name="connsiteX304" fmla="*/ 11497148 w 12210216"/>
              <a:gd name="connsiteY304" fmla="*/ 590165 h 1002962"/>
              <a:gd name="connsiteX305" fmla="*/ 11497148 w 12210216"/>
              <a:gd name="connsiteY305" fmla="*/ 704739 h 1002962"/>
              <a:gd name="connsiteX306" fmla="*/ 11526873 w 12210216"/>
              <a:gd name="connsiteY306" fmla="*/ 704739 h 1002962"/>
              <a:gd name="connsiteX307" fmla="*/ 11526873 w 12210216"/>
              <a:gd name="connsiteY307" fmla="*/ 637724 h 1002962"/>
              <a:gd name="connsiteX308" fmla="*/ 11562002 w 12210216"/>
              <a:gd name="connsiteY308" fmla="*/ 637724 h 1002962"/>
              <a:gd name="connsiteX309" fmla="*/ 11567407 w 12210216"/>
              <a:gd name="connsiteY309" fmla="*/ 633401 h 1002962"/>
              <a:gd name="connsiteX310" fmla="*/ 11578216 w 12210216"/>
              <a:gd name="connsiteY310" fmla="*/ 633401 h 1002962"/>
              <a:gd name="connsiteX311" fmla="*/ 11583620 w 12210216"/>
              <a:gd name="connsiteY311" fmla="*/ 637724 h 1002962"/>
              <a:gd name="connsiteX312" fmla="*/ 11613345 w 12210216"/>
              <a:gd name="connsiteY312" fmla="*/ 637724 h 1002962"/>
              <a:gd name="connsiteX313" fmla="*/ 11613345 w 12210216"/>
              <a:gd name="connsiteY313" fmla="*/ 520988 h 1002962"/>
              <a:gd name="connsiteX314" fmla="*/ 11689008 w 12210216"/>
              <a:gd name="connsiteY314" fmla="*/ 510179 h 1002962"/>
              <a:gd name="connsiteX315" fmla="*/ 11689008 w 12210216"/>
              <a:gd name="connsiteY315" fmla="*/ 518826 h 1002962"/>
              <a:gd name="connsiteX316" fmla="*/ 11724138 w 12210216"/>
              <a:gd name="connsiteY316" fmla="*/ 518826 h 1002962"/>
              <a:gd name="connsiteX317" fmla="*/ 11724138 w 12210216"/>
              <a:gd name="connsiteY317" fmla="*/ 773916 h 1002962"/>
              <a:gd name="connsiteX318" fmla="*/ 11753863 w 12210216"/>
              <a:gd name="connsiteY318" fmla="*/ 773916 h 1002962"/>
              <a:gd name="connsiteX319" fmla="*/ 11753863 w 12210216"/>
              <a:gd name="connsiteY319" fmla="*/ 769593 h 1002962"/>
              <a:gd name="connsiteX320" fmla="*/ 11770076 w 12210216"/>
              <a:gd name="connsiteY320" fmla="*/ 769593 h 1002962"/>
              <a:gd name="connsiteX321" fmla="*/ 11770076 w 12210216"/>
              <a:gd name="connsiteY321" fmla="*/ 773916 h 1002962"/>
              <a:gd name="connsiteX322" fmla="*/ 11802503 w 12210216"/>
              <a:gd name="connsiteY322" fmla="*/ 773916 h 1002962"/>
              <a:gd name="connsiteX323" fmla="*/ 11802503 w 12210216"/>
              <a:gd name="connsiteY323" fmla="*/ 760946 h 1002962"/>
              <a:gd name="connsiteX324" fmla="*/ 11840335 w 12210216"/>
              <a:gd name="connsiteY324" fmla="*/ 760946 h 1002962"/>
              <a:gd name="connsiteX325" fmla="*/ 11840335 w 12210216"/>
              <a:gd name="connsiteY325" fmla="*/ 756622 h 1002962"/>
              <a:gd name="connsiteX326" fmla="*/ 11856548 w 12210216"/>
              <a:gd name="connsiteY326" fmla="*/ 756622 h 1002962"/>
              <a:gd name="connsiteX327" fmla="*/ 11856548 w 12210216"/>
              <a:gd name="connsiteY327" fmla="*/ 760946 h 1002962"/>
              <a:gd name="connsiteX328" fmla="*/ 11883571 w 12210216"/>
              <a:gd name="connsiteY328" fmla="*/ 760946 h 1002962"/>
              <a:gd name="connsiteX329" fmla="*/ 11883571 w 12210216"/>
              <a:gd name="connsiteY329" fmla="*/ 743651 h 1002962"/>
              <a:gd name="connsiteX330" fmla="*/ 11894380 w 12210216"/>
              <a:gd name="connsiteY330" fmla="*/ 743651 h 1002962"/>
              <a:gd name="connsiteX331" fmla="*/ 11894380 w 12210216"/>
              <a:gd name="connsiteY331" fmla="*/ 730681 h 1002962"/>
              <a:gd name="connsiteX332" fmla="*/ 11970043 w 12210216"/>
              <a:gd name="connsiteY332" fmla="*/ 730681 h 1002962"/>
              <a:gd name="connsiteX333" fmla="*/ 11970043 w 12210216"/>
              <a:gd name="connsiteY333" fmla="*/ 700416 h 1002962"/>
              <a:gd name="connsiteX334" fmla="*/ 11994363 w 12210216"/>
              <a:gd name="connsiteY334" fmla="*/ 700416 h 1002962"/>
              <a:gd name="connsiteX335" fmla="*/ 11994363 w 12210216"/>
              <a:gd name="connsiteY335" fmla="*/ 693931 h 1002962"/>
              <a:gd name="connsiteX336" fmla="*/ 12010577 w 12210216"/>
              <a:gd name="connsiteY336" fmla="*/ 693931 h 1002962"/>
              <a:gd name="connsiteX337" fmla="*/ 12010577 w 12210216"/>
              <a:gd name="connsiteY337" fmla="*/ 700416 h 1002962"/>
              <a:gd name="connsiteX338" fmla="*/ 12032195 w 12210216"/>
              <a:gd name="connsiteY338" fmla="*/ 700416 h 1002962"/>
              <a:gd name="connsiteX339" fmla="*/ 12032195 w 12210216"/>
              <a:gd name="connsiteY339" fmla="*/ 750137 h 1002962"/>
              <a:gd name="connsiteX340" fmla="*/ 12075431 w 12210216"/>
              <a:gd name="connsiteY340" fmla="*/ 750137 h 1002962"/>
              <a:gd name="connsiteX341" fmla="*/ 12075431 w 12210216"/>
              <a:gd name="connsiteY341" fmla="*/ 724195 h 1002962"/>
              <a:gd name="connsiteX342" fmla="*/ 12126774 w 12210216"/>
              <a:gd name="connsiteY342" fmla="*/ 724195 h 1002962"/>
              <a:gd name="connsiteX343" fmla="*/ 12126774 w 12210216"/>
              <a:gd name="connsiteY343" fmla="*/ 693931 h 1002962"/>
              <a:gd name="connsiteX344" fmla="*/ 12191628 w 12210216"/>
              <a:gd name="connsiteY344" fmla="*/ 693931 h 1002962"/>
              <a:gd name="connsiteX345" fmla="*/ 12191628 w 12210216"/>
              <a:gd name="connsiteY345" fmla="*/ 775099 h 1002962"/>
              <a:gd name="connsiteX346" fmla="*/ 12191628 w 12210216"/>
              <a:gd name="connsiteY346" fmla="*/ 814322 h 1002962"/>
              <a:gd name="connsiteX347" fmla="*/ 12210216 w 12210216"/>
              <a:gd name="connsiteY347" fmla="*/ 814322 h 1002962"/>
              <a:gd name="connsiteX348" fmla="*/ 12210216 w 12210216"/>
              <a:gd name="connsiteY348" fmla="*/ 1002962 h 1002962"/>
              <a:gd name="connsiteX349" fmla="*/ 1 w 12210216"/>
              <a:gd name="connsiteY349" fmla="*/ 1002962 h 1002962"/>
              <a:gd name="connsiteX350" fmla="*/ 0 w 12210216"/>
              <a:gd name="connsiteY350" fmla="*/ 1002962 h 1002962"/>
              <a:gd name="connsiteX351" fmla="*/ 0 w 12210216"/>
              <a:gd name="connsiteY351" fmla="*/ 814322 h 1002962"/>
              <a:gd name="connsiteX352" fmla="*/ 1 w 12210216"/>
              <a:gd name="connsiteY352" fmla="*/ 814322 h 1002962"/>
              <a:gd name="connsiteX353" fmla="*/ 1 w 12210216"/>
              <a:gd name="connsiteY353" fmla="*/ 814322 h 1002962"/>
              <a:gd name="connsiteX354" fmla="*/ 1 w 12210216"/>
              <a:gd name="connsiteY354" fmla="*/ 775100 h 1002962"/>
              <a:gd name="connsiteX355" fmla="*/ 1 w 12210216"/>
              <a:gd name="connsiteY355" fmla="*/ 693932 h 1002962"/>
              <a:gd name="connsiteX356" fmla="*/ 69127 w 12210216"/>
              <a:gd name="connsiteY356" fmla="*/ 693932 h 1002962"/>
              <a:gd name="connsiteX357" fmla="*/ 69127 w 12210216"/>
              <a:gd name="connsiteY357" fmla="*/ 724196 h 1002962"/>
              <a:gd name="connsiteX358" fmla="*/ 123851 w 12210216"/>
              <a:gd name="connsiteY358" fmla="*/ 724196 h 1002962"/>
              <a:gd name="connsiteX359" fmla="*/ 123851 w 12210216"/>
              <a:gd name="connsiteY359" fmla="*/ 750138 h 1002962"/>
              <a:gd name="connsiteX360" fmla="*/ 169934 w 12210216"/>
              <a:gd name="connsiteY360" fmla="*/ 750138 h 1002962"/>
              <a:gd name="connsiteX361" fmla="*/ 169934 w 12210216"/>
              <a:gd name="connsiteY361" fmla="*/ 700417 h 1002962"/>
              <a:gd name="connsiteX362" fmla="*/ 192976 w 12210216"/>
              <a:gd name="connsiteY362" fmla="*/ 700417 h 1002962"/>
              <a:gd name="connsiteX363" fmla="*/ 192976 w 12210216"/>
              <a:gd name="connsiteY363" fmla="*/ 693932 h 1002962"/>
              <a:gd name="connsiteX364" fmla="*/ 210257 w 12210216"/>
              <a:gd name="connsiteY364" fmla="*/ 693932 h 1002962"/>
              <a:gd name="connsiteX365" fmla="*/ 210257 w 12210216"/>
              <a:gd name="connsiteY365" fmla="*/ 700417 h 1002962"/>
              <a:gd name="connsiteX366" fmla="*/ 236179 w 12210216"/>
              <a:gd name="connsiteY366" fmla="*/ 700417 h 1002962"/>
              <a:gd name="connsiteX367" fmla="*/ 236179 w 12210216"/>
              <a:gd name="connsiteY367" fmla="*/ 730682 h 1002962"/>
              <a:gd name="connsiteX368" fmla="*/ 316825 w 12210216"/>
              <a:gd name="connsiteY368" fmla="*/ 730682 h 1002962"/>
              <a:gd name="connsiteX369" fmla="*/ 316825 w 12210216"/>
              <a:gd name="connsiteY369" fmla="*/ 743652 h 1002962"/>
              <a:gd name="connsiteX370" fmla="*/ 328346 w 12210216"/>
              <a:gd name="connsiteY370" fmla="*/ 743652 h 1002962"/>
              <a:gd name="connsiteX371" fmla="*/ 328346 w 12210216"/>
              <a:gd name="connsiteY371" fmla="*/ 760947 h 1002962"/>
              <a:gd name="connsiteX372" fmla="*/ 357148 w 12210216"/>
              <a:gd name="connsiteY372" fmla="*/ 760947 h 1002962"/>
              <a:gd name="connsiteX373" fmla="*/ 357148 w 12210216"/>
              <a:gd name="connsiteY373" fmla="*/ 756623 h 1002962"/>
              <a:gd name="connsiteX374" fmla="*/ 374429 w 12210216"/>
              <a:gd name="connsiteY374" fmla="*/ 756623 h 1002962"/>
              <a:gd name="connsiteX375" fmla="*/ 374429 w 12210216"/>
              <a:gd name="connsiteY375" fmla="*/ 760947 h 1002962"/>
              <a:gd name="connsiteX376" fmla="*/ 414752 w 12210216"/>
              <a:gd name="connsiteY376" fmla="*/ 760947 h 1002962"/>
              <a:gd name="connsiteX377" fmla="*/ 414752 w 12210216"/>
              <a:gd name="connsiteY377" fmla="*/ 773917 h 1002962"/>
              <a:gd name="connsiteX378" fmla="*/ 449315 w 12210216"/>
              <a:gd name="connsiteY378" fmla="*/ 773917 h 1002962"/>
              <a:gd name="connsiteX379" fmla="*/ 449315 w 12210216"/>
              <a:gd name="connsiteY379" fmla="*/ 769594 h 1002962"/>
              <a:gd name="connsiteX380" fmla="*/ 466596 w 12210216"/>
              <a:gd name="connsiteY380" fmla="*/ 769594 h 1002962"/>
              <a:gd name="connsiteX381" fmla="*/ 466596 w 12210216"/>
              <a:gd name="connsiteY381" fmla="*/ 773917 h 1002962"/>
              <a:gd name="connsiteX382" fmla="*/ 498278 w 12210216"/>
              <a:gd name="connsiteY382" fmla="*/ 773917 h 1002962"/>
              <a:gd name="connsiteX383" fmla="*/ 498278 w 12210216"/>
              <a:gd name="connsiteY383" fmla="*/ 518827 h 1002962"/>
              <a:gd name="connsiteX384" fmla="*/ 535721 w 12210216"/>
              <a:gd name="connsiteY384" fmla="*/ 518827 h 1002962"/>
              <a:gd name="connsiteX385" fmla="*/ 535721 w 12210216"/>
              <a:gd name="connsiteY385" fmla="*/ 510180 h 1002962"/>
              <a:gd name="connsiteX386" fmla="*/ 616367 w 12210216"/>
              <a:gd name="connsiteY386" fmla="*/ 520989 h 1002962"/>
              <a:gd name="connsiteX387" fmla="*/ 616367 w 12210216"/>
              <a:gd name="connsiteY387" fmla="*/ 637725 h 1002962"/>
              <a:gd name="connsiteX388" fmla="*/ 648049 w 12210216"/>
              <a:gd name="connsiteY388" fmla="*/ 637725 h 1002962"/>
              <a:gd name="connsiteX389" fmla="*/ 653810 w 12210216"/>
              <a:gd name="connsiteY389" fmla="*/ 633402 h 1002962"/>
              <a:gd name="connsiteX390" fmla="*/ 665330 w 12210216"/>
              <a:gd name="connsiteY390" fmla="*/ 633402 h 1002962"/>
              <a:gd name="connsiteX391" fmla="*/ 671091 w 12210216"/>
              <a:gd name="connsiteY391" fmla="*/ 637725 h 1002962"/>
              <a:gd name="connsiteX392" fmla="*/ 708534 w 12210216"/>
              <a:gd name="connsiteY392" fmla="*/ 637725 h 1002962"/>
              <a:gd name="connsiteX393" fmla="*/ 708534 w 12210216"/>
              <a:gd name="connsiteY393" fmla="*/ 704740 h 1002962"/>
              <a:gd name="connsiteX394" fmla="*/ 740216 w 12210216"/>
              <a:gd name="connsiteY394" fmla="*/ 704740 h 1002962"/>
              <a:gd name="connsiteX395" fmla="*/ 740216 w 12210216"/>
              <a:gd name="connsiteY395" fmla="*/ 590166 h 1002962"/>
              <a:gd name="connsiteX396" fmla="*/ 754617 w 12210216"/>
              <a:gd name="connsiteY396" fmla="*/ 590166 h 1002962"/>
              <a:gd name="connsiteX397" fmla="*/ 754617 w 12210216"/>
              <a:gd name="connsiteY397" fmla="*/ 581519 h 1002962"/>
              <a:gd name="connsiteX398" fmla="*/ 858305 w 12210216"/>
              <a:gd name="connsiteY398" fmla="*/ 581519 h 1002962"/>
              <a:gd name="connsiteX399" fmla="*/ 866945 w 12210216"/>
              <a:gd name="connsiteY399" fmla="*/ 588004 h 1002962"/>
              <a:gd name="connsiteX400" fmla="*/ 866945 w 12210216"/>
              <a:gd name="connsiteY400" fmla="*/ 767432 h 1002962"/>
              <a:gd name="connsiteX401" fmla="*/ 889987 w 12210216"/>
              <a:gd name="connsiteY401" fmla="*/ 767432 h 1002962"/>
              <a:gd name="connsiteX402" fmla="*/ 889987 w 12210216"/>
              <a:gd name="connsiteY402" fmla="*/ 780403 h 1002962"/>
              <a:gd name="connsiteX403" fmla="*/ 910148 w 12210216"/>
              <a:gd name="connsiteY403" fmla="*/ 780403 h 1002962"/>
              <a:gd name="connsiteX404" fmla="*/ 910148 w 12210216"/>
              <a:gd name="connsiteY404" fmla="*/ 735005 h 1002962"/>
              <a:gd name="connsiteX405" fmla="*/ 938951 w 12210216"/>
              <a:gd name="connsiteY405" fmla="*/ 735005 h 1002962"/>
              <a:gd name="connsiteX406" fmla="*/ 938951 w 12210216"/>
              <a:gd name="connsiteY406" fmla="*/ 728520 h 1002962"/>
              <a:gd name="connsiteX407" fmla="*/ 970633 w 12210216"/>
              <a:gd name="connsiteY407" fmla="*/ 728520 h 1002962"/>
              <a:gd name="connsiteX408" fmla="*/ 970633 w 12210216"/>
              <a:gd name="connsiteY408" fmla="*/ 735005 h 1002962"/>
              <a:gd name="connsiteX409" fmla="*/ 987914 w 12210216"/>
              <a:gd name="connsiteY409" fmla="*/ 735005 h 1002962"/>
              <a:gd name="connsiteX410" fmla="*/ 990794 w 12210216"/>
              <a:gd name="connsiteY410" fmla="*/ 726358 h 1002962"/>
              <a:gd name="connsiteX411" fmla="*/ 999435 w 12210216"/>
              <a:gd name="connsiteY411" fmla="*/ 726358 h 1002962"/>
              <a:gd name="connsiteX412" fmla="*/ 1002315 w 12210216"/>
              <a:gd name="connsiteY412" fmla="*/ 732844 h 1002962"/>
              <a:gd name="connsiteX413" fmla="*/ 1013836 w 12210216"/>
              <a:gd name="connsiteY413" fmla="*/ 732844 h 1002962"/>
              <a:gd name="connsiteX414" fmla="*/ 1013836 w 12210216"/>
              <a:gd name="connsiteY414" fmla="*/ 657181 h 1002962"/>
              <a:gd name="connsiteX415" fmla="*/ 1106003 w 12210216"/>
              <a:gd name="connsiteY415" fmla="*/ 657181 h 1002962"/>
              <a:gd name="connsiteX416" fmla="*/ 1117524 w 12210216"/>
              <a:gd name="connsiteY416" fmla="*/ 404253 h 1002962"/>
              <a:gd name="connsiteX417" fmla="*/ 1100243 w 12210216"/>
              <a:gd name="connsiteY417" fmla="*/ 382635 h 1002962"/>
              <a:gd name="connsiteX418" fmla="*/ 1091602 w 12210216"/>
              <a:gd name="connsiteY418" fmla="*/ 378312 h 1002962"/>
              <a:gd name="connsiteX419" fmla="*/ 1103123 w 12210216"/>
              <a:gd name="connsiteY419" fmla="*/ 354532 h 1002962"/>
              <a:gd name="connsiteX420" fmla="*/ 1103123 w 12210216"/>
              <a:gd name="connsiteY420" fmla="*/ 337238 h 1002962"/>
              <a:gd name="connsiteX421" fmla="*/ 1123284 w 12210216"/>
              <a:gd name="connsiteY421" fmla="*/ 337238 h 1002962"/>
              <a:gd name="connsiteX422" fmla="*/ 1123284 w 12210216"/>
              <a:gd name="connsiteY422" fmla="*/ 315620 h 1002962"/>
              <a:gd name="connsiteX423" fmla="*/ 1126164 w 12210216"/>
              <a:gd name="connsiteY423" fmla="*/ 311297 h 1002962"/>
              <a:gd name="connsiteX424" fmla="*/ 1126164 w 12210216"/>
              <a:gd name="connsiteY424" fmla="*/ 233473 h 1002962"/>
              <a:gd name="connsiteX425" fmla="*/ 1123284 w 12210216"/>
              <a:gd name="connsiteY425" fmla="*/ 226987 h 1002962"/>
              <a:gd name="connsiteX426" fmla="*/ 1131925 w 12210216"/>
              <a:gd name="connsiteY426" fmla="*/ 220502 h 1002962"/>
              <a:gd name="connsiteX427" fmla="*/ 1131925 w 12210216"/>
              <a:gd name="connsiteY427" fmla="*/ 162134 h 1002962"/>
              <a:gd name="connsiteX428" fmla="*/ 1134805 w 12210216"/>
              <a:gd name="connsiteY428" fmla="*/ 157811 h 1002962"/>
              <a:gd name="connsiteX429" fmla="*/ 1134805 w 12210216"/>
              <a:gd name="connsiteY429" fmla="*/ 101604 h 1002962"/>
              <a:gd name="connsiteX430" fmla="*/ 1137685 w 12210216"/>
              <a:gd name="connsiteY430" fmla="*/ 99443 h 1002962"/>
              <a:gd name="connsiteX431" fmla="*/ 1137685 w 12210216"/>
              <a:gd name="connsiteY431" fmla="*/ 82148 h 1002962"/>
              <a:gd name="connsiteX432" fmla="*/ 1140565 w 12210216"/>
              <a:gd name="connsiteY432" fmla="*/ 79987 h 1002962"/>
              <a:gd name="connsiteX433" fmla="*/ 1143446 w 12210216"/>
              <a:gd name="connsiteY433" fmla="*/ 82148 h 1002962"/>
              <a:gd name="connsiteX434" fmla="*/ 1143446 w 12210216"/>
              <a:gd name="connsiteY434" fmla="*/ 99443 h 1002962"/>
              <a:gd name="connsiteX435" fmla="*/ 1146326 w 12210216"/>
              <a:gd name="connsiteY435" fmla="*/ 101604 h 1002962"/>
              <a:gd name="connsiteX436" fmla="*/ 1146326 w 12210216"/>
              <a:gd name="connsiteY436" fmla="*/ 157811 h 1002962"/>
              <a:gd name="connsiteX437" fmla="*/ 1149206 w 12210216"/>
              <a:gd name="connsiteY437" fmla="*/ 162134 h 1002962"/>
              <a:gd name="connsiteX438" fmla="*/ 1149206 w 12210216"/>
              <a:gd name="connsiteY438" fmla="*/ 220502 h 1002962"/>
              <a:gd name="connsiteX439" fmla="*/ 1157847 w 12210216"/>
              <a:gd name="connsiteY439" fmla="*/ 226987 h 1002962"/>
              <a:gd name="connsiteX440" fmla="*/ 1154967 w 12210216"/>
              <a:gd name="connsiteY440" fmla="*/ 233473 h 1002962"/>
              <a:gd name="connsiteX441" fmla="*/ 1154967 w 12210216"/>
              <a:gd name="connsiteY441" fmla="*/ 311297 h 1002962"/>
              <a:gd name="connsiteX442" fmla="*/ 1157847 w 12210216"/>
              <a:gd name="connsiteY442" fmla="*/ 315620 h 1002962"/>
              <a:gd name="connsiteX443" fmla="*/ 1157847 w 12210216"/>
              <a:gd name="connsiteY443" fmla="*/ 337238 h 1002962"/>
              <a:gd name="connsiteX444" fmla="*/ 1178008 w 12210216"/>
              <a:gd name="connsiteY444" fmla="*/ 337238 h 1002962"/>
              <a:gd name="connsiteX445" fmla="*/ 1178008 w 12210216"/>
              <a:gd name="connsiteY445" fmla="*/ 354532 h 1002962"/>
              <a:gd name="connsiteX446" fmla="*/ 1189529 w 12210216"/>
              <a:gd name="connsiteY446" fmla="*/ 378312 h 1002962"/>
              <a:gd name="connsiteX447" fmla="*/ 1180888 w 12210216"/>
              <a:gd name="connsiteY447" fmla="*/ 382635 h 1002962"/>
              <a:gd name="connsiteX448" fmla="*/ 1163607 w 12210216"/>
              <a:gd name="connsiteY448" fmla="*/ 404253 h 1002962"/>
              <a:gd name="connsiteX449" fmla="*/ 1185461 w 12210216"/>
              <a:gd name="connsiteY449" fmla="*/ 814322 h 1002962"/>
              <a:gd name="connsiteX450" fmla="*/ 1201050 w 12210216"/>
              <a:gd name="connsiteY450" fmla="*/ 814322 h 1002962"/>
              <a:gd name="connsiteX451" fmla="*/ 1201050 w 12210216"/>
              <a:gd name="connsiteY451" fmla="*/ 810668 h 1002962"/>
              <a:gd name="connsiteX452" fmla="*/ 1255774 w 12210216"/>
              <a:gd name="connsiteY452" fmla="*/ 810668 h 1002962"/>
              <a:gd name="connsiteX453" fmla="*/ 1255774 w 12210216"/>
              <a:gd name="connsiteY453" fmla="*/ 814322 h 1002962"/>
              <a:gd name="connsiteX454" fmla="*/ 1264414 w 12210216"/>
              <a:gd name="connsiteY454" fmla="*/ 814322 h 1002962"/>
              <a:gd name="connsiteX455" fmla="*/ 1264414 w 12210216"/>
              <a:gd name="connsiteY455" fmla="*/ 797697 h 1002962"/>
              <a:gd name="connsiteX456" fmla="*/ 1273055 w 12210216"/>
              <a:gd name="connsiteY456" fmla="*/ 797697 h 1002962"/>
              <a:gd name="connsiteX457" fmla="*/ 1273055 w 12210216"/>
              <a:gd name="connsiteY457" fmla="*/ 814322 h 1002962"/>
              <a:gd name="connsiteX458" fmla="*/ 1319138 w 12210216"/>
              <a:gd name="connsiteY458" fmla="*/ 814322 h 1002962"/>
              <a:gd name="connsiteX459" fmla="*/ 1319138 w 12210216"/>
              <a:gd name="connsiteY459" fmla="*/ 812829 h 1002962"/>
              <a:gd name="connsiteX460" fmla="*/ 1339300 w 12210216"/>
              <a:gd name="connsiteY460" fmla="*/ 812829 h 1002962"/>
              <a:gd name="connsiteX461" fmla="*/ 1339300 w 12210216"/>
              <a:gd name="connsiteY461" fmla="*/ 806344 h 1002962"/>
              <a:gd name="connsiteX462" fmla="*/ 1362342 w 12210216"/>
              <a:gd name="connsiteY462" fmla="*/ 806344 h 1002962"/>
              <a:gd name="connsiteX463" fmla="*/ 1362342 w 12210216"/>
              <a:gd name="connsiteY463" fmla="*/ 810668 h 1002962"/>
              <a:gd name="connsiteX464" fmla="*/ 1379623 w 12210216"/>
              <a:gd name="connsiteY464" fmla="*/ 810668 h 1002962"/>
              <a:gd name="connsiteX465" fmla="*/ 1379623 w 12210216"/>
              <a:gd name="connsiteY465" fmla="*/ 806344 h 1002962"/>
              <a:gd name="connsiteX466" fmla="*/ 1535154 w 12210216"/>
              <a:gd name="connsiteY466" fmla="*/ 806344 h 1002962"/>
              <a:gd name="connsiteX467" fmla="*/ 1535154 w 12210216"/>
              <a:gd name="connsiteY467" fmla="*/ 799859 h 1002962"/>
              <a:gd name="connsiteX468" fmla="*/ 1546675 w 12210216"/>
              <a:gd name="connsiteY468" fmla="*/ 799859 h 1002962"/>
              <a:gd name="connsiteX469" fmla="*/ 1546675 w 12210216"/>
              <a:gd name="connsiteY469" fmla="*/ 806344 h 1002962"/>
              <a:gd name="connsiteX470" fmla="*/ 1558196 w 12210216"/>
              <a:gd name="connsiteY470" fmla="*/ 806344 h 1002962"/>
              <a:gd name="connsiteX471" fmla="*/ 1558196 w 12210216"/>
              <a:gd name="connsiteY471" fmla="*/ 814322 h 1002962"/>
              <a:gd name="connsiteX472" fmla="*/ 1566837 w 12210216"/>
              <a:gd name="connsiteY472" fmla="*/ 814322 h 1002962"/>
              <a:gd name="connsiteX473" fmla="*/ 1566837 w 12210216"/>
              <a:gd name="connsiteY473" fmla="*/ 810668 h 1002962"/>
              <a:gd name="connsiteX474" fmla="*/ 1575477 w 12210216"/>
              <a:gd name="connsiteY474" fmla="*/ 810668 h 1002962"/>
              <a:gd name="connsiteX475" fmla="*/ 1575477 w 12210216"/>
              <a:gd name="connsiteY475" fmla="*/ 814322 h 1002962"/>
              <a:gd name="connsiteX476" fmla="*/ 1601399 w 12210216"/>
              <a:gd name="connsiteY476" fmla="*/ 814322 h 1002962"/>
              <a:gd name="connsiteX477" fmla="*/ 1601399 w 12210216"/>
              <a:gd name="connsiteY477" fmla="*/ 808506 h 1002962"/>
              <a:gd name="connsiteX478" fmla="*/ 1618681 w 12210216"/>
              <a:gd name="connsiteY478" fmla="*/ 808506 h 1002962"/>
              <a:gd name="connsiteX479" fmla="*/ 1618681 w 12210216"/>
              <a:gd name="connsiteY479" fmla="*/ 814322 h 1002962"/>
              <a:gd name="connsiteX480" fmla="*/ 1693957 w 12210216"/>
              <a:gd name="connsiteY480" fmla="*/ 814322 h 1002962"/>
              <a:gd name="connsiteX481" fmla="*/ 1696446 w 12210216"/>
              <a:gd name="connsiteY481" fmla="*/ 782564 h 1002962"/>
              <a:gd name="connsiteX482" fmla="*/ 1705087 w 12210216"/>
              <a:gd name="connsiteY482" fmla="*/ 782564 h 1002962"/>
              <a:gd name="connsiteX483" fmla="*/ 1707576 w 12210216"/>
              <a:gd name="connsiteY483" fmla="*/ 814322 h 1002962"/>
              <a:gd name="connsiteX484" fmla="*/ 1719879 w 12210216"/>
              <a:gd name="connsiteY484" fmla="*/ 814322 h 1002962"/>
              <a:gd name="connsiteX485" fmla="*/ 1722368 w 12210216"/>
              <a:gd name="connsiteY485" fmla="*/ 782564 h 1002962"/>
              <a:gd name="connsiteX486" fmla="*/ 1731009 w 12210216"/>
              <a:gd name="connsiteY486" fmla="*/ 782564 h 1002962"/>
              <a:gd name="connsiteX487" fmla="*/ 1733829 w 12210216"/>
              <a:gd name="connsiteY487" fmla="*/ 814322 h 1002962"/>
              <a:gd name="connsiteX488" fmla="*/ 1808774 w 12210216"/>
              <a:gd name="connsiteY488" fmla="*/ 814322 h 1002962"/>
              <a:gd name="connsiteX489" fmla="*/ 1808774 w 12210216"/>
              <a:gd name="connsiteY489" fmla="*/ 810668 h 1002962"/>
              <a:gd name="connsiteX490" fmla="*/ 1800134 w 12210216"/>
              <a:gd name="connsiteY490" fmla="*/ 810668 h 1002962"/>
              <a:gd name="connsiteX491" fmla="*/ 1800134 w 12210216"/>
              <a:gd name="connsiteY491" fmla="*/ 806344 h 1002962"/>
              <a:gd name="connsiteX492" fmla="*/ 1814535 w 12210216"/>
              <a:gd name="connsiteY492" fmla="*/ 806344 h 1002962"/>
              <a:gd name="connsiteX493" fmla="*/ 1814535 w 12210216"/>
              <a:gd name="connsiteY493" fmla="*/ 789050 h 1002962"/>
              <a:gd name="connsiteX494" fmla="*/ 1923983 w 12210216"/>
              <a:gd name="connsiteY494" fmla="*/ 789050 h 1002962"/>
              <a:gd name="connsiteX495" fmla="*/ 1923983 w 12210216"/>
              <a:gd name="connsiteY495" fmla="*/ 806344 h 1002962"/>
              <a:gd name="connsiteX496" fmla="*/ 1955665 w 12210216"/>
              <a:gd name="connsiteY496" fmla="*/ 804182 h 1002962"/>
              <a:gd name="connsiteX497" fmla="*/ 1955665 w 12210216"/>
              <a:gd name="connsiteY497" fmla="*/ 786888 h 1002962"/>
              <a:gd name="connsiteX498" fmla="*/ 1967186 w 12210216"/>
              <a:gd name="connsiteY498" fmla="*/ 786888 h 1002962"/>
              <a:gd name="connsiteX499" fmla="*/ 1967186 w 12210216"/>
              <a:gd name="connsiteY499" fmla="*/ 756623 h 1002962"/>
              <a:gd name="connsiteX500" fmla="*/ 1981587 w 12210216"/>
              <a:gd name="connsiteY500" fmla="*/ 756623 h 1002962"/>
              <a:gd name="connsiteX501" fmla="*/ 1987347 w 12210216"/>
              <a:gd name="connsiteY501" fmla="*/ 754461 h 1002962"/>
              <a:gd name="connsiteX502" fmla="*/ 2001749 w 12210216"/>
              <a:gd name="connsiteY502" fmla="*/ 754461 h 1002962"/>
              <a:gd name="connsiteX503" fmla="*/ 2004629 w 12210216"/>
              <a:gd name="connsiteY503" fmla="*/ 756623 h 1002962"/>
              <a:gd name="connsiteX504" fmla="*/ 2021910 w 12210216"/>
              <a:gd name="connsiteY504" fmla="*/ 756623 h 1002962"/>
              <a:gd name="connsiteX505" fmla="*/ 2021910 w 12210216"/>
              <a:gd name="connsiteY505" fmla="*/ 786888 h 1002962"/>
              <a:gd name="connsiteX506" fmla="*/ 2065113 w 12210216"/>
              <a:gd name="connsiteY506" fmla="*/ 786888 h 1002962"/>
              <a:gd name="connsiteX507" fmla="*/ 2065113 w 12210216"/>
              <a:gd name="connsiteY507" fmla="*/ 773917 h 1002962"/>
              <a:gd name="connsiteX508" fmla="*/ 2070874 w 12210216"/>
              <a:gd name="connsiteY508" fmla="*/ 773917 h 1002962"/>
              <a:gd name="connsiteX509" fmla="*/ 2070874 w 12210216"/>
              <a:gd name="connsiteY509" fmla="*/ 786888 h 1002962"/>
              <a:gd name="connsiteX510" fmla="*/ 2088155 w 12210216"/>
              <a:gd name="connsiteY510" fmla="*/ 786888 h 1002962"/>
              <a:gd name="connsiteX511" fmla="*/ 2088155 w 12210216"/>
              <a:gd name="connsiteY511" fmla="*/ 648534 h 1002962"/>
              <a:gd name="connsiteX512" fmla="*/ 2142879 w 12210216"/>
              <a:gd name="connsiteY512" fmla="*/ 648534 h 1002962"/>
              <a:gd name="connsiteX513" fmla="*/ 2142879 w 12210216"/>
              <a:gd name="connsiteY513" fmla="*/ 637725 h 1002962"/>
              <a:gd name="connsiteX514" fmla="*/ 2151520 w 12210216"/>
              <a:gd name="connsiteY514" fmla="*/ 637725 h 1002962"/>
              <a:gd name="connsiteX515" fmla="*/ 2151520 w 12210216"/>
              <a:gd name="connsiteY515" fmla="*/ 644211 h 1002962"/>
              <a:gd name="connsiteX516" fmla="*/ 2177442 w 12210216"/>
              <a:gd name="connsiteY516" fmla="*/ 644211 h 1002962"/>
              <a:gd name="connsiteX517" fmla="*/ 2177442 w 12210216"/>
              <a:gd name="connsiteY517" fmla="*/ 637725 h 1002962"/>
              <a:gd name="connsiteX518" fmla="*/ 2183202 w 12210216"/>
              <a:gd name="connsiteY518" fmla="*/ 637725 h 1002962"/>
              <a:gd name="connsiteX519" fmla="*/ 2183202 w 12210216"/>
              <a:gd name="connsiteY519" fmla="*/ 652858 h 1002962"/>
              <a:gd name="connsiteX520" fmla="*/ 2191843 w 12210216"/>
              <a:gd name="connsiteY520" fmla="*/ 652858 h 1002962"/>
              <a:gd name="connsiteX521" fmla="*/ 2191843 w 12210216"/>
              <a:gd name="connsiteY521" fmla="*/ 665828 h 1002962"/>
              <a:gd name="connsiteX522" fmla="*/ 2223525 w 12210216"/>
              <a:gd name="connsiteY522" fmla="*/ 665828 h 1002962"/>
              <a:gd name="connsiteX523" fmla="*/ 2223525 w 12210216"/>
              <a:gd name="connsiteY523" fmla="*/ 698255 h 1002962"/>
              <a:gd name="connsiteX524" fmla="*/ 2226405 w 12210216"/>
              <a:gd name="connsiteY524" fmla="*/ 698255 h 1002962"/>
              <a:gd name="connsiteX525" fmla="*/ 2226405 w 12210216"/>
              <a:gd name="connsiteY525" fmla="*/ 676637 h 1002962"/>
              <a:gd name="connsiteX526" fmla="*/ 2240807 w 12210216"/>
              <a:gd name="connsiteY526" fmla="*/ 676637 h 1002962"/>
              <a:gd name="connsiteX527" fmla="*/ 2240807 w 12210216"/>
              <a:gd name="connsiteY527" fmla="*/ 713388 h 1002962"/>
              <a:gd name="connsiteX528" fmla="*/ 2284010 w 12210216"/>
              <a:gd name="connsiteY528" fmla="*/ 713388 h 1002962"/>
              <a:gd name="connsiteX529" fmla="*/ 2284010 w 12210216"/>
              <a:gd name="connsiteY529" fmla="*/ 700417 h 1002962"/>
              <a:gd name="connsiteX530" fmla="*/ 2301291 w 12210216"/>
              <a:gd name="connsiteY530" fmla="*/ 700417 h 1002962"/>
              <a:gd name="connsiteX531" fmla="*/ 2301291 w 12210216"/>
              <a:gd name="connsiteY531" fmla="*/ 717711 h 1002962"/>
              <a:gd name="connsiteX532" fmla="*/ 2307051 w 12210216"/>
              <a:gd name="connsiteY532" fmla="*/ 717711 h 1002962"/>
              <a:gd name="connsiteX533" fmla="*/ 2307051 w 12210216"/>
              <a:gd name="connsiteY533" fmla="*/ 700417 h 1002962"/>
              <a:gd name="connsiteX534" fmla="*/ 2327213 w 12210216"/>
              <a:gd name="connsiteY534" fmla="*/ 700417 h 1002962"/>
              <a:gd name="connsiteX535" fmla="*/ 2327213 w 12210216"/>
              <a:gd name="connsiteY535" fmla="*/ 661505 h 1002962"/>
              <a:gd name="connsiteX536" fmla="*/ 2338734 w 12210216"/>
              <a:gd name="connsiteY536" fmla="*/ 661505 h 1002962"/>
              <a:gd name="connsiteX537" fmla="*/ 2353135 w 12210216"/>
              <a:gd name="connsiteY537" fmla="*/ 618269 h 1002962"/>
              <a:gd name="connsiteX538" fmla="*/ 2367536 w 12210216"/>
              <a:gd name="connsiteY538" fmla="*/ 618269 h 1002962"/>
              <a:gd name="connsiteX539" fmla="*/ 2384817 w 12210216"/>
              <a:gd name="connsiteY539" fmla="*/ 661505 h 1002962"/>
              <a:gd name="connsiteX540" fmla="*/ 2396338 w 12210216"/>
              <a:gd name="connsiteY540" fmla="*/ 661505 h 1002962"/>
              <a:gd name="connsiteX541" fmla="*/ 2396338 w 12210216"/>
              <a:gd name="connsiteY541" fmla="*/ 726358 h 1002962"/>
              <a:gd name="connsiteX542" fmla="*/ 2404979 w 12210216"/>
              <a:gd name="connsiteY542" fmla="*/ 726358 h 1002962"/>
              <a:gd name="connsiteX543" fmla="*/ 2404979 w 12210216"/>
              <a:gd name="connsiteY543" fmla="*/ 771756 h 1002962"/>
              <a:gd name="connsiteX544" fmla="*/ 2410739 w 12210216"/>
              <a:gd name="connsiteY544" fmla="*/ 771756 h 1002962"/>
              <a:gd name="connsiteX545" fmla="*/ 2410739 w 12210216"/>
              <a:gd name="connsiteY545" fmla="*/ 756623 h 1002962"/>
              <a:gd name="connsiteX546" fmla="*/ 2419379 w 12210216"/>
              <a:gd name="connsiteY546" fmla="*/ 767432 h 1002962"/>
              <a:gd name="connsiteX547" fmla="*/ 2428020 w 12210216"/>
              <a:gd name="connsiteY547" fmla="*/ 767432 h 1002962"/>
              <a:gd name="connsiteX548" fmla="*/ 2428020 w 12210216"/>
              <a:gd name="connsiteY548" fmla="*/ 680961 h 1002962"/>
              <a:gd name="connsiteX549" fmla="*/ 2468343 w 12210216"/>
              <a:gd name="connsiteY549" fmla="*/ 680961 h 1002962"/>
              <a:gd name="connsiteX550" fmla="*/ 2485625 w 12210216"/>
              <a:gd name="connsiteY550" fmla="*/ 696093 h 1002962"/>
              <a:gd name="connsiteX551" fmla="*/ 2485625 w 12210216"/>
              <a:gd name="connsiteY551" fmla="*/ 680961 h 1002962"/>
              <a:gd name="connsiteX552" fmla="*/ 2488505 w 12210216"/>
              <a:gd name="connsiteY552" fmla="*/ 680961 h 1002962"/>
              <a:gd name="connsiteX553" fmla="*/ 2488505 w 12210216"/>
              <a:gd name="connsiteY553" fmla="*/ 678799 h 1002962"/>
              <a:gd name="connsiteX554" fmla="*/ 2502906 w 12210216"/>
              <a:gd name="connsiteY554" fmla="*/ 678799 h 1002962"/>
              <a:gd name="connsiteX555" fmla="*/ 2502906 w 12210216"/>
              <a:gd name="connsiteY555" fmla="*/ 655020 h 1002962"/>
              <a:gd name="connsiteX556" fmla="*/ 2511546 w 12210216"/>
              <a:gd name="connsiteY556" fmla="*/ 655020 h 1002962"/>
              <a:gd name="connsiteX557" fmla="*/ 2511546 w 12210216"/>
              <a:gd name="connsiteY557" fmla="*/ 642049 h 1002962"/>
              <a:gd name="connsiteX558" fmla="*/ 2514426 w 12210216"/>
              <a:gd name="connsiteY558" fmla="*/ 642049 h 1002962"/>
              <a:gd name="connsiteX559" fmla="*/ 2514426 w 12210216"/>
              <a:gd name="connsiteY559" fmla="*/ 618269 h 1002962"/>
              <a:gd name="connsiteX560" fmla="*/ 2537468 w 12210216"/>
              <a:gd name="connsiteY560" fmla="*/ 618269 h 1002962"/>
              <a:gd name="connsiteX561" fmla="*/ 2537468 w 12210216"/>
              <a:gd name="connsiteY561" fmla="*/ 588004 h 1002962"/>
              <a:gd name="connsiteX562" fmla="*/ 2548989 w 12210216"/>
              <a:gd name="connsiteY562" fmla="*/ 588004 h 1002962"/>
              <a:gd name="connsiteX563" fmla="*/ 2548989 w 12210216"/>
              <a:gd name="connsiteY563" fmla="*/ 581519 h 1002962"/>
              <a:gd name="connsiteX564" fmla="*/ 2557630 w 12210216"/>
              <a:gd name="connsiteY564" fmla="*/ 581519 h 1002962"/>
              <a:gd name="connsiteX565" fmla="*/ 2557630 w 12210216"/>
              <a:gd name="connsiteY565" fmla="*/ 551254 h 1002962"/>
              <a:gd name="connsiteX566" fmla="*/ 2563390 w 12210216"/>
              <a:gd name="connsiteY566" fmla="*/ 551254 h 1002962"/>
              <a:gd name="connsiteX567" fmla="*/ 2563390 w 12210216"/>
              <a:gd name="connsiteY567" fmla="*/ 542607 h 1002962"/>
              <a:gd name="connsiteX568" fmla="*/ 2572031 w 12210216"/>
              <a:gd name="connsiteY568" fmla="*/ 542607 h 1002962"/>
              <a:gd name="connsiteX569" fmla="*/ 2572031 w 12210216"/>
              <a:gd name="connsiteY569" fmla="*/ 512342 h 1002962"/>
              <a:gd name="connsiteX570" fmla="*/ 2609474 w 12210216"/>
              <a:gd name="connsiteY570" fmla="*/ 512342 h 1002962"/>
              <a:gd name="connsiteX571" fmla="*/ 2609474 w 12210216"/>
              <a:gd name="connsiteY571" fmla="*/ 499371 h 1002962"/>
              <a:gd name="connsiteX572" fmla="*/ 2652677 w 12210216"/>
              <a:gd name="connsiteY572" fmla="*/ 499371 h 1002962"/>
              <a:gd name="connsiteX573" fmla="*/ 2652677 w 12210216"/>
              <a:gd name="connsiteY573" fmla="*/ 490724 h 1002962"/>
              <a:gd name="connsiteX574" fmla="*/ 2678599 w 12210216"/>
              <a:gd name="connsiteY574" fmla="*/ 490724 h 1002962"/>
              <a:gd name="connsiteX575" fmla="*/ 2678599 w 12210216"/>
              <a:gd name="connsiteY575" fmla="*/ 499371 h 1002962"/>
              <a:gd name="connsiteX576" fmla="*/ 2684359 w 12210216"/>
              <a:gd name="connsiteY576" fmla="*/ 499371 h 1002962"/>
              <a:gd name="connsiteX577" fmla="*/ 2684359 w 12210216"/>
              <a:gd name="connsiteY577" fmla="*/ 495048 h 1002962"/>
              <a:gd name="connsiteX578" fmla="*/ 2698760 w 12210216"/>
              <a:gd name="connsiteY578" fmla="*/ 495048 h 1002962"/>
              <a:gd name="connsiteX579" fmla="*/ 2698760 w 12210216"/>
              <a:gd name="connsiteY579" fmla="*/ 499371 h 1002962"/>
              <a:gd name="connsiteX580" fmla="*/ 2707401 w 12210216"/>
              <a:gd name="connsiteY580" fmla="*/ 499371 h 1002962"/>
              <a:gd name="connsiteX581" fmla="*/ 2707401 w 12210216"/>
              <a:gd name="connsiteY581" fmla="*/ 490724 h 1002962"/>
              <a:gd name="connsiteX582" fmla="*/ 2727562 w 12210216"/>
              <a:gd name="connsiteY582" fmla="*/ 490724 h 1002962"/>
              <a:gd name="connsiteX583" fmla="*/ 2727562 w 12210216"/>
              <a:gd name="connsiteY583" fmla="*/ 499371 h 1002962"/>
              <a:gd name="connsiteX584" fmla="*/ 2759245 w 12210216"/>
              <a:gd name="connsiteY584" fmla="*/ 499371 h 1002962"/>
              <a:gd name="connsiteX585" fmla="*/ 2759245 w 12210216"/>
              <a:gd name="connsiteY585" fmla="*/ 514504 h 1002962"/>
              <a:gd name="connsiteX586" fmla="*/ 2779406 w 12210216"/>
              <a:gd name="connsiteY586" fmla="*/ 514504 h 1002962"/>
              <a:gd name="connsiteX587" fmla="*/ 2779406 w 12210216"/>
              <a:gd name="connsiteY587" fmla="*/ 596652 h 1002962"/>
              <a:gd name="connsiteX588" fmla="*/ 2788046 w 12210216"/>
              <a:gd name="connsiteY588" fmla="*/ 596652 h 1002962"/>
              <a:gd name="connsiteX589" fmla="*/ 2788046 w 12210216"/>
              <a:gd name="connsiteY589" fmla="*/ 564225 h 1002962"/>
              <a:gd name="connsiteX590" fmla="*/ 2842771 w 12210216"/>
              <a:gd name="connsiteY590" fmla="*/ 564225 h 1002962"/>
              <a:gd name="connsiteX591" fmla="*/ 2842771 w 12210216"/>
              <a:gd name="connsiteY591" fmla="*/ 596652 h 1002962"/>
              <a:gd name="connsiteX592" fmla="*/ 2848531 w 12210216"/>
              <a:gd name="connsiteY592" fmla="*/ 596652 h 1002962"/>
              <a:gd name="connsiteX593" fmla="*/ 2848531 w 12210216"/>
              <a:gd name="connsiteY593" fmla="*/ 683123 h 1002962"/>
              <a:gd name="connsiteX594" fmla="*/ 2857172 w 12210216"/>
              <a:gd name="connsiteY594" fmla="*/ 680961 h 1002962"/>
              <a:gd name="connsiteX595" fmla="*/ 2860052 w 12210216"/>
              <a:gd name="connsiteY595" fmla="*/ 611784 h 1002962"/>
              <a:gd name="connsiteX596" fmla="*/ 2862932 w 12210216"/>
              <a:gd name="connsiteY596" fmla="*/ 680961 h 1002962"/>
              <a:gd name="connsiteX597" fmla="*/ 2871573 w 12210216"/>
              <a:gd name="connsiteY597" fmla="*/ 683123 h 1002962"/>
              <a:gd name="connsiteX598" fmla="*/ 2880213 w 12210216"/>
              <a:gd name="connsiteY598" fmla="*/ 724196 h 1002962"/>
              <a:gd name="connsiteX599" fmla="*/ 2903255 w 12210216"/>
              <a:gd name="connsiteY599" fmla="*/ 735005 h 1002962"/>
              <a:gd name="connsiteX600" fmla="*/ 2903255 w 12210216"/>
              <a:gd name="connsiteY600" fmla="*/ 717711 h 1002962"/>
              <a:gd name="connsiteX601" fmla="*/ 2911896 w 12210216"/>
              <a:gd name="connsiteY601" fmla="*/ 717711 h 1002962"/>
              <a:gd name="connsiteX602" fmla="*/ 2911896 w 12210216"/>
              <a:gd name="connsiteY602" fmla="*/ 706902 h 1002962"/>
              <a:gd name="connsiteX603" fmla="*/ 2981021 w 12210216"/>
              <a:gd name="connsiteY603" fmla="*/ 706902 h 1002962"/>
              <a:gd name="connsiteX604" fmla="*/ 2981021 w 12210216"/>
              <a:gd name="connsiteY604" fmla="*/ 711226 h 1002962"/>
              <a:gd name="connsiteX605" fmla="*/ 2989662 w 12210216"/>
              <a:gd name="connsiteY605" fmla="*/ 711226 h 1002962"/>
              <a:gd name="connsiteX606" fmla="*/ 2989662 w 12210216"/>
              <a:gd name="connsiteY606" fmla="*/ 698255 h 1002962"/>
              <a:gd name="connsiteX607" fmla="*/ 3001182 w 12210216"/>
              <a:gd name="connsiteY607" fmla="*/ 698255 h 1002962"/>
              <a:gd name="connsiteX608" fmla="*/ 3001182 w 12210216"/>
              <a:gd name="connsiteY608" fmla="*/ 713388 h 1002962"/>
              <a:gd name="connsiteX609" fmla="*/ 3006943 w 12210216"/>
              <a:gd name="connsiteY609" fmla="*/ 713388 h 1002962"/>
              <a:gd name="connsiteX610" fmla="*/ 3006943 w 12210216"/>
              <a:gd name="connsiteY610" fmla="*/ 696093 h 1002962"/>
              <a:gd name="connsiteX611" fmla="*/ 3021343 w 12210216"/>
              <a:gd name="connsiteY611" fmla="*/ 696093 h 1002962"/>
              <a:gd name="connsiteX612" fmla="*/ 3021343 w 12210216"/>
              <a:gd name="connsiteY612" fmla="*/ 687446 h 1002962"/>
              <a:gd name="connsiteX613" fmla="*/ 3047266 w 12210216"/>
              <a:gd name="connsiteY613" fmla="*/ 687446 h 1002962"/>
              <a:gd name="connsiteX614" fmla="*/ 3047266 w 12210216"/>
              <a:gd name="connsiteY614" fmla="*/ 665828 h 1002962"/>
              <a:gd name="connsiteX615" fmla="*/ 3055906 w 12210216"/>
              <a:gd name="connsiteY615" fmla="*/ 663667 h 1002962"/>
              <a:gd name="connsiteX616" fmla="*/ 3055906 w 12210216"/>
              <a:gd name="connsiteY616" fmla="*/ 659343 h 1002962"/>
              <a:gd name="connsiteX617" fmla="*/ 3078948 w 12210216"/>
              <a:gd name="connsiteY617" fmla="*/ 659343 h 1002962"/>
              <a:gd name="connsiteX618" fmla="*/ 3078948 w 12210216"/>
              <a:gd name="connsiteY618" fmla="*/ 646372 h 1002962"/>
              <a:gd name="connsiteX619" fmla="*/ 3090469 w 12210216"/>
              <a:gd name="connsiteY619" fmla="*/ 646372 h 1002962"/>
              <a:gd name="connsiteX620" fmla="*/ 3090469 w 12210216"/>
              <a:gd name="connsiteY620" fmla="*/ 607460 h 1002962"/>
              <a:gd name="connsiteX621" fmla="*/ 3110630 w 12210216"/>
              <a:gd name="connsiteY621" fmla="*/ 607460 h 1002962"/>
              <a:gd name="connsiteX622" fmla="*/ 3110630 w 12210216"/>
              <a:gd name="connsiteY622" fmla="*/ 603137 h 1002962"/>
              <a:gd name="connsiteX623" fmla="*/ 3122151 w 12210216"/>
              <a:gd name="connsiteY623" fmla="*/ 603137 h 1002962"/>
              <a:gd name="connsiteX624" fmla="*/ 3122151 w 12210216"/>
              <a:gd name="connsiteY624" fmla="*/ 555578 h 1002962"/>
              <a:gd name="connsiteX625" fmla="*/ 3148073 w 12210216"/>
              <a:gd name="connsiteY625" fmla="*/ 555578 h 1002962"/>
              <a:gd name="connsiteX626" fmla="*/ 3148073 w 12210216"/>
              <a:gd name="connsiteY626" fmla="*/ 536122 h 1002962"/>
              <a:gd name="connsiteX627" fmla="*/ 3197037 w 12210216"/>
              <a:gd name="connsiteY627" fmla="*/ 536122 h 1002962"/>
              <a:gd name="connsiteX628" fmla="*/ 3197037 w 12210216"/>
              <a:gd name="connsiteY628" fmla="*/ 557740 h 1002962"/>
              <a:gd name="connsiteX629" fmla="*/ 3234480 w 12210216"/>
              <a:gd name="connsiteY629" fmla="*/ 557740 h 1002962"/>
              <a:gd name="connsiteX630" fmla="*/ 3234480 w 12210216"/>
              <a:gd name="connsiteY630" fmla="*/ 605299 h 1002962"/>
              <a:gd name="connsiteX631" fmla="*/ 3251761 w 12210216"/>
              <a:gd name="connsiteY631" fmla="*/ 605299 h 1002962"/>
              <a:gd name="connsiteX632" fmla="*/ 3251761 w 12210216"/>
              <a:gd name="connsiteY632" fmla="*/ 711226 h 1002962"/>
              <a:gd name="connsiteX633" fmla="*/ 3260401 w 12210216"/>
              <a:gd name="connsiteY633" fmla="*/ 711226 h 1002962"/>
              <a:gd name="connsiteX634" fmla="*/ 3271922 w 12210216"/>
              <a:gd name="connsiteY634" fmla="*/ 683123 h 1002962"/>
              <a:gd name="connsiteX635" fmla="*/ 3280563 w 12210216"/>
              <a:gd name="connsiteY635" fmla="*/ 696093 h 1002962"/>
              <a:gd name="connsiteX636" fmla="*/ 3277683 w 12210216"/>
              <a:gd name="connsiteY636" fmla="*/ 696093 h 1002962"/>
              <a:gd name="connsiteX637" fmla="*/ 3277683 w 12210216"/>
              <a:gd name="connsiteY637" fmla="*/ 711226 h 1002962"/>
              <a:gd name="connsiteX638" fmla="*/ 3289203 w 12210216"/>
              <a:gd name="connsiteY638" fmla="*/ 711226 h 1002962"/>
              <a:gd name="connsiteX639" fmla="*/ 3289203 w 12210216"/>
              <a:gd name="connsiteY639" fmla="*/ 743652 h 1002962"/>
              <a:gd name="connsiteX640" fmla="*/ 3300724 w 12210216"/>
              <a:gd name="connsiteY640" fmla="*/ 743652 h 1002962"/>
              <a:gd name="connsiteX641" fmla="*/ 3300724 w 12210216"/>
              <a:gd name="connsiteY641" fmla="*/ 767432 h 1002962"/>
              <a:gd name="connsiteX642" fmla="*/ 3320885 w 12210216"/>
              <a:gd name="connsiteY642" fmla="*/ 767432 h 1002962"/>
              <a:gd name="connsiteX643" fmla="*/ 3320885 w 12210216"/>
              <a:gd name="connsiteY643" fmla="*/ 758785 h 1002962"/>
              <a:gd name="connsiteX644" fmla="*/ 3343927 w 12210216"/>
              <a:gd name="connsiteY644" fmla="*/ 758785 h 1002962"/>
              <a:gd name="connsiteX645" fmla="*/ 3343927 w 12210216"/>
              <a:gd name="connsiteY645" fmla="*/ 735005 h 1002962"/>
              <a:gd name="connsiteX646" fmla="*/ 3398652 w 12210216"/>
              <a:gd name="connsiteY646" fmla="*/ 735005 h 1002962"/>
              <a:gd name="connsiteX647" fmla="*/ 3398652 w 12210216"/>
              <a:gd name="connsiteY647" fmla="*/ 741491 h 1002962"/>
              <a:gd name="connsiteX648" fmla="*/ 3404412 w 12210216"/>
              <a:gd name="connsiteY648" fmla="*/ 741491 h 1002962"/>
              <a:gd name="connsiteX649" fmla="*/ 3404412 w 12210216"/>
              <a:gd name="connsiteY649" fmla="*/ 743652 h 1002962"/>
              <a:gd name="connsiteX650" fmla="*/ 3407292 w 12210216"/>
              <a:gd name="connsiteY650" fmla="*/ 743652 h 1002962"/>
              <a:gd name="connsiteX651" fmla="*/ 3407292 w 12210216"/>
              <a:gd name="connsiteY651" fmla="*/ 735005 h 1002962"/>
              <a:gd name="connsiteX652" fmla="*/ 3418813 w 12210216"/>
              <a:gd name="connsiteY652" fmla="*/ 735005 h 1002962"/>
              <a:gd name="connsiteX653" fmla="*/ 3418813 w 12210216"/>
              <a:gd name="connsiteY653" fmla="*/ 752300 h 1002962"/>
              <a:gd name="connsiteX654" fmla="*/ 3427454 w 12210216"/>
              <a:gd name="connsiteY654" fmla="*/ 752300 h 1002962"/>
              <a:gd name="connsiteX655" fmla="*/ 3427454 w 12210216"/>
              <a:gd name="connsiteY655" fmla="*/ 743652 h 1002962"/>
              <a:gd name="connsiteX656" fmla="*/ 3438974 w 12210216"/>
              <a:gd name="connsiteY656" fmla="*/ 743652 h 1002962"/>
              <a:gd name="connsiteX657" fmla="*/ 3438974 w 12210216"/>
              <a:gd name="connsiteY657" fmla="*/ 719873 h 1002962"/>
              <a:gd name="connsiteX658" fmla="*/ 3482178 w 12210216"/>
              <a:gd name="connsiteY658" fmla="*/ 719873 h 1002962"/>
              <a:gd name="connsiteX659" fmla="*/ 3482178 w 12210216"/>
              <a:gd name="connsiteY659" fmla="*/ 726358 h 1002962"/>
              <a:gd name="connsiteX660" fmla="*/ 3490818 w 12210216"/>
              <a:gd name="connsiteY660" fmla="*/ 726358 h 1002962"/>
              <a:gd name="connsiteX661" fmla="*/ 3490818 w 12210216"/>
              <a:gd name="connsiteY661" fmla="*/ 713388 h 1002962"/>
              <a:gd name="connsiteX662" fmla="*/ 3513860 w 12210216"/>
              <a:gd name="connsiteY662" fmla="*/ 713388 h 1002962"/>
              <a:gd name="connsiteX663" fmla="*/ 3513860 w 12210216"/>
              <a:gd name="connsiteY663" fmla="*/ 687446 h 1002962"/>
              <a:gd name="connsiteX664" fmla="*/ 3534022 w 12210216"/>
              <a:gd name="connsiteY664" fmla="*/ 687446 h 1002962"/>
              <a:gd name="connsiteX665" fmla="*/ 3534022 w 12210216"/>
              <a:gd name="connsiteY665" fmla="*/ 696093 h 1002962"/>
              <a:gd name="connsiteX666" fmla="*/ 3545542 w 12210216"/>
              <a:gd name="connsiteY666" fmla="*/ 696093 h 1002962"/>
              <a:gd name="connsiteX667" fmla="*/ 3545542 w 12210216"/>
              <a:gd name="connsiteY667" fmla="*/ 672314 h 1002962"/>
              <a:gd name="connsiteX668" fmla="*/ 3565703 w 12210216"/>
              <a:gd name="connsiteY668" fmla="*/ 672314 h 1002962"/>
              <a:gd name="connsiteX669" fmla="*/ 3565703 w 12210216"/>
              <a:gd name="connsiteY669" fmla="*/ 687446 h 1002962"/>
              <a:gd name="connsiteX670" fmla="*/ 3597386 w 12210216"/>
              <a:gd name="connsiteY670" fmla="*/ 687446 h 1002962"/>
              <a:gd name="connsiteX671" fmla="*/ 3597386 w 12210216"/>
              <a:gd name="connsiteY671" fmla="*/ 678799 h 1002962"/>
              <a:gd name="connsiteX672" fmla="*/ 3620427 w 12210216"/>
              <a:gd name="connsiteY672" fmla="*/ 678799 h 1002962"/>
              <a:gd name="connsiteX673" fmla="*/ 3620427 w 12210216"/>
              <a:gd name="connsiteY673" fmla="*/ 687446 h 1002962"/>
              <a:gd name="connsiteX674" fmla="*/ 3629068 w 12210216"/>
              <a:gd name="connsiteY674" fmla="*/ 687446 h 1002962"/>
              <a:gd name="connsiteX675" fmla="*/ 3629068 w 12210216"/>
              <a:gd name="connsiteY675" fmla="*/ 702579 h 1002962"/>
              <a:gd name="connsiteX676" fmla="*/ 3640589 w 12210216"/>
              <a:gd name="connsiteY676" fmla="*/ 702579 h 1002962"/>
              <a:gd name="connsiteX677" fmla="*/ 3640589 w 12210216"/>
              <a:gd name="connsiteY677" fmla="*/ 713388 h 1002962"/>
              <a:gd name="connsiteX678" fmla="*/ 3703954 w 12210216"/>
              <a:gd name="connsiteY678" fmla="*/ 713388 h 1002962"/>
              <a:gd name="connsiteX679" fmla="*/ 3703954 w 12210216"/>
              <a:gd name="connsiteY679" fmla="*/ 743652 h 1002962"/>
              <a:gd name="connsiteX680" fmla="*/ 3726996 w 12210216"/>
              <a:gd name="connsiteY680" fmla="*/ 743652 h 1002962"/>
              <a:gd name="connsiteX681" fmla="*/ 3726996 w 12210216"/>
              <a:gd name="connsiteY681" fmla="*/ 735005 h 1002962"/>
              <a:gd name="connsiteX682" fmla="*/ 3790360 w 12210216"/>
              <a:gd name="connsiteY682" fmla="*/ 735005 h 1002962"/>
              <a:gd name="connsiteX683" fmla="*/ 3790360 w 12210216"/>
              <a:gd name="connsiteY683" fmla="*/ 724196 h 1002962"/>
              <a:gd name="connsiteX684" fmla="*/ 3801881 w 12210216"/>
              <a:gd name="connsiteY684" fmla="*/ 719873 h 1002962"/>
              <a:gd name="connsiteX685" fmla="*/ 3801881 w 12210216"/>
              <a:gd name="connsiteY685" fmla="*/ 687446 h 1002962"/>
              <a:gd name="connsiteX686" fmla="*/ 3822042 w 12210216"/>
              <a:gd name="connsiteY686" fmla="*/ 687446 h 1002962"/>
              <a:gd name="connsiteX687" fmla="*/ 3830683 w 12210216"/>
              <a:gd name="connsiteY687" fmla="*/ 706902 h 1002962"/>
              <a:gd name="connsiteX688" fmla="*/ 3833564 w 12210216"/>
              <a:gd name="connsiteY688" fmla="*/ 700417 h 1002962"/>
              <a:gd name="connsiteX689" fmla="*/ 3850845 w 12210216"/>
              <a:gd name="connsiteY689" fmla="*/ 698255 h 1002962"/>
              <a:gd name="connsiteX690" fmla="*/ 3847965 w 12210216"/>
              <a:gd name="connsiteY690" fmla="*/ 609622 h 1002962"/>
              <a:gd name="connsiteX691" fmla="*/ 3865245 w 12210216"/>
              <a:gd name="connsiteY691" fmla="*/ 611784 h 1002962"/>
              <a:gd name="connsiteX692" fmla="*/ 3865245 w 12210216"/>
              <a:gd name="connsiteY692" fmla="*/ 471268 h 1002962"/>
              <a:gd name="connsiteX693" fmla="*/ 3891168 w 12210216"/>
              <a:gd name="connsiteY693" fmla="*/ 471268 h 1002962"/>
              <a:gd name="connsiteX694" fmla="*/ 3891168 w 12210216"/>
              <a:gd name="connsiteY694" fmla="*/ 356694 h 1002962"/>
              <a:gd name="connsiteX695" fmla="*/ 3896928 w 12210216"/>
              <a:gd name="connsiteY695" fmla="*/ 350209 h 1002962"/>
              <a:gd name="connsiteX696" fmla="*/ 3896928 w 12210216"/>
              <a:gd name="connsiteY696" fmla="*/ 326429 h 1002962"/>
              <a:gd name="connsiteX697" fmla="*/ 3919969 w 12210216"/>
              <a:gd name="connsiteY697" fmla="*/ 326429 h 1002962"/>
              <a:gd name="connsiteX698" fmla="*/ 3974694 w 12210216"/>
              <a:gd name="connsiteY698" fmla="*/ 246443 h 1002962"/>
              <a:gd name="connsiteX699" fmla="*/ 3977574 w 12210216"/>
              <a:gd name="connsiteY699" fmla="*/ 1 h 1002962"/>
              <a:gd name="connsiteX700" fmla="*/ 3983335 w 12210216"/>
              <a:gd name="connsiteY700" fmla="*/ 246443 h 1002962"/>
              <a:gd name="connsiteX701" fmla="*/ 4035178 w 12210216"/>
              <a:gd name="connsiteY701" fmla="*/ 328591 h 1002962"/>
              <a:gd name="connsiteX702" fmla="*/ 4058220 w 12210216"/>
              <a:gd name="connsiteY702" fmla="*/ 328591 h 1002962"/>
              <a:gd name="connsiteX703" fmla="*/ 4058220 w 12210216"/>
              <a:gd name="connsiteY703" fmla="*/ 354532 h 1002962"/>
              <a:gd name="connsiteX704" fmla="*/ 4063981 w 12210216"/>
              <a:gd name="connsiteY704" fmla="*/ 356694 h 1002962"/>
              <a:gd name="connsiteX705" fmla="*/ 4063981 w 12210216"/>
              <a:gd name="connsiteY705" fmla="*/ 471268 h 1002962"/>
              <a:gd name="connsiteX706" fmla="*/ 4084142 w 12210216"/>
              <a:gd name="connsiteY706" fmla="*/ 471268 h 1002962"/>
              <a:gd name="connsiteX707" fmla="*/ 4084142 w 12210216"/>
              <a:gd name="connsiteY707" fmla="*/ 607460 h 1002962"/>
              <a:gd name="connsiteX708" fmla="*/ 4107184 w 12210216"/>
              <a:gd name="connsiteY708" fmla="*/ 607460 h 1002962"/>
              <a:gd name="connsiteX709" fmla="*/ 4107184 w 12210216"/>
              <a:gd name="connsiteY709" fmla="*/ 730682 h 1002962"/>
              <a:gd name="connsiteX710" fmla="*/ 4144626 w 12210216"/>
              <a:gd name="connsiteY710" fmla="*/ 728520 h 1002962"/>
              <a:gd name="connsiteX711" fmla="*/ 4150387 w 12210216"/>
              <a:gd name="connsiteY711" fmla="*/ 717711 h 1002962"/>
              <a:gd name="connsiteX712" fmla="*/ 4170548 w 12210216"/>
              <a:gd name="connsiteY712" fmla="*/ 715549 h 1002962"/>
              <a:gd name="connsiteX713" fmla="*/ 4176309 w 12210216"/>
              <a:gd name="connsiteY713" fmla="*/ 724196 h 1002962"/>
              <a:gd name="connsiteX714" fmla="*/ 4205111 w 12210216"/>
              <a:gd name="connsiteY714" fmla="*/ 724196 h 1002962"/>
              <a:gd name="connsiteX715" fmla="*/ 4205111 w 12210216"/>
              <a:gd name="connsiteY715" fmla="*/ 726591 h 1002962"/>
              <a:gd name="connsiteX716" fmla="*/ 4207550 w 12210216"/>
              <a:gd name="connsiteY716" fmla="*/ 712285 h 1002962"/>
              <a:gd name="connsiteX717" fmla="*/ 4214422 w 12210216"/>
              <a:gd name="connsiteY717" fmla="*/ 671967 h 1002962"/>
              <a:gd name="connsiteX718" fmla="*/ 4208478 w 12210216"/>
              <a:gd name="connsiteY718" fmla="*/ 667318 h 1002962"/>
              <a:gd name="connsiteX719" fmla="*/ 4208478 w 12210216"/>
              <a:gd name="connsiteY719" fmla="*/ 660344 h 1002962"/>
              <a:gd name="connsiteX720" fmla="*/ 4217394 w 12210216"/>
              <a:gd name="connsiteY720" fmla="*/ 655694 h 1002962"/>
              <a:gd name="connsiteX721" fmla="*/ 4220366 w 12210216"/>
              <a:gd name="connsiteY721" fmla="*/ 641747 h 1002962"/>
              <a:gd name="connsiteX722" fmla="*/ 4226312 w 12210216"/>
              <a:gd name="connsiteY722" fmla="*/ 655694 h 1002962"/>
              <a:gd name="connsiteX723" fmla="*/ 4232255 w 12210216"/>
              <a:gd name="connsiteY723" fmla="*/ 660344 h 1002962"/>
              <a:gd name="connsiteX724" fmla="*/ 4232255 w 12210216"/>
              <a:gd name="connsiteY724" fmla="*/ 669642 h 1002962"/>
              <a:gd name="connsiteX725" fmla="*/ 4226312 w 12210216"/>
              <a:gd name="connsiteY725" fmla="*/ 671967 h 1002962"/>
              <a:gd name="connsiteX726" fmla="*/ 4241171 w 12210216"/>
              <a:gd name="connsiteY726" fmla="*/ 739382 h 1002962"/>
              <a:gd name="connsiteX727" fmla="*/ 4253059 w 12210216"/>
              <a:gd name="connsiteY727" fmla="*/ 739382 h 1002962"/>
              <a:gd name="connsiteX728" fmla="*/ 4261975 w 12210216"/>
              <a:gd name="connsiteY728" fmla="*/ 771927 h 1002962"/>
              <a:gd name="connsiteX729" fmla="*/ 4306555 w 12210216"/>
              <a:gd name="connsiteY729" fmla="*/ 778901 h 1002962"/>
              <a:gd name="connsiteX730" fmla="*/ 4306555 w 12210216"/>
              <a:gd name="connsiteY730" fmla="*/ 739382 h 1002962"/>
              <a:gd name="connsiteX731" fmla="*/ 4380856 w 12210216"/>
              <a:gd name="connsiteY731" fmla="*/ 739382 h 1002962"/>
              <a:gd name="connsiteX732" fmla="*/ 4410576 w 12210216"/>
              <a:gd name="connsiteY732" fmla="*/ 755654 h 1002962"/>
              <a:gd name="connsiteX733" fmla="*/ 4425436 w 12210216"/>
              <a:gd name="connsiteY733" fmla="*/ 755654 h 1002962"/>
              <a:gd name="connsiteX734" fmla="*/ 4440296 w 12210216"/>
              <a:gd name="connsiteY734" fmla="*/ 739382 h 1002962"/>
              <a:gd name="connsiteX735" fmla="*/ 4461100 w 12210216"/>
              <a:gd name="connsiteY735" fmla="*/ 739382 h 1002962"/>
              <a:gd name="connsiteX736" fmla="*/ 4461100 w 12210216"/>
              <a:gd name="connsiteY736" fmla="*/ 804472 h 1002962"/>
              <a:gd name="connsiteX737" fmla="*/ 4472988 w 12210216"/>
              <a:gd name="connsiteY737" fmla="*/ 806797 h 1002962"/>
              <a:gd name="connsiteX738" fmla="*/ 4472988 w 12210216"/>
              <a:gd name="connsiteY738" fmla="*/ 797498 h 1002962"/>
              <a:gd name="connsiteX739" fmla="*/ 4505680 w 12210216"/>
              <a:gd name="connsiteY739" fmla="*/ 797498 h 1002962"/>
              <a:gd name="connsiteX740" fmla="*/ 4505680 w 12210216"/>
              <a:gd name="connsiteY740" fmla="*/ 699863 h 1002962"/>
              <a:gd name="connsiteX741" fmla="*/ 4508652 w 12210216"/>
              <a:gd name="connsiteY741" fmla="*/ 697538 h 1002962"/>
              <a:gd name="connsiteX742" fmla="*/ 4577008 w 12210216"/>
              <a:gd name="connsiteY742" fmla="*/ 697538 h 1002962"/>
              <a:gd name="connsiteX743" fmla="*/ 4577008 w 12210216"/>
              <a:gd name="connsiteY743" fmla="*/ 685915 h 1002962"/>
              <a:gd name="connsiteX744" fmla="*/ 4606729 w 12210216"/>
              <a:gd name="connsiteY744" fmla="*/ 685915 h 1002962"/>
              <a:gd name="connsiteX745" fmla="*/ 4606729 w 12210216"/>
              <a:gd name="connsiteY745" fmla="*/ 676616 h 1002962"/>
              <a:gd name="connsiteX746" fmla="*/ 4666169 w 12210216"/>
              <a:gd name="connsiteY746" fmla="*/ 676616 h 1002962"/>
              <a:gd name="connsiteX747" fmla="*/ 4666169 w 12210216"/>
              <a:gd name="connsiteY747" fmla="*/ 697538 h 1002962"/>
              <a:gd name="connsiteX748" fmla="*/ 4689946 w 12210216"/>
              <a:gd name="connsiteY748" fmla="*/ 706837 h 1002962"/>
              <a:gd name="connsiteX749" fmla="*/ 4689946 w 12210216"/>
              <a:gd name="connsiteY749" fmla="*/ 737057 h 1002962"/>
              <a:gd name="connsiteX750" fmla="*/ 4704806 w 12210216"/>
              <a:gd name="connsiteY750" fmla="*/ 741706 h 1002962"/>
              <a:gd name="connsiteX751" fmla="*/ 4704806 w 12210216"/>
              <a:gd name="connsiteY751" fmla="*/ 732408 h 1002962"/>
              <a:gd name="connsiteX752" fmla="*/ 4716694 w 12210216"/>
              <a:gd name="connsiteY752" fmla="*/ 732408 h 1002962"/>
              <a:gd name="connsiteX753" fmla="*/ 4716694 w 12210216"/>
              <a:gd name="connsiteY753" fmla="*/ 725434 h 1002962"/>
              <a:gd name="connsiteX754" fmla="*/ 4704806 w 12210216"/>
              <a:gd name="connsiteY754" fmla="*/ 725434 h 1002962"/>
              <a:gd name="connsiteX755" fmla="*/ 4704806 w 12210216"/>
              <a:gd name="connsiteY755" fmla="*/ 716135 h 1002962"/>
              <a:gd name="connsiteX756" fmla="*/ 4716694 w 12210216"/>
              <a:gd name="connsiteY756" fmla="*/ 716135 h 1002962"/>
              <a:gd name="connsiteX757" fmla="*/ 4716694 w 12210216"/>
              <a:gd name="connsiteY757" fmla="*/ 706837 h 1002962"/>
              <a:gd name="connsiteX758" fmla="*/ 4704806 w 12210216"/>
              <a:gd name="connsiteY758" fmla="*/ 706837 h 1002962"/>
              <a:gd name="connsiteX759" fmla="*/ 4704806 w 12210216"/>
              <a:gd name="connsiteY759" fmla="*/ 697538 h 1002962"/>
              <a:gd name="connsiteX760" fmla="*/ 4716694 w 12210216"/>
              <a:gd name="connsiteY760" fmla="*/ 697538 h 1002962"/>
              <a:gd name="connsiteX761" fmla="*/ 4716694 w 12210216"/>
              <a:gd name="connsiteY761" fmla="*/ 690564 h 1002962"/>
              <a:gd name="connsiteX762" fmla="*/ 4704806 w 12210216"/>
              <a:gd name="connsiteY762" fmla="*/ 690564 h 1002962"/>
              <a:gd name="connsiteX763" fmla="*/ 4704806 w 12210216"/>
              <a:gd name="connsiteY763" fmla="*/ 681266 h 1002962"/>
              <a:gd name="connsiteX764" fmla="*/ 4716694 w 12210216"/>
              <a:gd name="connsiteY764" fmla="*/ 681266 h 1002962"/>
              <a:gd name="connsiteX765" fmla="*/ 4716694 w 12210216"/>
              <a:gd name="connsiteY765" fmla="*/ 671967 h 1002962"/>
              <a:gd name="connsiteX766" fmla="*/ 4704806 w 12210216"/>
              <a:gd name="connsiteY766" fmla="*/ 671967 h 1002962"/>
              <a:gd name="connsiteX767" fmla="*/ 4704806 w 12210216"/>
              <a:gd name="connsiteY767" fmla="*/ 664993 h 1002962"/>
              <a:gd name="connsiteX768" fmla="*/ 4716694 w 12210216"/>
              <a:gd name="connsiteY768" fmla="*/ 664993 h 1002962"/>
              <a:gd name="connsiteX769" fmla="*/ 4716694 w 12210216"/>
              <a:gd name="connsiteY769" fmla="*/ 655694 h 1002962"/>
              <a:gd name="connsiteX770" fmla="*/ 4704806 w 12210216"/>
              <a:gd name="connsiteY770" fmla="*/ 655694 h 1002962"/>
              <a:gd name="connsiteX771" fmla="*/ 4704806 w 12210216"/>
              <a:gd name="connsiteY771" fmla="*/ 646396 h 1002962"/>
              <a:gd name="connsiteX772" fmla="*/ 4716694 w 12210216"/>
              <a:gd name="connsiteY772" fmla="*/ 646396 h 1002962"/>
              <a:gd name="connsiteX773" fmla="*/ 4716694 w 12210216"/>
              <a:gd name="connsiteY773" fmla="*/ 637097 h 1002962"/>
              <a:gd name="connsiteX774" fmla="*/ 4704806 w 12210216"/>
              <a:gd name="connsiteY774" fmla="*/ 637097 h 1002962"/>
              <a:gd name="connsiteX775" fmla="*/ 4704806 w 12210216"/>
              <a:gd name="connsiteY775" fmla="*/ 630123 h 1002962"/>
              <a:gd name="connsiteX776" fmla="*/ 4716694 w 12210216"/>
              <a:gd name="connsiteY776" fmla="*/ 630123 h 1002962"/>
              <a:gd name="connsiteX777" fmla="*/ 4716694 w 12210216"/>
              <a:gd name="connsiteY777" fmla="*/ 620825 h 1002962"/>
              <a:gd name="connsiteX778" fmla="*/ 4704806 w 12210216"/>
              <a:gd name="connsiteY778" fmla="*/ 620825 h 1002962"/>
              <a:gd name="connsiteX779" fmla="*/ 4704806 w 12210216"/>
              <a:gd name="connsiteY779" fmla="*/ 611526 h 1002962"/>
              <a:gd name="connsiteX780" fmla="*/ 4716694 w 12210216"/>
              <a:gd name="connsiteY780" fmla="*/ 611526 h 1002962"/>
              <a:gd name="connsiteX781" fmla="*/ 4716694 w 12210216"/>
              <a:gd name="connsiteY781" fmla="*/ 604552 h 1002962"/>
              <a:gd name="connsiteX782" fmla="*/ 4704806 w 12210216"/>
              <a:gd name="connsiteY782" fmla="*/ 604552 h 1002962"/>
              <a:gd name="connsiteX783" fmla="*/ 4704806 w 12210216"/>
              <a:gd name="connsiteY783" fmla="*/ 595254 h 1002962"/>
              <a:gd name="connsiteX784" fmla="*/ 4716694 w 12210216"/>
              <a:gd name="connsiteY784" fmla="*/ 595254 h 1002962"/>
              <a:gd name="connsiteX785" fmla="*/ 4716694 w 12210216"/>
              <a:gd name="connsiteY785" fmla="*/ 585955 h 1002962"/>
              <a:gd name="connsiteX786" fmla="*/ 4704806 w 12210216"/>
              <a:gd name="connsiteY786" fmla="*/ 585955 h 1002962"/>
              <a:gd name="connsiteX787" fmla="*/ 4704806 w 12210216"/>
              <a:gd name="connsiteY787" fmla="*/ 576656 h 1002962"/>
              <a:gd name="connsiteX788" fmla="*/ 4716694 w 12210216"/>
              <a:gd name="connsiteY788" fmla="*/ 576656 h 1002962"/>
              <a:gd name="connsiteX789" fmla="*/ 4716694 w 12210216"/>
              <a:gd name="connsiteY789" fmla="*/ 569682 h 1002962"/>
              <a:gd name="connsiteX790" fmla="*/ 4704806 w 12210216"/>
              <a:gd name="connsiteY790" fmla="*/ 569682 h 1002962"/>
              <a:gd name="connsiteX791" fmla="*/ 4704806 w 12210216"/>
              <a:gd name="connsiteY791" fmla="*/ 560384 h 1002962"/>
              <a:gd name="connsiteX792" fmla="*/ 4716694 w 12210216"/>
              <a:gd name="connsiteY792" fmla="*/ 560384 h 1002962"/>
              <a:gd name="connsiteX793" fmla="*/ 4716694 w 12210216"/>
              <a:gd name="connsiteY793" fmla="*/ 551085 h 1002962"/>
              <a:gd name="connsiteX794" fmla="*/ 4704806 w 12210216"/>
              <a:gd name="connsiteY794" fmla="*/ 551085 h 1002962"/>
              <a:gd name="connsiteX795" fmla="*/ 4704806 w 12210216"/>
              <a:gd name="connsiteY795" fmla="*/ 541787 h 1002962"/>
              <a:gd name="connsiteX796" fmla="*/ 4716694 w 12210216"/>
              <a:gd name="connsiteY796" fmla="*/ 541787 h 1002962"/>
              <a:gd name="connsiteX797" fmla="*/ 4716694 w 12210216"/>
              <a:gd name="connsiteY797" fmla="*/ 534813 h 1002962"/>
              <a:gd name="connsiteX798" fmla="*/ 4704806 w 12210216"/>
              <a:gd name="connsiteY798" fmla="*/ 534813 h 1002962"/>
              <a:gd name="connsiteX799" fmla="*/ 4704806 w 12210216"/>
              <a:gd name="connsiteY799" fmla="*/ 525514 h 1002962"/>
              <a:gd name="connsiteX800" fmla="*/ 4716694 w 12210216"/>
              <a:gd name="connsiteY800" fmla="*/ 525514 h 1002962"/>
              <a:gd name="connsiteX801" fmla="*/ 4704806 w 12210216"/>
              <a:gd name="connsiteY801" fmla="*/ 511566 h 1002962"/>
              <a:gd name="connsiteX802" fmla="*/ 4704806 w 12210216"/>
              <a:gd name="connsiteY802" fmla="*/ 474372 h 1002962"/>
              <a:gd name="connsiteX803" fmla="*/ 4903930 w 12210216"/>
              <a:gd name="connsiteY803" fmla="*/ 474372 h 1002962"/>
              <a:gd name="connsiteX804" fmla="*/ 4921763 w 12210216"/>
              <a:gd name="connsiteY804" fmla="*/ 495294 h 1002962"/>
              <a:gd name="connsiteX805" fmla="*/ 4921763 w 12210216"/>
              <a:gd name="connsiteY805" fmla="*/ 541787 h 1002962"/>
              <a:gd name="connsiteX806" fmla="*/ 4909874 w 12210216"/>
              <a:gd name="connsiteY806" fmla="*/ 541787 h 1002962"/>
              <a:gd name="connsiteX807" fmla="*/ 4909874 w 12210216"/>
              <a:gd name="connsiteY807" fmla="*/ 551085 h 1002962"/>
              <a:gd name="connsiteX808" fmla="*/ 4921763 w 12210216"/>
              <a:gd name="connsiteY808" fmla="*/ 551085 h 1002962"/>
              <a:gd name="connsiteX809" fmla="*/ 4921763 w 12210216"/>
              <a:gd name="connsiteY809" fmla="*/ 560384 h 1002962"/>
              <a:gd name="connsiteX810" fmla="*/ 4909874 w 12210216"/>
              <a:gd name="connsiteY810" fmla="*/ 560384 h 1002962"/>
              <a:gd name="connsiteX811" fmla="*/ 4909874 w 12210216"/>
              <a:gd name="connsiteY811" fmla="*/ 569682 h 1002962"/>
              <a:gd name="connsiteX812" fmla="*/ 4921763 w 12210216"/>
              <a:gd name="connsiteY812" fmla="*/ 569682 h 1002962"/>
              <a:gd name="connsiteX813" fmla="*/ 4921763 w 12210216"/>
              <a:gd name="connsiteY813" fmla="*/ 576656 h 1002962"/>
              <a:gd name="connsiteX814" fmla="*/ 4909874 w 12210216"/>
              <a:gd name="connsiteY814" fmla="*/ 576656 h 1002962"/>
              <a:gd name="connsiteX815" fmla="*/ 4909874 w 12210216"/>
              <a:gd name="connsiteY815" fmla="*/ 585955 h 1002962"/>
              <a:gd name="connsiteX816" fmla="*/ 4921763 w 12210216"/>
              <a:gd name="connsiteY816" fmla="*/ 585955 h 1002962"/>
              <a:gd name="connsiteX817" fmla="*/ 4921763 w 12210216"/>
              <a:gd name="connsiteY817" fmla="*/ 595254 h 1002962"/>
              <a:gd name="connsiteX818" fmla="*/ 4909874 w 12210216"/>
              <a:gd name="connsiteY818" fmla="*/ 595254 h 1002962"/>
              <a:gd name="connsiteX819" fmla="*/ 4909874 w 12210216"/>
              <a:gd name="connsiteY819" fmla="*/ 604552 h 1002962"/>
              <a:gd name="connsiteX820" fmla="*/ 4921763 w 12210216"/>
              <a:gd name="connsiteY820" fmla="*/ 604552 h 1002962"/>
              <a:gd name="connsiteX821" fmla="*/ 4921763 w 12210216"/>
              <a:gd name="connsiteY821" fmla="*/ 611526 h 1002962"/>
              <a:gd name="connsiteX822" fmla="*/ 4909874 w 12210216"/>
              <a:gd name="connsiteY822" fmla="*/ 611526 h 1002962"/>
              <a:gd name="connsiteX823" fmla="*/ 4909874 w 12210216"/>
              <a:gd name="connsiteY823" fmla="*/ 620825 h 1002962"/>
              <a:gd name="connsiteX824" fmla="*/ 4921763 w 12210216"/>
              <a:gd name="connsiteY824" fmla="*/ 620825 h 1002962"/>
              <a:gd name="connsiteX825" fmla="*/ 4921763 w 12210216"/>
              <a:gd name="connsiteY825" fmla="*/ 630123 h 1002962"/>
              <a:gd name="connsiteX826" fmla="*/ 4909874 w 12210216"/>
              <a:gd name="connsiteY826" fmla="*/ 630123 h 1002962"/>
              <a:gd name="connsiteX827" fmla="*/ 4909874 w 12210216"/>
              <a:gd name="connsiteY827" fmla="*/ 637097 h 1002962"/>
              <a:gd name="connsiteX828" fmla="*/ 4921763 w 12210216"/>
              <a:gd name="connsiteY828" fmla="*/ 637097 h 1002962"/>
              <a:gd name="connsiteX829" fmla="*/ 4921763 w 12210216"/>
              <a:gd name="connsiteY829" fmla="*/ 646396 h 1002962"/>
              <a:gd name="connsiteX830" fmla="*/ 4909874 w 12210216"/>
              <a:gd name="connsiteY830" fmla="*/ 646396 h 1002962"/>
              <a:gd name="connsiteX831" fmla="*/ 4909874 w 12210216"/>
              <a:gd name="connsiteY831" fmla="*/ 655694 h 1002962"/>
              <a:gd name="connsiteX832" fmla="*/ 4921763 w 12210216"/>
              <a:gd name="connsiteY832" fmla="*/ 655694 h 1002962"/>
              <a:gd name="connsiteX833" fmla="*/ 4921763 w 12210216"/>
              <a:gd name="connsiteY833" fmla="*/ 664993 h 1002962"/>
              <a:gd name="connsiteX834" fmla="*/ 4909874 w 12210216"/>
              <a:gd name="connsiteY834" fmla="*/ 664993 h 1002962"/>
              <a:gd name="connsiteX835" fmla="*/ 4909874 w 12210216"/>
              <a:gd name="connsiteY835" fmla="*/ 671967 h 1002962"/>
              <a:gd name="connsiteX836" fmla="*/ 4921763 w 12210216"/>
              <a:gd name="connsiteY836" fmla="*/ 671967 h 1002962"/>
              <a:gd name="connsiteX837" fmla="*/ 4921763 w 12210216"/>
              <a:gd name="connsiteY837" fmla="*/ 681266 h 1002962"/>
              <a:gd name="connsiteX838" fmla="*/ 4909874 w 12210216"/>
              <a:gd name="connsiteY838" fmla="*/ 681266 h 1002962"/>
              <a:gd name="connsiteX839" fmla="*/ 4909874 w 12210216"/>
              <a:gd name="connsiteY839" fmla="*/ 690564 h 1002962"/>
              <a:gd name="connsiteX840" fmla="*/ 4921763 w 12210216"/>
              <a:gd name="connsiteY840" fmla="*/ 690564 h 1002962"/>
              <a:gd name="connsiteX841" fmla="*/ 4921763 w 12210216"/>
              <a:gd name="connsiteY841" fmla="*/ 697538 h 1002962"/>
              <a:gd name="connsiteX842" fmla="*/ 4909874 w 12210216"/>
              <a:gd name="connsiteY842" fmla="*/ 697538 h 1002962"/>
              <a:gd name="connsiteX843" fmla="*/ 4909874 w 12210216"/>
              <a:gd name="connsiteY843" fmla="*/ 706837 h 1002962"/>
              <a:gd name="connsiteX844" fmla="*/ 4921763 w 12210216"/>
              <a:gd name="connsiteY844" fmla="*/ 706837 h 1002962"/>
              <a:gd name="connsiteX845" fmla="*/ 4921763 w 12210216"/>
              <a:gd name="connsiteY845" fmla="*/ 716135 h 1002962"/>
              <a:gd name="connsiteX846" fmla="*/ 4909874 w 12210216"/>
              <a:gd name="connsiteY846" fmla="*/ 716135 h 1002962"/>
              <a:gd name="connsiteX847" fmla="*/ 4909874 w 12210216"/>
              <a:gd name="connsiteY847" fmla="*/ 725434 h 1002962"/>
              <a:gd name="connsiteX848" fmla="*/ 4921763 w 12210216"/>
              <a:gd name="connsiteY848" fmla="*/ 725434 h 1002962"/>
              <a:gd name="connsiteX849" fmla="*/ 4921763 w 12210216"/>
              <a:gd name="connsiteY849" fmla="*/ 732408 h 1002962"/>
              <a:gd name="connsiteX850" fmla="*/ 4909874 w 12210216"/>
              <a:gd name="connsiteY850" fmla="*/ 732408 h 1002962"/>
              <a:gd name="connsiteX851" fmla="*/ 4909874 w 12210216"/>
              <a:gd name="connsiteY851" fmla="*/ 741706 h 1002962"/>
              <a:gd name="connsiteX852" fmla="*/ 4942567 w 12210216"/>
              <a:gd name="connsiteY852" fmla="*/ 762628 h 1002962"/>
              <a:gd name="connsiteX853" fmla="*/ 4942567 w 12210216"/>
              <a:gd name="connsiteY853" fmla="*/ 767278 h 1002962"/>
              <a:gd name="connsiteX854" fmla="*/ 4930679 w 12210216"/>
              <a:gd name="connsiteY854" fmla="*/ 767278 h 1002962"/>
              <a:gd name="connsiteX855" fmla="*/ 4930679 w 12210216"/>
              <a:gd name="connsiteY855" fmla="*/ 792849 h 1002962"/>
              <a:gd name="connsiteX856" fmla="*/ 4942567 w 12210216"/>
              <a:gd name="connsiteY856" fmla="*/ 792849 h 1002962"/>
              <a:gd name="connsiteX857" fmla="*/ 4942567 w 12210216"/>
              <a:gd name="connsiteY857" fmla="*/ 781225 h 1002962"/>
              <a:gd name="connsiteX858" fmla="*/ 4954455 w 12210216"/>
              <a:gd name="connsiteY858" fmla="*/ 776576 h 1002962"/>
              <a:gd name="connsiteX859" fmla="*/ 4975259 w 12210216"/>
              <a:gd name="connsiteY859" fmla="*/ 776576 h 1002962"/>
              <a:gd name="connsiteX860" fmla="*/ 4975259 w 12210216"/>
              <a:gd name="connsiteY860" fmla="*/ 785875 h 1002962"/>
              <a:gd name="connsiteX861" fmla="*/ 4993091 w 12210216"/>
              <a:gd name="connsiteY861" fmla="*/ 785875 h 1002962"/>
              <a:gd name="connsiteX862" fmla="*/ 4993091 w 12210216"/>
              <a:gd name="connsiteY862" fmla="*/ 790524 h 1002962"/>
              <a:gd name="connsiteX863" fmla="*/ 5004979 w 12210216"/>
              <a:gd name="connsiteY863" fmla="*/ 790524 h 1002962"/>
              <a:gd name="connsiteX864" fmla="*/ 5018771 w 12210216"/>
              <a:gd name="connsiteY864" fmla="*/ 804254 h 1002962"/>
              <a:gd name="connsiteX865" fmla="*/ 5028884 w 12210216"/>
              <a:gd name="connsiteY865" fmla="*/ 814322 h 1002962"/>
              <a:gd name="connsiteX866" fmla="*/ 5070363 w 12210216"/>
              <a:gd name="connsiteY866" fmla="*/ 814322 h 1002962"/>
              <a:gd name="connsiteX867" fmla="*/ 5070363 w 12210216"/>
              <a:gd name="connsiteY867" fmla="*/ 802147 h 1002962"/>
              <a:gd name="connsiteX868" fmla="*/ 5120887 w 12210216"/>
              <a:gd name="connsiteY868" fmla="*/ 802147 h 1002962"/>
              <a:gd name="connsiteX869" fmla="*/ 5120887 w 12210216"/>
              <a:gd name="connsiteY869" fmla="*/ 727759 h 1002962"/>
              <a:gd name="connsiteX870" fmla="*/ 5168440 w 12210216"/>
              <a:gd name="connsiteY870" fmla="*/ 727759 h 1002962"/>
              <a:gd name="connsiteX871" fmla="*/ 5168440 w 12210216"/>
              <a:gd name="connsiteY871" fmla="*/ 720785 h 1002962"/>
              <a:gd name="connsiteX872" fmla="*/ 5198160 w 12210216"/>
              <a:gd name="connsiteY872" fmla="*/ 720785 h 1002962"/>
              <a:gd name="connsiteX873" fmla="*/ 5198160 w 12210216"/>
              <a:gd name="connsiteY873" fmla="*/ 681266 h 1002962"/>
              <a:gd name="connsiteX874" fmla="*/ 5192216 w 12210216"/>
              <a:gd name="connsiteY874" fmla="*/ 681266 h 1002962"/>
              <a:gd name="connsiteX875" fmla="*/ 5192216 w 12210216"/>
              <a:gd name="connsiteY875" fmla="*/ 667318 h 1002962"/>
              <a:gd name="connsiteX876" fmla="*/ 5198160 w 12210216"/>
              <a:gd name="connsiteY876" fmla="*/ 669642 h 1002962"/>
              <a:gd name="connsiteX877" fmla="*/ 5204104 w 12210216"/>
              <a:gd name="connsiteY877" fmla="*/ 646396 h 1002962"/>
              <a:gd name="connsiteX878" fmla="*/ 5210048 w 12210216"/>
              <a:gd name="connsiteY878" fmla="*/ 669642 h 1002962"/>
              <a:gd name="connsiteX879" fmla="*/ 5213020 w 12210216"/>
              <a:gd name="connsiteY879" fmla="*/ 667318 h 1002962"/>
              <a:gd name="connsiteX880" fmla="*/ 5215992 w 12210216"/>
              <a:gd name="connsiteY880" fmla="*/ 660344 h 1002962"/>
              <a:gd name="connsiteX881" fmla="*/ 5221936 w 12210216"/>
              <a:gd name="connsiteY881" fmla="*/ 651045 h 1002962"/>
              <a:gd name="connsiteX882" fmla="*/ 5227880 w 12210216"/>
              <a:gd name="connsiteY882" fmla="*/ 641747 h 1002962"/>
              <a:gd name="connsiteX883" fmla="*/ 5242740 w 12210216"/>
              <a:gd name="connsiteY883" fmla="*/ 634773 h 1002962"/>
              <a:gd name="connsiteX884" fmla="*/ 5260572 w 12210216"/>
              <a:gd name="connsiteY884" fmla="*/ 625474 h 1002962"/>
              <a:gd name="connsiteX885" fmla="*/ 5269488 w 12210216"/>
              <a:gd name="connsiteY885" fmla="*/ 616175 h 1002962"/>
              <a:gd name="connsiteX886" fmla="*/ 5275432 w 12210216"/>
              <a:gd name="connsiteY886" fmla="*/ 599903 h 1002962"/>
              <a:gd name="connsiteX887" fmla="*/ 5281376 w 12210216"/>
              <a:gd name="connsiteY887" fmla="*/ 616175 h 1002962"/>
              <a:gd name="connsiteX888" fmla="*/ 5287320 w 12210216"/>
              <a:gd name="connsiteY888" fmla="*/ 623149 h 1002962"/>
              <a:gd name="connsiteX889" fmla="*/ 5302180 w 12210216"/>
              <a:gd name="connsiteY889" fmla="*/ 632448 h 1002962"/>
              <a:gd name="connsiteX890" fmla="*/ 5314069 w 12210216"/>
              <a:gd name="connsiteY890" fmla="*/ 641747 h 1002962"/>
              <a:gd name="connsiteX891" fmla="*/ 5325957 w 12210216"/>
              <a:gd name="connsiteY891" fmla="*/ 651045 h 1002962"/>
              <a:gd name="connsiteX892" fmla="*/ 5328929 w 12210216"/>
              <a:gd name="connsiteY892" fmla="*/ 660344 h 1002962"/>
              <a:gd name="connsiteX893" fmla="*/ 5331901 w 12210216"/>
              <a:gd name="connsiteY893" fmla="*/ 669642 h 1002962"/>
              <a:gd name="connsiteX894" fmla="*/ 5337845 w 12210216"/>
              <a:gd name="connsiteY894" fmla="*/ 669642 h 1002962"/>
              <a:gd name="connsiteX895" fmla="*/ 5340817 w 12210216"/>
              <a:gd name="connsiteY895" fmla="*/ 646396 h 1002962"/>
              <a:gd name="connsiteX896" fmla="*/ 5346761 w 12210216"/>
              <a:gd name="connsiteY896" fmla="*/ 669642 h 1002962"/>
              <a:gd name="connsiteX897" fmla="*/ 5352705 w 12210216"/>
              <a:gd name="connsiteY897" fmla="*/ 669642 h 1002962"/>
              <a:gd name="connsiteX898" fmla="*/ 5352705 w 12210216"/>
              <a:gd name="connsiteY898" fmla="*/ 683590 h 1002962"/>
              <a:gd name="connsiteX899" fmla="*/ 5346761 w 12210216"/>
              <a:gd name="connsiteY899" fmla="*/ 683590 h 1002962"/>
              <a:gd name="connsiteX900" fmla="*/ 5346761 w 12210216"/>
              <a:gd name="connsiteY900" fmla="*/ 716135 h 1002962"/>
              <a:gd name="connsiteX901" fmla="*/ 5358649 w 12210216"/>
              <a:gd name="connsiteY901" fmla="*/ 716135 h 1002962"/>
              <a:gd name="connsiteX902" fmla="*/ 5358649 w 12210216"/>
              <a:gd name="connsiteY902" fmla="*/ 720785 h 1002962"/>
              <a:gd name="connsiteX903" fmla="*/ 5367565 w 12210216"/>
              <a:gd name="connsiteY903" fmla="*/ 720785 h 1002962"/>
              <a:gd name="connsiteX904" fmla="*/ 5367565 w 12210216"/>
              <a:gd name="connsiteY904" fmla="*/ 711486 h 1002962"/>
              <a:gd name="connsiteX905" fmla="*/ 5391342 w 12210216"/>
              <a:gd name="connsiteY905" fmla="*/ 711486 h 1002962"/>
              <a:gd name="connsiteX906" fmla="*/ 5391342 w 12210216"/>
              <a:gd name="connsiteY906" fmla="*/ 695213 h 1002962"/>
              <a:gd name="connsiteX907" fmla="*/ 5441865 w 12210216"/>
              <a:gd name="connsiteY907" fmla="*/ 695213 h 1002962"/>
              <a:gd name="connsiteX908" fmla="*/ 5441865 w 12210216"/>
              <a:gd name="connsiteY908" fmla="*/ 706837 h 1002962"/>
              <a:gd name="connsiteX909" fmla="*/ 5468614 w 12210216"/>
              <a:gd name="connsiteY909" fmla="*/ 706837 h 1002962"/>
              <a:gd name="connsiteX910" fmla="*/ 5468614 w 12210216"/>
              <a:gd name="connsiteY910" fmla="*/ 725434 h 1002962"/>
              <a:gd name="connsiteX911" fmla="*/ 5462670 w 12210216"/>
              <a:gd name="connsiteY911" fmla="*/ 725434 h 1002962"/>
              <a:gd name="connsiteX912" fmla="*/ 5462670 w 12210216"/>
              <a:gd name="connsiteY912" fmla="*/ 732408 h 1002962"/>
              <a:gd name="connsiteX913" fmla="*/ 5468614 w 12210216"/>
              <a:gd name="connsiteY913" fmla="*/ 732408 h 1002962"/>
              <a:gd name="connsiteX914" fmla="*/ 5468614 w 12210216"/>
              <a:gd name="connsiteY914" fmla="*/ 746356 h 1002962"/>
              <a:gd name="connsiteX915" fmla="*/ 5462670 w 12210216"/>
              <a:gd name="connsiteY915" fmla="*/ 751005 h 1002962"/>
              <a:gd name="connsiteX916" fmla="*/ 5462670 w 12210216"/>
              <a:gd name="connsiteY916" fmla="*/ 806797 h 1002962"/>
              <a:gd name="connsiteX917" fmla="*/ 5483473 w 12210216"/>
              <a:gd name="connsiteY917" fmla="*/ 806797 h 1002962"/>
              <a:gd name="connsiteX918" fmla="*/ 5483473 w 12210216"/>
              <a:gd name="connsiteY918" fmla="*/ 811446 h 1002962"/>
              <a:gd name="connsiteX919" fmla="*/ 5501306 w 12210216"/>
              <a:gd name="connsiteY919" fmla="*/ 811446 h 1002962"/>
              <a:gd name="connsiteX920" fmla="*/ 5501306 w 12210216"/>
              <a:gd name="connsiteY920" fmla="*/ 813480 h 1002962"/>
              <a:gd name="connsiteX921" fmla="*/ 5501306 w 12210216"/>
              <a:gd name="connsiteY921" fmla="*/ 814322 h 1002962"/>
              <a:gd name="connsiteX922" fmla="*/ 5519138 w 12210216"/>
              <a:gd name="connsiteY922" fmla="*/ 814322 h 1002962"/>
              <a:gd name="connsiteX923" fmla="*/ 5519138 w 12210216"/>
              <a:gd name="connsiteY923" fmla="*/ 811446 h 1002962"/>
              <a:gd name="connsiteX924" fmla="*/ 5539942 w 12210216"/>
              <a:gd name="connsiteY924" fmla="*/ 802147 h 1002962"/>
              <a:gd name="connsiteX925" fmla="*/ 5539942 w 12210216"/>
              <a:gd name="connsiteY925" fmla="*/ 781225 h 1002962"/>
              <a:gd name="connsiteX926" fmla="*/ 5533998 w 12210216"/>
              <a:gd name="connsiteY926" fmla="*/ 781225 h 1002962"/>
              <a:gd name="connsiteX927" fmla="*/ 5533998 w 12210216"/>
              <a:gd name="connsiteY927" fmla="*/ 757979 h 1002962"/>
              <a:gd name="connsiteX928" fmla="*/ 5545886 w 12210216"/>
              <a:gd name="connsiteY928" fmla="*/ 757979 h 1002962"/>
              <a:gd name="connsiteX929" fmla="*/ 5545886 w 12210216"/>
              <a:gd name="connsiteY929" fmla="*/ 755654 h 1002962"/>
              <a:gd name="connsiteX930" fmla="*/ 5572634 w 12210216"/>
              <a:gd name="connsiteY930" fmla="*/ 755654 h 1002962"/>
              <a:gd name="connsiteX931" fmla="*/ 5572634 w 12210216"/>
              <a:gd name="connsiteY931" fmla="*/ 746356 h 1002962"/>
              <a:gd name="connsiteX932" fmla="*/ 5590466 w 12210216"/>
              <a:gd name="connsiteY932" fmla="*/ 746356 h 1002962"/>
              <a:gd name="connsiteX933" fmla="*/ 5590466 w 12210216"/>
              <a:gd name="connsiteY933" fmla="*/ 630123 h 1002962"/>
              <a:gd name="connsiteX934" fmla="*/ 5602354 w 12210216"/>
              <a:gd name="connsiteY934" fmla="*/ 630123 h 1002962"/>
              <a:gd name="connsiteX935" fmla="*/ 5602354 w 12210216"/>
              <a:gd name="connsiteY935" fmla="*/ 611526 h 1002962"/>
              <a:gd name="connsiteX936" fmla="*/ 5605326 w 12210216"/>
              <a:gd name="connsiteY936" fmla="*/ 611526 h 1002962"/>
              <a:gd name="connsiteX937" fmla="*/ 5605326 w 12210216"/>
              <a:gd name="connsiteY937" fmla="*/ 565033 h 1002962"/>
              <a:gd name="connsiteX938" fmla="*/ 5617215 w 12210216"/>
              <a:gd name="connsiteY938" fmla="*/ 565033 h 1002962"/>
              <a:gd name="connsiteX939" fmla="*/ 5617215 w 12210216"/>
              <a:gd name="connsiteY939" fmla="*/ 574332 h 1002962"/>
              <a:gd name="connsiteX940" fmla="*/ 5623159 w 12210216"/>
              <a:gd name="connsiteY940" fmla="*/ 574332 h 1002962"/>
              <a:gd name="connsiteX941" fmla="*/ 5623159 w 12210216"/>
              <a:gd name="connsiteY941" fmla="*/ 555735 h 1002962"/>
              <a:gd name="connsiteX942" fmla="*/ 5638018 w 12210216"/>
              <a:gd name="connsiteY942" fmla="*/ 551085 h 1002962"/>
              <a:gd name="connsiteX943" fmla="*/ 5649906 w 12210216"/>
              <a:gd name="connsiteY943" fmla="*/ 555735 h 1002962"/>
              <a:gd name="connsiteX944" fmla="*/ 5667738 w 12210216"/>
              <a:gd name="connsiteY944" fmla="*/ 555735 h 1002962"/>
              <a:gd name="connsiteX945" fmla="*/ 5667738 w 12210216"/>
              <a:gd name="connsiteY945" fmla="*/ 525514 h 1002962"/>
              <a:gd name="connsiteX946" fmla="*/ 5679627 w 12210216"/>
              <a:gd name="connsiteY946" fmla="*/ 525514 h 1002962"/>
              <a:gd name="connsiteX947" fmla="*/ 5679627 w 12210216"/>
              <a:gd name="connsiteY947" fmla="*/ 530163 h 1002962"/>
              <a:gd name="connsiteX948" fmla="*/ 5694487 w 12210216"/>
              <a:gd name="connsiteY948" fmla="*/ 530163 h 1002962"/>
              <a:gd name="connsiteX949" fmla="*/ 5694487 w 12210216"/>
              <a:gd name="connsiteY949" fmla="*/ 525514 h 1002962"/>
              <a:gd name="connsiteX950" fmla="*/ 5706375 w 12210216"/>
              <a:gd name="connsiteY950" fmla="*/ 525514 h 1002962"/>
              <a:gd name="connsiteX951" fmla="*/ 5706375 w 12210216"/>
              <a:gd name="connsiteY951" fmla="*/ 560384 h 1002962"/>
              <a:gd name="connsiteX952" fmla="*/ 5721235 w 12210216"/>
              <a:gd name="connsiteY952" fmla="*/ 569682 h 1002962"/>
              <a:gd name="connsiteX953" fmla="*/ 5721235 w 12210216"/>
              <a:gd name="connsiteY953" fmla="*/ 574332 h 1002962"/>
              <a:gd name="connsiteX954" fmla="*/ 5718263 w 12210216"/>
              <a:gd name="connsiteY954" fmla="*/ 574332 h 1002962"/>
              <a:gd name="connsiteX955" fmla="*/ 5718263 w 12210216"/>
              <a:gd name="connsiteY955" fmla="*/ 576656 h 1002962"/>
              <a:gd name="connsiteX956" fmla="*/ 5750955 w 12210216"/>
              <a:gd name="connsiteY956" fmla="*/ 576656 h 1002962"/>
              <a:gd name="connsiteX957" fmla="*/ 5750955 w 12210216"/>
              <a:gd name="connsiteY957" fmla="*/ 565033 h 1002962"/>
              <a:gd name="connsiteX958" fmla="*/ 5789591 w 12210216"/>
              <a:gd name="connsiteY958" fmla="*/ 555735 h 1002962"/>
              <a:gd name="connsiteX959" fmla="*/ 5789591 w 12210216"/>
              <a:gd name="connsiteY959" fmla="*/ 546436 h 1002962"/>
              <a:gd name="connsiteX960" fmla="*/ 5798507 w 12210216"/>
              <a:gd name="connsiteY960" fmla="*/ 546436 h 1002962"/>
              <a:gd name="connsiteX961" fmla="*/ 5798507 w 12210216"/>
              <a:gd name="connsiteY961" fmla="*/ 539462 h 1002962"/>
              <a:gd name="connsiteX962" fmla="*/ 5822283 w 12210216"/>
              <a:gd name="connsiteY962" fmla="*/ 539462 h 1002962"/>
              <a:gd name="connsiteX963" fmla="*/ 5822283 w 12210216"/>
              <a:gd name="connsiteY963" fmla="*/ 546436 h 1002962"/>
              <a:gd name="connsiteX964" fmla="*/ 5840116 w 12210216"/>
              <a:gd name="connsiteY964" fmla="*/ 546436 h 1002962"/>
              <a:gd name="connsiteX965" fmla="*/ 5840116 w 12210216"/>
              <a:gd name="connsiteY965" fmla="*/ 560384 h 1002962"/>
              <a:gd name="connsiteX966" fmla="*/ 5872808 w 12210216"/>
              <a:gd name="connsiteY966" fmla="*/ 560384 h 1002962"/>
              <a:gd name="connsiteX967" fmla="*/ 5872808 w 12210216"/>
              <a:gd name="connsiteY967" fmla="*/ 551085 h 1002962"/>
              <a:gd name="connsiteX968" fmla="*/ 5887668 w 12210216"/>
              <a:gd name="connsiteY968" fmla="*/ 551085 h 1002962"/>
              <a:gd name="connsiteX969" fmla="*/ 5887668 w 12210216"/>
              <a:gd name="connsiteY969" fmla="*/ 541787 h 1002962"/>
              <a:gd name="connsiteX970" fmla="*/ 5905500 w 12210216"/>
              <a:gd name="connsiteY970" fmla="*/ 541787 h 1002962"/>
              <a:gd name="connsiteX971" fmla="*/ 5905500 w 12210216"/>
              <a:gd name="connsiteY971" fmla="*/ 551085 h 1002962"/>
              <a:gd name="connsiteX972" fmla="*/ 5911444 w 12210216"/>
              <a:gd name="connsiteY972" fmla="*/ 551085 h 1002962"/>
              <a:gd name="connsiteX973" fmla="*/ 5911444 w 12210216"/>
              <a:gd name="connsiteY973" fmla="*/ 495294 h 1002962"/>
              <a:gd name="connsiteX974" fmla="*/ 6045185 w 12210216"/>
              <a:gd name="connsiteY974" fmla="*/ 495294 h 1002962"/>
              <a:gd name="connsiteX975" fmla="*/ 6045185 w 12210216"/>
              <a:gd name="connsiteY975" fmla="*/ 569682 h 1002962"/>
              <a:gd name="connsiteX976" fmla="*/ 6068961 w 12210216"/>
              <a:gd name="connsiteY976" fmla="*/ 569682 h 1002962"/>
              <a:gd name="connsiteX977" fmla="*/ 6068961 w 12210216"/>
              <a:gd name="connsiteY977" fmla="*/ 485995 h 1002962"/>
              <a:gd name="connsiteX978" fmla="*/ 6098681 w 12210216"/>
              <a:gd name="connsiteY978" fmla="*/ 474372 h 1002962"/>
              <a:gd name="connsiteX979" fmla="*/ 6137317 w 12210216"/>
              <a:gd name="connsiteY979" fmla="*/ 474372 h 1002962"/>
              <a:gd name="connsiteX980" fmla="*/ 6158121 w 12210216"/>
              <a:gd name="connsiteY980" fmla="*/ 460424 h 1002962"/>
              <a:gd name="connsiteX981" fmla="*/ 6208645 w 12210216"/>
              <a:gd name="connsiteY981" fmla="*/ 460424 h 1002962"/>
              <a:gd name="connsiteX982" fmla="*/ 6208645 w 12210216"/>
              <a:gd name="connsiteY982" fmla="*/ 474372 h 1002962"/>
              <a:gd name="connsiteX983" fmla="*/ 6259170 w 12210216"/>
              <a:gd name="connsiteY983" fmla="*/ 474372 h 1002962"/>
              <a:gd name="connsiteX984" fmla="*/ 6259170 w 12210216"/>
              <a:gd name="connsiteY984" fmla="*/ 565033 h 1002962"/>
              <a:gd name="connsiteX985" fmla="*/ 6274030 w 12210216"/>
              <a:gd name="connsiteY985" fmla="*/ 565033 h 1002962"/>
              <a:gd name="connsiteX986" fmla="*/ 6274030 w 12210216"/>
              <a:gd name="connsiteY986" fmla="*/ 697538 h 1002962"/>
              <a:gd name="connsiteX987" fmla="*/ 6297806 w 12210216"/>
              <a:gd name="connsiteY987" fmla="*/ 697538 h 1002962"/>
              <a:gd name="connsiteX988" fmla="*/ 6297806 w 12210216"/>
              <a:gd name="connsiteY988" fmla="*/ 611526 h 1002962"/>
              <a:gd name="connsiteX989" fmla="*/ 6306722 w 12210216"/>
              <a:gd name="connsiteY989" fmla="*/ 606877 h 1002962"/>
              <a:gd name="connsiteX990" fmla="*/ 6312666 w 12210216"/>
              <a:gd name="connsiteY990" fmla="*/ 606877 h 1002962"/>
              <a:gd name="connsiteX991" fmla="*/ 6312666 w 12210216"/>
              <a:gd name="connsiteY991" fmla="*/ 616175 h 1002962"/>
              <a:gd name="connsiteX992" fmla="*/ 6336442 w 12210216"/>
              <a:gd name="connsiteY992" fmla="*/ 606877 h 1002962"/>
              <a:gd name="connsiteX993" fmla="*/ 6357246 w 12210216"/>
              <a:gd name="connsiteY993" fmla="*/ 606877 h 1002962"/>
              <a:gd name="connsiteX994" fmla="*/ 6357246 w 12210216"/>
              <a:gd name="connsiteY994" fmla="*/ 764953 h 1002962"/>
              <a:gd name="connsiteX995" fmla="*/ 6398854 w 12210216"/>
              <a:gd name="connsiteY995" fmla="*/ 769602 h 1002962"/>
              <a:gd name="connsiteX996" fmla="*/ 6398854 w 12210216"/>
              <a:gd name="connsiteY996" fmla="*/ 762628 h 1002962"/>
              <a:gd name="connsiteX997" fmla="*/ 6443435 w 12210216"/>
              <a:gd name="connsiteY997" fmla="*/ 762628 h 1002962"/>
              <a:gd name="connsiteX998" fmla="*/ 6443435 w 12210216"/>
              <a:gd name="connsiteY998" fmla="*/ 732408 h 1002962"/>
              <a:gd name="connsiteX999" fmla="*/ 6455323 w 12210216"/>
              <a:gd name="connsiteY999" fmla="*/ 732408 h 1002962"/>
              <a:gd name="connsiteX1000" fmla="*/ 6455323 w 12210216"/>
              <a:gd name="connsiteY1000" fmla="*/ 692889 h 1002962"/>
              <a:gd name="connsiteX1001" fmla="*/ 6464239 w 12210216"/>
              <a:gd name="connsiteY1001" fmla="*/ 692889 h 1002962"/>
              <a:gd name="connsiteX1002" fmla="*/ 6464239 w 12210216"/>
              <a:gd name="connsiteY1002" fmla="*/ 653370 h 1002962"/>
              <a:gd name="connsiteX1003" fmla="*/ 6485043 w 12210216"/>
              <a:gd name="connsiteY1003" fmla="*/ 653370 h 1002962"/>
              <a:gd name="connsiteX1004" fmla="*/ 6485043 w 12210216"/>
              <a:gd name="connsiteY1004" fmla="*/ 655694 h 1002962"/>
              <a:gd name="connsiteX1005" fmla="*/ 6550427 w 12210216"/>
              <a:gd name="connsiteY1005" fmla="*/ 632448 h 1002962"/>
              <a:gd name="connsiteX1006" fmla="*/ 6553399 w 12210216"/>
              <a:gd name="connsiteY1006" fmla="*/ 611526 h 1002962"/>
              <a:gd name="connsiteX1007" fmla="*/ 6559343 w 12210216"/>
              <a:gd name="connsiteY1007" fmla="*/ 632448 h 1002962"/>
              <a:gd name="connsiteX1008" fmla="*/ 6627700 w 12210216"/>
              <a:gd name="connsiteY1008" fmla="*/ 660344 h 1002962"/>
              <a:gd name="connsiteX1009" fmla="*/ 6627700 w 12210216"/>
              <a:gd name="connsiteY1009" fmla="*/ 655694 h 1002962"/>
              <a:gd name="connsiteX1010" fmla="*/ 6645532 w 12210216"/>
              <a:gd name="connsiteY1010" fmla="*/ 655694 h 1002962"/>
              <a:gd name="connsiteX1011" fmla="*/ 6645532 w 12210216"/>
              <a:gd name="connsiteY1011" fmla="*/ 692889 h 1002962"/>
              <a:gd name="connsiteX1012" fmla="*/ 6654448 w 12210216"/>
              <a:gd name="connsiteY1012" fmla="*/ 692889 h 1002962"/>
              <a:gd name="connsiteX1013" fmla="*/ 6654448 w 12210216"/>
              <a:gd name="connsiteY1013" fmla="*/ 737057 h 1002962"/>
              <a:gd name="connsiteX1014" fmla="*/ 6663364 w 12210216"/>
              <a:gd name="connsiteY1014" fmla="*/ 737057 h 1002962"/>
              <a:gd name="connsiteX1015" fmla="*/ 6663364 w 12210216"/>
              <a:gd name="connsiteY1015" fmla="*/ 757979 h 1002962"/>
              <a:gd name="connsiteX1016" fmla="*/ 6681196 w 12210216"/>
              <a:gd name="connsiteY1016" fmla="*/ 757979 h 1002962"/>
              <a:gd name="connsiteX1017" fmla="*/ 6681196 w 12210216"/>
              <a:gd name="connsiteY1017" fmla="*/ 790524 h 1002962"/>
              <a:gd name="connsiteX1018" fmla="*/ 6794133 w 12210216"/>
              <a:gd name="connsiteY1018" fmla="*/ 783550 h 1002962"/>
              <a:gd name="connsiteX1019" fmla="*/ 6794133 w 12210216"/>
              <a:gd name="connsiteY1019" fmla="*/ 751005 h 1002962"/>
              <a:gd name="connsiteX1020" fmla="*/ 6853573 w 12210216"/>
              <a:gd name="connsiteY1020" fmla="*/ 751005 h 1002962"/>
              <a:gd name="connsiteX1021" fmla="*/ 6853573 w 12210216"/>
              <a:gd name="connsiteY1021" fmla="*/ 732408 h 1002962"/>
              <a:gd name="connsiteX1022" fmla="*/ 6978398 w 12210216"/>
              <a:gd name="connsiteY1022" fmla="*/ 732408 h 1002962"/>
              <a:gd name="connsiteX1023" fmla="*/ 6978398 w 12210216"/>
              <a:gd name="connsiteY1023" fmla="*/ 744031 h 1002962"/>
              <a:gd name="connsiteX1024" fmla="*/ 7058642 w 12210216"/>
              <a:gd name="connsiteY1024" fmla="*/ 744031 h 1002962"/>
              <a:gd name="connsiteX1025" fmla="*/ 7058642 w 12210216"/>
              <a:gd name="connsiteY1025" fmla="*/ 751005 h 1002962"/>
              <a:gd name="connsiteX1026" fmla="*/ 7082418 w 12210216"/>
              <a:gd name="connsiteY1026" fmla="*/ 751005 h 1002962"/>
              <a:gd name="connsiteX1027" fmla="*/ 7082418 w 12210216"/>
              <a:gd name="connsiteY1027" fmla="*/ 757979 h 1002962"/>
              <a:gd name="connsiteX1028" fmla="*/ 7103222 w 12210216"/>
              <a:gd name="connsiteY1028" fmla="*/ 757979 h 1002962"/>
              <a:gd name="connsiteX1029" fmla="*/ 7103222 w 12210216"/>
              <a:gd name="connsiteY1029" fmla="*/ 653370 h 1002962"/>
              <a:gd name="connsiteX1030" fmla="*/ 7165635 w 12210216"/>
              <a:gd name="connsiteY1030" fmla="*/ 639422 h 1002962"/>
              <a:gd name="connsiteX1031" fmla="*/ 7281543 w 12210216"/>
              <a:gd name="connsiteY1031" fmla="*/ 639422 h 1002962"/>
              <a:gd name="connsiteX1032" fmla="*/ 7281543 w 12210216"/>
              <a:gd name="connsiteY1032" fmla="*/ 472047 h 1002962"/>
              <a:gd name="connsiteX1033" fmla="*/ 7314235 w 12210216"/>
              <a:gd name="connsiteY1033" fmla="*/ 460424 h 1002962"/>
              <a:gd name="connsiteX1034" fmla="*/ 7456892 w 12210216"/>
              <a:gd name="connsiteY1034" fmla="*/ 441827 h 1002962"/>
              <a:gd name="connsiteX1035" fmla="*/ 7507417 w 12210216"/>
              <a:gd name="connsiteY1035" fmla="*/ 453450 h 1002962"/>
              <a:gd name="connsiteX1036" fmla="*/ 7516333 w 12210216"/>
              <a:gd name="connsiteY1036" fmla="*/ 460424 h 1002962"/>
              <a:gd name="connsiteX1037" fmla="*/ 7516333 w 12210216"/>
              <a:gd name="connsiteY1037" fmla="*/ 771927 h 1002962"/>
              <a:gd name="connsiteX1038" fmla="*/ 7537137 w 12210216"/>
              <a:gd name="connsiteY1038" fmla="*/ 771927 h 1002962"/>
              <a:gd name="connsiteX1039" fmla="*/ 7537137 w 12210216"/>
              <a:gd name="connsiteY1039" fmla="*/ 646396 h 1002962"/>
              <a:gd name="connsiteX1040" fmla="*/ 7554969 w 12210216"/>
              <a:gd name="connsiteY1040" fmla="*/ 646396 h 1002962"/>
              <a:gd name="connsiteX1041" fmla="*/ 7554969 w 12210216"/>
              <a:gd name="connsiteY1041" fmla="*/ 634773 h 1002962"/>
              <a:gd name="connsiteX1042" fmla="*/ 7572801 w 12210216"/>
              <a:gd name="connsiteY1042" fmla="*/ 627799 h 1002962"/>
              <a:gd name="connsiteX1043" fmla="*/ 7587661 w 12210216"/>
              <a:gd name="connsiteY1043" fmla="*/ 627799 h 1002962"/>
              <a:gd name="connsiteX1044" fmla="*/ 7587661 w 12210216"/>
              <a:gd name="connsiteY1044" fmla="*/ 616175 h 1002962"/>
              <a:gd name="connsiteX1045" fmla="*/ 7599549 w 12210216"/>
              <a:gd name="connsiteY1045" fmla="*/ 609201 h 1002962"/>
              <a:gd name="connsiteX1046" fmla="*/ 7629269 w 12210216"/>
              <a:gd name="connsiteY1046" fmla="*/ 609201 h 1002962"/>
              <a:gd name="connsiteX1047" fmla="*/ 7629269 w 12210216"/>
              <a:gd name="connsiteY1047" fmla="*/ 646396 h 1002962"/>
              <a:gd name="connsiteX1048" fmla="*/ 7691682 w 12210216"/>
              <a:gd name="connsiteY1048" fmla="*/ 646396 h 1002962"/>
              <a:gd name="connsiteX1049" fmla="*/ 7691682 w 12210216"/>
              <a:gd name="connsiteY1049" fmla="*/ 776576 h 1002962"/>
              <a:gd name="connsiteX1050" fmla="*/ 7715458 w 12210216"/>
              <a:gd name="connsiteY1050" fmla="*/ 776576 h 1002962"/>
              <a:gd name="connsiteX1051" fmla="*/ 7739234 w 12210216"/>
              <a:gd name="connsiteY1051" fmla="*/ 769602 h 1002962"/>
              <a:gd name="connsiteX1052" fmla="*/ 7739234 w 12210216"/>
              <a:gd name="connsiteY1052" fmla="*/ 760304 h 1002962"/>
              <a:gd name="connsiteX1053" fmla="*/ 7730318 w 12210216"/>
              <a:gd name="connsiteY1053" fmla="*/ 757979 h 1002962"/>
              <a:gd name="connsiteX1054" fmla="*/ 7730318 w 12210216"/>
              <a:gd name="connsiteY1054" fmla="*/ 751005 h 1002962"/>
              <a:gd name="connsiteX1055" fmla="*/ 7739234 w 12210216"/>
              <a:gd name="connsiteY1055" fmla="*/ 746356 h 1002962"/>
              <a:gd name="connsiteX1056" fmla="*/ 7739234 w 12210216"/>
              <a:gd name="connsiteY1056" fmla="*/ 695213 h 1002962"/>
              <a:gd name="connsiteX1057" fmla="*/ 7730318 w 12210216"/>
              <a:gd name="connsiteY1057" fmla="*/ 692889 h 1002962"/>
              <a:gd name="connsiteX1058" fmla="*/ 7730318 w 12210216"/>
              <a:gd name="connsiteY1058" fmla="*/ 685915 h 1002962"/>
              <a:gd name="connsiteX1059" fmla="*/ 7739234 w 12210216"/>
              <a:gd name="connsiteY1059" fmla="*/ 681266 h 1002962"/>
              <a:gd name="connsiteX1060" fmla="*/ 7739234 w 12210216"/>
              <a:gd name="connsiteY1060" fmla="*/ 676616 h 1002962"/>
              <a:gd name="connsiteX1061" fmla="*/ 7745178 w 12210216"/>
              <a:gd name="connsiteY1061" fmla="*/ 676616 h 1002962"/>
              <a:gd name="connsiteX1062" fmla="*/ 7745178 w 12210216"/>
              <a:gd name="connsiteY1062" fmla="*/ 667318 h 1002962"/>
              <a:gd name="connsiteX1063" fmla="*/ 7739234 w 12210216"/>
              <a:gd name="connsiteY1063" fmla="*/ 667318 h 1002962"/>
              <a:gd name="connsiteX1064" fmla="*/ 7739234 w 12210216"/>
              <a:gd name="connsiteY1064" fmla="*/ 660344 h 1002962"/>
              <a:gd name="connsiteX1065" fmla="*/ 7748150 w 12210216"/>
              <a:gd name="connsiteY1065" fmla="*/ 655694 h 1002962"/>
              <a:gd name="connsiteX1066" fmla="*/ 7795702 w 12210216"/>
              <a:gd name="connsiteY1066" fmla="*/ 590604 h 1002962"/>
              <a:gd name="connsiteX1067" fmla="*/ 7789758 w 12210216"/>
              <a:gd name="connsiteY1067" fmla="*/ 588280 h 1002962"/>
              <a:gd name="connsiteX1068" fmla="*/ 7789758 w 12210216"/>
              <a:gd name="connsiteY1068" fmla="*/ 581306 h 1002962"/>
              <a:gd name="connsiteX1069" fmla="*/ 7798674 w 12210216"/>
              <a:gd name="connsiteY1069" fmla="*/ 578981 h 1002962"/>
              <a:gd name="connsiteX1070" fmla="*/ 7798674 w 12210216"/>
              <a:gd name="connsiteY1070" fmla="*/ 569682 h 1002962"/>
              <a:gd name="connsiteX1071" fmla="*/ 7804618 w 12210216"/>
              <a:gd name="connsiteY1071" fmla="*/ 569682 h 1002962"/>
              <a:gd name="connsiteX1072" fmla="*/ 7804618 w 12210216"/>
              <a:gd name="connsiteY1072" fmla="*/ 548761 h 1002962"/>
              <a:gd name="connsiteX1073" fmla="*/ 7798674 w 12210216"/>
              <a:gd name="connsiteY1073" fmla="*/ 548761 h 1002962"/>
              <a:gd name="connsiteX1074" fmla="*/ 7798674 w 12210216"/>
              <a:gd name="connsiteY1074" fmla="*/ 544111 h 1002962"/>
              <a:gd name="connsiteX1075" fmla="*/ 7804618 w 12210216"/>
              <a:gd name="connsiteY1075" fmla="*/ 541787 h 1002962"/>
              <a:gd name="connsiteX1076" fmla="*/ 7819478 w 12210216"/>
              <a:gd name="connsiteY1076" fmla="*/ 525514 h 1002962"/>
              <a:gd name="connsiteX1077" fmla="*/ 7819478 w 12210216"/>
              <a:gd name="connsiteY1077" fmla="*/ 523189 h 1002962"/>
              <a:gd name="connsiteX1078" fmla="*/ 7822450 w 12210216"/>
              <a:gd name="connsiteY1078" fmla="*/ 523189 h 1002962"/>
              <a:gd name="connsiteX1079" fmla="*/ 7822450 w 12210216"/>
              <a:gd name="connsiteY1079" fmla="*/ 516216 h 1002962"/>
              <a:gd name="connsiteX1080" fmla="*/ 7822450 w 12210216"/>
              <a:gd name="connsiteY1080" fmla="*/ 490644 h 1002962"/>
              <a:gd name="connsiteX1081" fmla="*/ 7825422 w 12210216"/>
              <a:gd name="connsiteY1081" fmla="*/ 483670 h 1002962"/>
              <a:gd name="connsiteX1082" fmla="*/ 7828394 w 12210216"/>
              <a:gd name="connsiteY1082" fmla="*/ 490644 h 1002962"/>
              <a:gd name="connsiteX1083" fmla="*/ 7831366 w 12210216"/>
              <a:gd name="connsiteY1083" fmla="*/ 516216 h 1002962"/>
              <a:gd name="connsiteX1084" fmla="*/ 7831366 w 12210216"/>
              <a:gd name="connsiteY1084" fmla="*/ 523189 h 1002962"/>
              <a:gd name="connsiteX1085" fmla="*/ 7834338 w 12210216"/>
              <a:gd name="connsiteY1085" fmla="*/ 523189 h 1002962"/>
              <a:gd name="connsiteX1086" fmla="*/ 7834338 w 12210216"/>
              <a:gd name="connsiteY1086" fmla="*/ 525514 h 1002962"/>
              <a:gd name="connsiteX1087" fmla="*/ 7846226 w 12210216"/>
              <a:gd name="connsiteY1087" fmla="*/ 541787 h 1002962"/>
              <a:gd name="connsiteX1088" fmla="*/ 7852170 w 12210216"/>
              <a:gd name="connsiteY1088" fmla="*/ 544111 h 1002962"/>
              <a:gd name="connsiteX1089" fmla="*/ 7852170 w 12210216"/>
              <a:gd name="connsiteY1089" fmla="*/ 548761 h 1002962"/>
              <a:gd name="connsiteX1090" fmla="*/ 7849198 w 12210216"/>
              <a:gd name="connsiteY1090" fmla="*/ 548761 h 1002962"/>
              <a:gd name="connsiteX1091" fmla="*/ 7849198 w 12210216"/>
              <a:gd name="connsiteY1091" fmla="*/ 569682 h 1002962"/>
              <a:gd name="connsiteX1092" fmla="*/ 7855142 w 12210216"/>
              <a:gd name="connsiteY1092" fmla="*/ 569682 h 1002962"/>
              <a:gd name="connsiteX1093" fmla="*/ 7855142 w 12210216"/>
              <a:gd name="connsiteY1093" fmla="*/ 578981 h 1002962"/>
              <a:gd name="connsiteX1094" fmla="*/ 7861087 w 12210216"/>
              <a:gd name="connsiteY1094" fmla="*/ 581306 h 1002962"/>
              <a:gd name="connsiteX1095" fmla="*/ 7861087 w 12210216"/>
              <a:gd name="connsiteY1095" fmla="*/ 588280 h 1002962"/>
              <a:gd name="connsiteX1096" fmla="*/ 7855142 w 12210216"/>
              <a:gd name="connsiteY1096" fmla="*/ 590604 h 1002962"/>
              <a:gd name="connsiteX1097" fmla="*/ 7902695 w 12210216"/>
              <a:gd name="connsiteY1097" fmla="*/ 655694 h 1002962"/>
              <a:gd name="connsiteX1098" fmla="*/ 7911611 w 12210216"/>
              <a:gd name="connsiteY1098" fmla="*/ 660344 h 1002962"/>
              <a:gd name="connsiteX1099" fmla="*/ 7911611 w 12210216"/>
              <a:gd name="connsiteY1099" fmla="*/ 667318 h 1002962"/>
              <a:gd name="connsiteX1100" fmla="*/ 7905667 w 12210216"/>
              <a:gd name="connsiteY1100" fmla="*/ 667318 h 1002962"/>
              <a:gd name="connsiteX1101" fmla="*/ 7905667 w 12210216"/>
              <a:gd name="connsiteY1101" fmla="*/ 676616 h 1002962"/>
              <a:gd name="connsiteX1102" fmla="*/ 7911611 w 12210216"/>
              <a:gd name="connsiteY1102" fmla="*/ 676616 h 1002962"/>
              <a:gd name="connsiteX1103" fmla="*/ 7911611 w 12210216"/>
              <a:gd name="connsiteY1103" fmla="*/ 681266 h 1002962"/>
              <a:gd name="connsiteX1104" fmla="*/ 7920527 w 12210216"/>
              <a:gd name="connsiteY1104" fmla="*/ 685915 h 1002962"/>
              <a:gd name="connsiteX1105" fmla="*/ 7920527 w 12210216"/>
              <a:gd name="connsiteY1105" fmla="*/ 692889 h 1002962"/>
              <a:gd name="connsiteX1106" fmla="*/ 7911611 w 12210216"/>
              <a:gd name="connsiteY1106" fmla="*/ 695213 h 1002962"/>
              <a:gd name="connsiteX1107" fmla="*/ 7911611 w 12210216"/>
              <a:gd name="connsiteY1107" fmla="*/ 746356 h 1002962"/>
              <a:gd name="connsiteX1108" fmla="*/ 7920527 w 12210216"/>
              <a:gd name="connsiteY1108" fmla="*/ 751005 h 1002962"/>
              <a:gd name="connsiteX1109" fmla="*/ 7920527 w 12210216"/>
              <a:gd name="connsiteY1109" fmla="*/ 757979 h 1002962"/>
              <a:gd name="connsiteX1110" fmla="*/ 7911611 w 12210216"/>
              <a:gd name="connsiteY1110" fmla="*/ 760304 h 1002962"/>
              <a:gd name="connsiteX1111" fmla="*/ 7911611 w 12210216"/>
              <a:gd name="connsiteY1111" fmla="*/ 767278 h 1002962"/>
              <a:gd name="connsiteX1112" fmla="*/ 7923499 w 12210216"/>
              <a:gd name="connsiteY1112" fmla="*/ 767278 h 1002962"/>
              <a:gd name="connsiteX1113" fmla="*/ 7923499 w 12210216"/>
              <a:gd name="connsiteY1113" fmla="*/ 776576 h 1002962"/>
              <a:gd name="connsiteX1114" fmla="*/ 7944303 w 12210216"/>
              <a:gd name="connsiteY1114" fmla="*/ 776576 h 1002962"/>
              <a:gd name="connsiteX1115" fmla="*/ 7944303 w 12210216"/>
              <a:gd name="connsiteY1115" fmla="*/ 620825 h 1002962"/>
              <a:gd name="connsiteX1116" fmla="*/ 8021575 w 12210216"/>
              <a:gd name="connsiteY1116" fmla="*/ 609201 h 1002962"/>
              <a:gd name="connsiteX1117" fmla="*/ 8063184 w 12210216"/>
              <a:gd name="connsiteY1117" fmla="*/ 609201 h 1002962"/>
              <a:gd name="connsiteX1118" fmla="*/ 8063184 w 12210216"/>
              <a:gd name="connsiteY1118" fmla="*/ 516216 h 1002962"/>
              <a:gd name="connsiteX1119" fmla="*/ 8179092 w 12210216"/>
              <a:gd name="connsiteY1119" fmla="*/ 516216 h 1002962"/>
              <a:gd name="connsiteX1120" fmla="*/ 8179092 w 12210216"/>
              <a:gd name="connsiteY1120" fmla="*/ 755654 h 1002962"/>
              <a:gd name="connsiteX1121" fmla="*/ 8220701 w 12210216"/>
              <a:gd name="connsiteY1121" fmla="*/ 755654 h 1002962"/>
              <a:gd name="connsiteX1122" fmla="*/ 8220701 w 12210216"/>
              <a:gd name="connsiteY1122" fmla="*/ 634773 h 1002962"/>
              <a:gd name="connsiteX1123" fmla="*/ 8318777 w 12210216"/>
              <a:gd name="connsiteY1123" fmla="*/ 634773 h 1002962"/>
              <a:gd name="connsiteX1124" fmla="*/ 8336609 w 12210216"/>
              <a:gd name="connsiteY1124" fmla="*/ 655694 h 1002962"/>
              <a:gd name="connsiteX1125" fmla="*/ 8336609 w 12210216"/>
              <a:gd name="connsiteY1125" fmla="*/ 730582 h 1002962"/>
              <a:gd name="connsiteX1126" fmla="*/ 8338212 w 12210216"/>
              <a:gd name="connsiteY1126" fmla="*/ 730681 h 1002962"/>
              <a:gd name="connsiteX1127" fmla="*/ 8338212 w 12210216"/>
              <a:gd name="connsiteY1127" fmla="*/ 607459 h 1002962"/>
              <a:gd name="connsiteX1128" fmla="*/ 8359830 w 12210216"/>
              <a:gd name="connsiteY1128" fmla="*/ 607459 h 1002962"/>
              <a:gd name="connsiteX1129" fmla="*/ 8359830 w 12210216"/>
              <a:gd name="connsiteY1129" fmla="*/ 471267 h 1002962"/>
              <a:gd name="connsiteX1130" fmla="*/ 8378746 w 12210216"/>
              <a:gd name="connsiteY1130" fmla="*/ 471267 h 1002962"/>
              <a:gd name="connsiteX1131" fmla="*/ 8378746 w 12210216"/>
              <a:gd name="connsiteY1131" fmla="*/ 356693 h 1002962"/>
              <a:gd name="connsiteX1132" fmla="*/ 8384150 w 12210216"/>
              <a:gd name="connsiteY1132" fmla="*/ 354531 h 1002962"/>
              <a:gd name="connsiteX1133" fmla="*/ 8384150 w 12210216"/>
              <a:gd name="connsiteY1133" fmla="*/ 328590 h 1002962"/>
              <a:gd name="connsiteX1134" fmla="*/ 8405768 w 12210216"/>
              <a:gd name="connsiteY1134" fmla="*/ 328590 h 1002962"/>
              <a:gd name="connsiteX1135" fmla="*/ 8454409 w 12210216"/>
              <a:gd name="connsiteY1135" fmla="*/ 246442 h 1002962"/>
              <a:gd name="connsiteX1136" fmla="*/ 8459813 w 12210216"/>
              <a:gd name="connsiteY1136" fmla="*/ 0 h 100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</a:cxnLst>
            <a:rect l="l" t="t" r="r" b="b"/>
            <a:pathLst>
              <a:path w="12210216" h="1002962">
                <a:moveTo>
                  <a:pt x="8459813" y="0"/>
                </a:moveTo>
                <a:cubicBezTo>
                  <a:pt x="8459813" y="0"/>
                  <a:pt x="8459813" y="0"/>
                  <a:pt x="8462516" y="246442"/>
                </a:cubicBezTo>
                <a:cubicBezTo>
                  <a:pt x="8462516" y="246442"/>
                  <a:pt x="8462516" y="246442"/>
                  <a:pt x="8513858" y="326428"/>
                </a:cubicBezTo>
                <a:cubicBezTo>
                  <a:pt x="8513858" y="326428"/>
                  <a:pt x="8513858" y="326428"/>
                  <a:pt x="8535476" y="326428"/>
                </a:cubicBezTo>
                <a:cubicBezTo>
                  <a:pt x="8535476" y="326428"/>
                  <a:pt x="8535476" y="326428"/>
                  <a:pt x="8535476" y="350208"/>
                </a:cubicBezTo>
                <a:cubicBezTo>
                  <a:pt x="8535476" y="350208"/>
                  <a:pt x="8535476" y="350208"/>
                  <a:pt x="8540881" y="356693"/>
                </a:cubicBezTo>
                <a:cubicBezTo>
                  <a:pt x="8540881" y="356693"/>
                  <a:pt x="8540881" y="356693"/>
                  <a:pt x="8540881" y="471267"/>
                </a:cubicBezTo>
                <a:cubicBezTo>
                  <a:pt x="8540881" y="471267"/>
                  <a:pt x="8540881" y="471267"/>
                  <a:pt x="8565201" y="471267"/>
                </a:cubicBezTo>
                <a:cubicBezTo>
                  <a:pt x="8565201" y="471267"/>
                  <a:pt x="8565201" y="471267"/>
                  <a:pt x="8565201" y="611783"/>
                </a:cubicBezTo>
                <a:cubicBezTo>
                  <a:pt x="8565201" y="611783"/>
                  <a:pt x="8565201" y="611783"/>
                  <a:pt x="8581415" y="609621"/>
                </a:cubicBezTo>
                <a:cubicBezTo>
                  <a:pt x="8581415" y="609621"/>
                  <a:pt x="8581415" y="609621"/>
                  <a:pt x="8578712" y="698254"/>
                </a:cubicBezTo>
                <a:cubicBezTo>
                  <a:pt x="8578712" y="698254"/>
                  <a:pt x="8578712" y="698254"/>
                  <a:pt x="8594926" y="700416"/>
                </a:cubicBezTo>
                <a:cubicBezTo>
                  <a:pt x="8594926" y="700416"/>
                  <a:pt x="8594926" y="700416"/>
                  <a:pt x="8597628" y="706901"/>
                </a:cubicBezTo>
                <a:cubicBezTo>
                  <a:pt x="8597628" y="706901"/>
                  <a:pt x="8597628" y="706901"/>
                  <a:pt x="8605735" y="687445"/>
                </a:cubicBezTo>
                <a:cubicBezTo>
                  <a:pt x="8605735" y="687445"/>
                  <a:pt x="8605735" y="687445"/>
                  <a:pt x="8624651" y="687445"/>
                </a:cubicBezTo>
                <a:cubicBezTo>
                  <a:pt x="8624651" y="687445"/>
                  <a:pt x="8624651" y="687445"/>
                  <a:pt x="8624651" y="719872"/>
                </a:cubicBezTo>
                <a:cubicBezTo>
                  <a:pt x="8624651" y="719872"/>
                  <a:pt x="8624651" y="719872"/>
                  <a:pt x="8635460" y="724195"/>
                </a:cubicBezTo>
                <a:cubicBezTo>
                  <a:pt x="8635460" y="724195"/>
                  <a:pt x="8635460" y="724195"/>
                  <a:pt x="8635460" y="735004"/>
                </a:cubicBezTo>
                <a:cubicBezTo>
                  <a:pt x="8635460" y="735004"/>
                  <a:pt x="8635460" y="735004"/>
                  <a:pt x="8694910" y="735004"/>
                </a:cubicBezTo>
                <a:cubicBezTo>
                  <a:pt x="8694910" y="735004"/>
                  <a:pt x="8694910" y="735004"/>
                  <a:pt x="8694910" y="743651"/>
                </a:cubicBezTo>
                <a:cubicBezTo>
                  <a:pt x="8694910" y="743651"/>
                  <a:pt x="8694910" y="743651"/>
                  <a:pt x="8716528" y="743651"/>
                </a:cubicBezTo>
                <a:cubicBezTo>
                  <a:pt x="8716528" y="743651"/>
                  <a:pt x="8716528" y="743651"/>
                  <a:pt x="8716528" y="713387"/>
                </a:cubicBezTo>
                <a:cubicBezTo>
                  <a:pt x="8716528" y="713387"/>
                  <a:pt x="8716528" y="713387"/>
                  <a:pt x="8775977" y="713387"/>
                </a:cubicBezTo>
                <a:cubicBezTo>
                  <a:pt x="8775977" y="713387"/>
                  <a:pt x="8775977" y="713387"/>
                  <a:pt x="8775977" y="702578"/>
                </a:cubicBezTo>
                <a:cubicBezTo>
                  <a:pt x="8775977" y="702578"/>
                  <a:pt x="8775977" y="702578"/>
                  <a:pt x="8786786" y="702578"/>
                </a:cubicBezTo>
                <a:cubicBezTo>
                  <a:pt x="8786786" y="702578"/>
                  <a:pt x="8786786" y="702578"/>
                  <a:pt x="8786786" y="687445"/>
                </a:cubicBezTo>
                <a:cubicBezTo>
                  <a:pt x="8786786" y="687445"/>
                  <a:pt x="8786786" y="687445"/>
                  <a:pt x="8794893" y="687445"/>
                </a:cubicBezTo>
                <a:cubicBezTo>
                  <a:pt x="8794893" y="687445"/>
                  <a:pt x="8794893" y="687445"/>
                  <a:pt x="8794893" y="678798"/>
                </a:cubicBezTo>
                <a:cubicBezTo>
                  <a:pt x="8794893" y="678798"/>
                  <a:pt x="8794893" y="678798"/>
                  <a:pt x="8816511" y="678798"/>
                </a:cubicBezTo>
                <a:cubicBezTo>
                  <a:pt x="8816511" y="678798"/>
                  <a:pt x="8816511" y="678798"/>
                  <a:pt x="8816511" y="687445"/>
                </a:cubicBezTo>
                <a:cubicBezTo>
                  <a:pt x="8816511" y="687445"/>
                  <a:pt x="8816511" y="687445"/>
                  <a:pt x="8846236" y="687445"/>
                </a:cubicBezTo>
                <a:cubicBezTo>
                  <a:pt x="8846236" y="687445"/>
                  <a:pt x="8846236" y="687445"/>
                  <a:pt x="8846236" y="672313"/>
                </a:cubicBezTo>
                <a:cubicBezTo>
                  <a:pt x="8846236" y="672313"/>
                  <a:pt x="8846236" y="672313"/>
                  <a:pt x="8865152" y="672313"/>
                </a:cubicBezTo>
                <a:cubicBezTo>
                  <a:pt x="8865152" y="672313"/>
                  <a:pt x="8865152" y="672313"/>
                  <a:pt x="8865152" y="696092"/>
                </a:cubicBezTo>
                <a:cubicBezTo>
                  <a:pt x="8865152" y="696092"/>
                  <a:pt x="8865152" y="696092"/>
                  <a:pt x="8875960" y="696092"/>
                </a:cubicBezTo>
                <a:cubicBezTo>
                  <a:pt x="8875960" y="696092"/>
                  <a:pt x="8875960" y="696092"/>
                  <a:pt x="8875960" y="687445"/>
                </a:cubicBezTo>
                <a:cubicBezTo>
                  <a:pt x="8875960" y="687445"/>
                  <a:pt x="8875960" y="687445"/>
                  <a:pt x="8894876" y="687445"/>
                </a:cubicBezTo>
                <a:cubicBezTo>
                  <a:pt x="8894876" y="687445"/>
                  <a:pt x="8894876" y="687445"/>
                  <a:pt x="8894876" y="713387"/>
                </a:cubicBezTo>
                <a:cubicBezTo>
                  <a:pt x="8894876" y="713387"/>
                  <a:pt x="8894876" y="713387"/>
                  <a:pt x="8916494" y="713387"/>
                </a:cubicBezTo>
                <a:cubicBezTo>
                  <a:pt x="8916494" y="713387"/>
                  <a:pt x="8916494" y="713387"/>
                  <a:pt x="8916494" y="726357"/>
                </a:cubicBezTo>
                <a:cubicBezTo>
                  <a:pt x="8916494" y="726357"/>
                  <a:pt x="8916494" y="726357"/>
                  <a:pt x="8924601" y="726357"/>
                </a:cubicBezTo>
                <a:cubicBezTo>
                  <a:pt x="8924601" y="726357"/>
                  <a:pt x="8924601" y="726357"/>
                  <a:pt x="8924601" y="719872"/>
                </a:cubicBezTo>
                <a:cubicBezTo>
                  <a:pt x="8924601" y="719872"/>
                  <a:pt x="8924601" y="719872"/>
                  <a:pt x="8965135" y="719872"/>
                </a:cubicBezTo>
                <a:cubicBezTo>
                  <a:pt x="8965135" y="719872"/>
                  <a:pt x="8965135" y="719872"/>
                  <a:pt x="8965135" y="743651"/>
                </a:cubicBezTo>
                <a:cubicBezTo>
                  <a:pt x="8965135" y="743651"/>
                  <a:pt x="8965135" y="743651"/>
                  <a:pt x="8975944" y="743651"/>
                </a:cubicBezTo>
                <a:cubicBezTo>
                  <a:pt x="8975944" y="743651"/>
                  <a:pt x="8975944" y="743651"/>
                  <a:pt x="8975944" y="752299"/>
                </a:cubicBezTo>
                <a:cubicBezTo>
                  <a:pt x="8975944" y="752299"/>
                  <a:pt x="8975944" y="752299"/>
                  <a:pt x="8984051" y="752299"/>
                </a:cubicBezTo>
                <a:cubicBezTo>
                  <a:pt x="8984051" y="752299"/>
                  <a:pt x="8984051" y="752299"/>
                  <a:pt x="8984051" y="735004"/>
                </a:cubicBezTo>
                <a:cubicBezTo>
                  <a:pt x="8984051" y="735004"/>
                  <a:pt x="8984051" y="735004"/>
                  <a:pt x="8994860" y="735004"/>
                </a:cubicBezTo>
                <a:cubicBezTo>
                  <a:pt x="8994860" y="735004"/>
                  <a:pt x="8994860" y="735004"/>
                  <a:pt x="8994860" y="743651"/>
                </a:cubicBezTo>
                <a:cubicBezTo>
                  <a:pt x="8994860" y="743651"/>
                  <a:pt x="8994860" y="743651"/>
                  <a:pt x="8997562" y="743651"/>
                </a:cubicBezTo>
                <a:cubicBezTo>
                  <a:pt x="8997562" y="743651"/>
                  <a:pt x="8997562" y="743651"/>
                  <a:pt x="8997562" y="741490"/>
                </a:cubicBezTo>
                <a:cubicBezTo>
                  <a:pt x="8997562" y="741490"/>
                  <a:pt x="8997562" y="741490"/>
                  <a:pt x="9002966" y="741490"/>
                </a:cubicBezTo>
                <a:cubicBezTo>
                  <a:pt x="9002966" y="741490"/>
                  <a:pt x="9002966" y="741490"/>
                  <a:pt x="9002966" y="735004"/>
                </a:cubicBezTo>
                <a:cubicBezTo>
                  <a:pt x="9002966" y="735004"/>
                  <a:pt x="9002966" y="735004"/>
                  <a:pt x="9054310" y="735004"/>
                </a:cubicBezTo>
                <a:cubicBezTo>
                  <a:pt x="9054310" y="735004"/>
                  <a:pt x="9054310" y="735004"/>
                  <a:pt x="9054310" y="758784"/>
                </a:cubicBezTo>
                <a:cubicBezTo>
                  <a:pt x="9054310" y="758784"/>
                  <a:pt x="9054310" y="758784"/>
                  <a:pt x="9075928" y="758784"/>
                </a:cubicBezTo>
                <a:cubicBezTo>
                  <a:pt x="9075928" y="758784"/>
                  <a:pt x="9075928" y="758784"/>
                  <a:pt x="9075928" y="767431"/>
                </a:cubicBezTo>
                <a:cubicBezTo>
                  <a:pt x="9075928" y="767431"/>
                  <a:pt x="9075928" y="767431"/>
                  <a:pt x="9094843" y="767431"/>
                </a:cubicBezTo>
                <a:cubicBezTo>
                  <a:pt x="9094843" y="767431"/>
                  <a:pt x="9094843" y="767431"/>
                  <a:pt x="9094843" y="743651"/>
                </a:cubicBezTo>
                <a:cubicBezTo>
                  <a:pt x="9094843" y="743651"/>
                  <a:pt x="9094843" y="743651"/>
                  <a:pt x="9105652" y="743651"/>
                </a:cubicBezTo>
                <a:cubicBezTo>
                  <a:pt x="9105652" y="743651"/>
                  <a:pt x="9105652" y="743651"/>
                  <a:pt x="9105652" y="711225"/>
                </a:cubicBezTo>
                <a:cubicBezTo>
                  <a:pt x="9105652" y="711225"/>
                  <a:pt x="9105652" y="711225"/>
                  <a:pt x="9116461" y="711225"/>
                </a:cubicBezTo>
                <a:cubicBezTo>
                  <a:pt x="9116461" y="711225"/>
                  <a:pt x="9116461" y="711225"/>
                  <a:pt x="9116461" y="696092"/>
                </a:cubicBezTo>
                <a:cubicBezTo>
                  <a:pt x="9116461" y="696092"/>
                  <a:pt x="9116461" y="696092"/>
                  <a:pt x="9113759" y="696092"/>
                </a:cubicBezTo>
                <a:cubicBezTo>
                  <a:pt x="9113759" y="696092"/>
                  <a:pt x="9113759" y="696092"/>
                  <a:pt x="9121866" y="683122"/>
                </a:cubicBezTo>
                <a:cubicBezTo>
                  <a:pt x="9121866" y="683122"/>
                  <a:pt x="9121866" y="683122"/>
                  <a:pt x="9132675" y="711225"/>
                </a:cubicBezTo>
                <a:cubicBezTo>
                  <a:pt x="9132675" y="711225"/>
                  <a:pt x="9132675" y="711225"/>
                  <a:pt x="9140782" y="711225"/>
                </a:cubicBezTo>
                <a:cubicBezTo>
                  <a:pt x="9140782" y="711225"/>
                  <a:pt x="9140782" y="711225"/>
                  <a:pt x="9140782" y="605298"/>
                </a:cubicBezTo>
                <a:cubicBezTo>
                  <a:pt x="9140782" y="605298"/>
                  <a:pt x="9140782" y="605298"/>
                  <a:pt x="9156995" y="605298"/>
                </a:cubicBezTo>
                <a:cubicBezTo>
                  <a:pt x="9156995" y="605298"/>
                  <a:pt x="9156995" y="605298"/>
                  <a:pt x="9156995" y="557739"/>
                </a:cubicBezTo>
                <a:cubicBezTo>
                  <a:pt x="9156995" y="557739"/>
                  <a:pt x="9156995" y="557739"/>
                  <a:pt x="9192124" y="557739"/>
                </a:cubicBezTo>
                <a:cubicBezTo>
                  <a:pt x="9192124" y="557739"/>
                  <a:pt x="9192124" y="557739"/>
                  <a:pt x="9192124" y="536121"/>
                </a:cubicBezTo>
                <a:cubicBezTo>
                  <a:pt x="9192124" y="536121"/>
                  <a:pt x="9192124" y="536121"/>
                  <a:pt x="9238063" y="536121"/>
                </a:cubicBezTo>
                <a:cubicBezTo>
                  <a:pt x="9238063" y="536121"/>
                  <a:pt x="9238063" y="536121"/>
                  <a:pt x="9238063" y="555577"/>
                </a:cubicBezTo>
                <a:cubicBezTo>
                  <a:pt x="9238063" y="555577"/>
                  <a:pt x="9238063" y="555577"/>
                  <a:pt x="9262383" y="555577"/>
                </a:cubicBezTo>
                <a:cubicBezTo>
                  <a:pt x="9262383" y="555577"/>
                  <a:pt x="9262383" y="555577"/>
                  <a:pt x="9262383" y="603136"/>
                </a:cubicBezTo>
                <a:cubicBezTo>
                  <a:pt x="9262383" y="603136"/>
                  <a:pt x="9262383" y="603136"/>
                  <a:pt x="9273192" y="603136"/>
                </a:cubicBezTo>
                <a:cubicBezTo>
                  <a:pt x="9273192" y="603136"/>
                  <a:pt x="9273192" y="603136"/>
                  <a:pt x="9273192" y="607459"/>
                </a:cubicBezTo>
                <a:cubicBezTo>
                  <a:pt x="9273192" y="607459"/>
                  <a:pt x="9273192" y="607459"/>
                  <a:pt x="9292108" y="607459"/>
                </a:cubicBezTo>
                <a:cubicBezTo>
                  <a:pt x="9292108" y="607459"/>
                  <a:pt x="9292108" y="607459"/>
                  <a:pt x="9292108" y="646371"/>
                </a:cubicBezTo>
                <a:cubicBezTo>
                  <a:pt x="9292108" y="646371"/>
                  <a:pt x="9292108" y="646371"/>
                  <a:pt x="9302917" y="646371"/>
                </a:cubicBezTo>
                <a:cubicBezTo>
                  <a:pt x="9302917" y="646371"/>
                  <a:pt x="9302917" y="646371"/>
                  <a:pt x="9302917" y="659342"/>
                </a:cubicBezTo>
                <a:cubicBezTo>
                  <a:pt x="9302917" y="659342"/>
                  <a:pt x="9302917" y="659342"/>
                  <a:pt x="9324535" y="659342"/>
                </a:cubicBezTo>
                <a:cubicBezTo>
                  <a:pt x="9324535" y="659342"/>
                  <a:pt x="9324535" y="659342"/>
                  <a:pt x="9324535" y="663666"/>
                </a:cubicBezTo>
                <a:cubicBezTo>
                  <a:pt x="9324535" y="663666"/>
                  <a:pt x="9324535" y="663666"/>
                  <a:pt x="9332642" y="665827"/>
                </a:cubicBezTo>
                <a:cubicBezTo>
                  <a:pt x="9332642" y="665827"/>
                  <a:pt x="9332642" y="665827"/>
                  <a:pt x="9332642" y="687445"/>
                </a:cubicBezTo>
                <a:cubicBezTo>
                  <a:pt x="9332642" y="687445"/>
                  <a:pt x="9332642" y="687445"/>
                  <a:pt x="9356962" y="687445"/>
                </a:cubicBezTo>
                <a:cubicBezTo>
                  <a:pt x="9356962" y="687445"/>
                  <a:pt x="9356962" y="687445"/>
                  <a:pt x="9356962" y="696092"/>
                </a:cubicBezTo>
                <a:cubicBezTo>
                  <a:pt x="9356962" y="696092"/>
                  <a:pt x="9356962" y="696092"/>
                  <a:pt x="9370473" y="696092"/>
                </a:cubicBezTo>
                <a:cubicBezTo>
                  <a:pt x="9370473" y="696092"/>
                  <a:pt x="9370473" y="696092"/>
                  <a:pt x="9370473" y="713387"/>
                </a:cubicBezTo>
                <a:cubicBezTo>
                  <a:pt x="9370473" y="713387"/>
                  <a:pt x="9370473" y="713387"/>
                  <a:pt x="9375878" y="713387"/>
                </a:cubicBezTo>
                <a:cubicBezTo>
                  <a:pt x="9375878" y="713387"/>
                  <a:pt x="9375878" y="713387"/>
                  <a:pt x="9375878" y="698254"/>
                </a:cubicBezTo>
                <a:cubicBezTo>
                  <a:pt x="9375878" y="698254"/>
                  <a:pt x="9375878" y="698254"/>
                  <a:pt x="9386687" y="698254"/>
                </a:cubicBezTo>
                <a:cubicBezTo>
                  <a:pt x="9386687" y="698254"/>
                  <a:pt x="9386687" y="698254"/>
                  <a:pt x="9386687" y="711225"/>
                </a:cubicBezTo>
                <a:cubicBezTo>
                  <a:pt x="9386687" y="711225"/>
                  <a:pt x="9386687" y="711225"/>
                  <a:pt x="9394794" y="711225"/>
                </a:cubicBezTo>
                <a:cubicBezTo>
                  <a:pt x="9394794" y="711225"/>
                  <a:pt x="9394794" y="711225"/>
                  <a:pt x="9394794" y="706901"/>
                </a:cubicBezTo>
                <a:cubicBezTo>
                  <a:pt x="9394794" y="706901"/>
                  <a:pt x="9394794" y="706901"/>
                  <a:pt x="9459648" y="706901"/>
                </a:cubicBezTo>
                <a:cubicBezTo>
                  <a:pt x="9459648" y="706901"/>
                  <a:pt x="9459648" y="706901"/>
                  <a:pt x="9459648" y="717710"/>
                </a:cubicBezTo>
                <a:cubicBezTo>
                  <a:pt x="9459648" y="717710"/>
                  <a:pt x="9459648" y="717710"/>
                  <a:pt x="9467754" y="717710"/>
                </a:cubicBezTo>
                <a:cubicBezTo>
                  <a:pt x="9467754" y="717710"/>
                  <a:pt x="9467754" y="717710"/>
                  <a:pt x="9467754" y="735004"/>
                </a:cubicBezTo>
                <a:cubicBezTo>
                  <a:pt x="9467754" y="735004"/>
                  <a:pt x="9467754" y="735004"/>
                  <a:pt x="9489372" y="724195"/>
                </a:cubicBezTo>
                <a:cubicBezTo>
                  <a:pt x="9489372" y="724195"/>
                  <a:pt x="9489372" y="724195"/>
                  <a:pt x="9497479" y="683122"/>
                </a:cubicBezTo>
                <a:cubicBezTo>
                  <a:pt x="9497479" y="683122"/>
                  <a:pt x="9497479" y="683122"/>
                  <a:pt x="9505586" y="680960"/>
                </a:cubicBezTo>
                <a:cubicBezTo>
                  <a:pt x="9505586" y="680960"/>
                  <a:pt x="9505586" y="680960"/>
                  <a:pt x="9508288" y="611783"/>
                </a:cubicBezTo>
                <a:cubicBezTo>
                  <a:pt x="9508288" y="611783"/>
                  <a:pt x="9508288" y="611783"/>
                  <a:pt x="9510990" y="680960"/>
                </a:cubicBezTo>
                <a:cubicBezTo>
                  <a:pt x="9510990" y="680960"/>
                  <a:pt x="9510990" y="680960"/>
                  <a:pt x="9519097" y="683122"/>
                </a:cubicBezTo>
                <a:cubicBezTo>
                  <a:pt x="9519097" y="683122"/>
                  <a:pt x="9519097" y="683122"/>
                  <a:pt x="9519097" y="596651"/>
                </a:cubicBezTo>
                <a:cubicBezTo>
                  <a:pt x="9519097" y="596651"/>
                  <a:pt x="9519097" y="596651"/>
                  <a:pt x="9524502" y="596651"/>
                </a:cubicBezTo>
                <a:cubicBezTo>
                  <a:pt x="9524502" y="596651"/>
                  <a:pt x="9524502" y="596651"/>
                  <a:pt x="9524502" y="564224"/>
                </a:cubicBezTo>
                <a:cubicBezTo>
                  <a:pt x="9524502" y="564224"/>
                  <a:pt x="9524502" y="564224"/>
                  <a:pt x="9575845" y="564224"/>
                </a:cubicBezTo>
                <a:cubicBezTo>
                  <a:pt x="9575845" y="564224"/>
                  <a:pt x="9575845" y="564224"/>
                  <a:pt x="9575845" y="596651"/>
                </a:cubicBezTo>
                <a:cubicBezTo>
                  <a:pt x="9575845" y="596651"/>
                  <a:pt x="9575845" y="596651"/>
                  <a:pt x="9583952" y="596651"/>
                </a:cubicBezTo>
                <a:cubicBezTo>
                  <a:pt x="9583952" y="596651"/>
                  <a:pt x="9583952" y="596651"/>
                  <a:pt x="9583952" y="514503"/>
                </a:cubicBezTo>
                <a:cubicBezTo>
                  <a:pt x="9583952" y="514503"/>
                  <a:pt x="9583952" y="514503"/>
                  <a:pt x="9602867" y="514503"/>
                </a:cubicBezTo>
                <a:cubicBezTo>
                  <a:pt x="9602867" y="514503"/>
                  <a:pt x="9602867" y="514503"/>
                  <a:pt x="9602867" y="499370"/>
                </a:cubicBezTo>
                <a:cubicBezTo>
                  <a:pt x="9602867" y="499370"/>
                  <a:pt x="9602867" y="499370"/>
                  <a:pt x="9632592" y="499370"/>
                </a:cubicBezTo>
                <a:cubicBezTo>
                  <a:pt x="9632592" y="499370"/>
                  <a:pt x="9632592" y="499370"/>
                  <a:pt x="9632592" y="490723"/>
                </a:cubicBezTo>
                <a:cubicBezTo>
                  <a:pt x="9632592" y="490723"/>
                  <a:pt x="9632592" y="490723"/>
                  <a:pt x="9651508" y="490723"/>
                </a:cubicBezTo>
                <a:cubicBezTo>
                  <a:pt x="9651508" y="490723"/>
                  <a:pt x="9651508" y="490723"/>
                  <a:pt x="9651508" y="499370"/>
                </a:cubicBezTo>
                <a:cubicBezTo>
                  <a:pt x="9651508" y="499370"/>
                  <a:pt x="9651508" y="499370"/>
                  <a:pt x="9659614" y="499370"/>
                </a:cubicBezTo>
                <a:cubicBezTo>
                  <a:pt x="9659614" y="499370"/>
                  <a:pt x="9659614" y="499370"/>
                  <a:pt x="9659614" y="495047"/>
                </a:cubicBezTo>
                <a:cubicBezTo>
                  <a:pt x="9659614" y="495047"/>
                  <a:pt x="9659614" y="495047"/>
                  <a:pt x="9673126" y="495047"/>
                </a:cubicBezTo>
                <a:cubicBezTo>
                  <a:pt x="9673126" y="495047"/>
                  <a:pt x="9673126" y="495047"/>
                  <a:pt x="9673126" y="499370"/>
                </a:cubicBezTo>
                <a:cubicBezTo>
                  <a:pt x="9673126" y="499370"/>
                  <a:pt x="9673126" y="499370"/>
                  <a:pt x="9678530" y="499370"/>
                </a:cubicBezTo>
                <a:cubicBezTo>
                  <a:pt x="9678530" y="499370"/>
                  <a:pt x="9678530" y="499370"/>
                  <a:pt x="9678530" y="490723"/>
                </a:cubicBezTo>
                <a:cubicBezTo>
                  <a:pt x="9678530" y="490723"/>
                  <a:pt x="9678530" y="490723"/>
                  <a:pt x="9702851" y="490723"/>
                </a:cubicBezTo>
                <a:cubicBezTo>
                  <a:pt x="9702851" y="490723"/>
                  <a:pt x="9702851" y="490723"/>
                  <a:pt x="9702851" y="499370"/>
                </a:cubicBezTo>
                <a:cubicBezTo>
                  <a:pt x="9702851" y="499370"/>
                  <a:pt x="9702851" y="499370"/>
                  <a:pt x="9743384" y="499370"/>
                </a:cubicBezTo>
                <a:cubicBezTo>
                  <a:pt x="9743384" y="499370"/>
                  <a:pt x="9743384" y="499370"/>
                  <a:pt x="9743384" y="512341"/>
                </a:cubicBezTo>
                <a:cubicBezTo>
                  <a:pt x="9743384" y="512341"/>
                  <a:pt x="9743384" y="512341"/>
                  <a:pt x="9778514" y="512341"/>
                </a:cubicBezTo>
                <a:cubicBezTo>
                  <a:pt x="9778514" y="512341"/>
                  <a:pt x="9778514" y="512341"/>
                  <a:pt x="9778514" y="542606"/>
                </a:cubicBezTo>
                <a:cubicBezTo>
                  <a:pt x="9778514" y="542606"/>
                  <a:pt x="9778514" y="542606"/>
                  <a:pt x="9786620" y="542606"/>
                </a:cubicBezTo>
                <a:cubicBezTo>
                  <a:pt x="9786620" y="542606"/>
                  <a:pt x="9786620" y="542606"/>
                  <a:pt x="9786620" y="551253"/>
                </a:cubicBezTo>
                <a:cubicBezTo>
                  <a:pt x="9786620" y="551253"/>
                  <a:pt x="9786620" y="551253"/>
                  <a:pt x="9792025" y="551253"/>
                </a:cubicBezTo>
                <a:cubicBezTo>
                  <a:pt x="9792025" y="551253"/>
                  <a:pt x="9792025" y="551253"/>
                  <a:pt x="9792025" y="581518"/>
                </a:cubicBezTo>
                <a:cubicBezTo>
                  <a:pt x="9792025" y="581518"/>
                  <a:pt x="9792025" y="581518"/>
                  <a:pt x="9800132" y="581518"/>
                </a:cubicBezTo>
                <a:cubicBezTo>
                  <a:pt x="9800132" y="581518"/>
                  <a:pt x="9800132" y="581518"/>
                  <a:pt x="9800132" y="588003"/>
                </a:cubicBezTo>
                <a:cubicBezTo>
                  <a:pt x="9800132" y="588003"/>
                  <a:pt x="9800132" y="588003"/>
                  <a:pt x="9810941" y="588003"/>
                </a:cubicBezTo>
                <a:cubicBezTo>
                  <a:pt x="9810941" y="588003"/>
                  <a:pt x="9810941" y="588003"/>
                  <a:pt x="9810941" y="618268"/>
                </a:cubicBezTo>
                <a:cubicBezTo>
                  <a:pt x="9810941" y="618268"/>
                  <a:pt x="9810941" y="618268"/>
                  <a:pt x="9832559" y="618268"/>
                </a:cubicBezTo>
                <a:cubicBezTo>
                  <a:pt x="9832559" y="618268"/>
                  <a:pt x="9832559" y="618268"/>
                  <a:pt x="9832559" y="642048"/>
                </a:cubicBezTo>
                <a:cubicBezTo>
                  <a:pt x="9832559" y="642048"/>
                  <a:pt x="9832559" y="642048"/>
                  <a:pt x="9835261" y="642048"/>
                </a:cubicBezTo>
                <a:cubicBezTo>
                  <a:pt x="9835261" y="642048"/>
                  <a:pt x="9835261" y="642048"/>
                  <a:pt x="9835261" y="655019"/>
                </a:cubicBezTo>
                <a:cubicBezTo>
                  <a:pt x="9835261" y="655019"/>
                  <a:pt x="9835261" y="655019"/>
                  <a:pt x="9843368" y="655019"/>
                </a:cubicBezTo>
                <a:cubicBezTo>
                  <a:pt x="9843368" y="655019"/>
                  <a:pt x="9843368" y="655019"/>
                  <a:pt x="9843368" y="678798"/>
                </a:cubicBezTo>
                <a:cubicBezTo>
                  <a:pt x="9843368" y="678798"/>
                  <a:pt x="9843368" y="678798"/>
                  <a:pt x="9856879" y="678798"/>
                </a:cubicBezTo>
                <a:cubicBezTo>
                  <a:pt x="9856879" y="678798"/>
                  <a:pt x="9856879" y="678798"/>
                  <a:pt x="9856879" y="680960"/>
                </a:cubicBezTo>
                <a:cubicBezTo>
                  <a:pt x="9856879" y="680960"/>
                  <a:pt x="9856879" y="680960"/>
                  <a:pt x="9859582" y="680960"/>
                </a:cubicBezTo>
                <a:cubicBezTo>
                  <a:pt x="9859582" y="680960"/>
                  <a:pt x="9859582" y="680960"/>
                  <a:pt x="9859582" y="696092"/>
                </a:cubicBezTo>
                <a:cubicBezTo>
                  <a:pt x="9859582" y="696092"/>
                  <a:pt x="9859582" y="696092"/>
                  <a:pt x="9875795" y="680960"/>
                </a:cubicBezTo>
                <a:cubicBezTo>
                  <a:pt x="9875795" y="680960"/>
                  <a:pt x="9875795" y="680960"/>
                  <a:pt x="9913627" y="680960"/>
                </a:cubicBezTo>
                <a:cubicBezTo>
                  <a:pt x="9913627" y="680960"/>
                  <a:pt x="9913627" y="680960"/>
                  <a:pt x="9913627" y="767431"/>
                </a:cubicBezTo>
                <a:cubicBezTo>
                  <a:pt x="9913627" y="767431"/>
                  <a:pt x="9913627" y="767431"/>
                  <a:pt x="9921734" y="767431"/>
                </a:cubicBezTo>
                <a:cubicBezTo>
                  <a:pt x="9921734" y="767431"/>
                  <a:pt x="9921734" y="767431"/>
                  <a:pt x="9929840" y="756622"/>
                </a:cubicBezTo>
                <a:cubicBezTo>
                  <a:pt x="9929840" y="756622"/>
                  <a:pt x="9929840" y="756622"/>
                  <a:pt x="9929840" y="771755"/>
                </a:cubicBezTo>
                <a:cubicBezTo>
                  <a:pt x="9929840" y="771755"/>
                  <a:pt x="9929840" y="771755"/>
                  <a:pt x="9935245" y="771755"/>
                </a:cubicBezTo>
                <a:cubicBezTo>
                  <a:pt x="9935245" y="771755"/>
                  <a:pt x="9935245" y="771755"/>
                  <a:pt x="9935245" y="726357"/>
                </a:cubicBezTo>
                <a:cubicBezTo>
                  <a:pt x="9935245" y="726357"/>
                  <a:pt x="9935245" y="726357"/>
                  <a:pt x="9943352" y="726357"/>
                </a:cubicBezTo>
                <a:cubicBezTo>
                  <a:pt x="9943352" y="726357"/>
                  <a:pt x="9943352" y="726357"/>
                  <a:pt x="9943352" y="661504"/>
                </a:cubicBezTo>
                <a:cubicBezTo>
                  <a:pt x="9943352" y="661504"/>
                  <a:pt x="9943352" y="661504"/>
                  <a:pt x="9954160" y="661504"/>
                </a:cubicBezTo>
                <a:cubicBezTo>
                  <a:pt x="9954160" y="661504"/>
                  <a:pt x="9954160" y="661504"/>
                  <a:pt x="9970374" y="618268"/>
                </a:cubicBezTo>
                <a:cubicBezTo>
                  <a:pt x="9970374" y="618268"/>
                  <a:pt x="9970374" y="618268"/>
                  <a:pt x="9983885" y="618268"/>
                </a:cubicBezTo>
                <a:cubicBezTo>
                  <a:pt x="9983885" y="618268"/>
                  <a:pt x="9983885" y="618268"/>
                  <a:pt x="9997396" y="661504"/>
                </a:cubicBezTo>
                <a:cubicBezTo>
                  <a:pt x="9997396" y="661504"/>
                  <a:pt x="9997396" y="661504"/>
                  <a:pt x="10008206" y="661504"/>
                </a:cubicBezTo>
                <a:cubicBezTo>
                  <a:pt x="10008206" y="661504"/>
                  <a:pt x="10008206" y="661504"/>
                  <a:pt x="10008206" y="700416"/>
                </a:cubicBezTo>
                <a:cubicBezTo>
                  <a:pt x="10008206" y="700416"/>
                  <a:pt x="10008206" y="700416"/>
                  <a:pt x="10027121" y="700416"/>
                </a:cubicBezTo>
                <a:cubicBezTo>
                  <a:pt x="10027121" y="700416"/>
                  <a:pt x="10027121" y="700416"/>
                  <a:pt x="10027121" y="717710"/>
                </a:cubicBezTo>
                <a:cubicBezTo>
                  <a:pt x="10027121" y="717710"/>
                  <a:pt x="10027121" y="717710"/>
                  <a:pt x="10032526" y="717710"/>
                </a:cubicBezTo>
                <a:cubicBezTo>
                  <a:pt x="10032526" y="717710"/>
                  <a:pt x="10032526" y="717710"/>
                  <a:pt x="10032526" y="700416"/>
                </a:cubicBezTo>
                <a:cubicBezTo>
                  <a:pt x="10032526" y="700416"/>
                  <a:pt x="10032526" y="700416"/>
                  <a:pt x="10048740" y="700416"/>
                </a:cubicBezTo>
                <a:cubicBezTo>
                  <a:pt x="10048740" y="700416"/>
                  <a:pt x="10048740" y="700416"/>
                  <a:pt x="10048740" y="713387"/>
                </a:cubicBezTo>
                <a:cubicBezTo>
                  <a:pt x="10048740" y="713387"/>
                  <a:pt x="10048740" y="713387"/>
                  <a:pt x="10089273" y="713387"/>
                </a:cubicBezTo>
                <a:cubicBezTo>
                  <a:pt x="10089273" y="713387"/>
                  <a:pt x="10089273" y="713387"/>
                  <a:pt x="10089273" y="676636"/>
                </a:cubicBezTo>
                <a:cubicBezTo>
                  <a:pt x="10089273" y="676636"/>
                  <a:pt x="10089273" y="676636"/>
                  <a:pt x="10102784" y="676636"/>
                </a:cubicBezTo>
                <a:cubicBezTo>
                  <a:pt x="10102784" y="676636"/>
                  <a:pt x="10102784" y="676636"/>
                  <a:pt x="10102784" y="698254"/>
                </a:cubicBezTo>
                <a:cubicBezTo>
                  <a:pt x="10102784" y="698254"/>
                  <a:pt x="10102784" y="698254"/>
                  <a:pt x="10105487" y="698254"/>
                </a:cubicBezTo>
                <a:cubicBezTo>
                  <a:pt x="10105487" y="698254"/>
                  <a:pt x="10105487" y="698254"/>
                  <a:pt x="10105487" y="665827"/>
                </a:cubicBezTo>
                <a:cubicBezTo>
                  <a:pt x="10105487" y="665827"/>
                  <a:pt x="10105487" y="665827"/>
                  <a:pt x="10135212" y="665827"/>
                </a:cubicBezTo>
                <a:cubicBezTo>
                  <a:pt x="10135212" y="665827"/>
                  <a:pt x="10135212" y="665827"/>
                  <a:pt x="10135212" y="652857"/>
                </a:cubicBezTo>
                <a:cubicBezTo>
                  <a:pt x="10135212" y="652857"/>
                  <a:pt x="10135212" y="652857"/>
                  <a:pt x="10143318" y="652857"/>
                </a:cubicBezTo>
                <a:cubicBezTo>
                  <a:pt x="10143318" y="652857"/>
                  <a:pt x="10143318" y="652857"/>
                  <a:pt x="10143318" y="637724"/>
                </a:cubicBezTo>
                <a:cubicBezTo>
                  <a:pt x="10143318" y="637724"/>
                  <a:pt x="10143318" y="637724"/>
                  <a:pt x="10148723" y="637724"/>
                </a:cubicBezTo>
                <a:cubicBezTo>
                  <a:pt x="10148723" y="637724"/>
                  <a:pt x="10148723" y="637724"/>
                  <a:pt x="10148723" y="644210"/>
                </a:cubicBezTo>
                <a:cubicBezTo>
                  <a:pt x="10148723" y="644210"/>
                  <a:pt x="10148723" y="644210"/>
                  <a:pt x="10173043" y="644210"/>
                </a:cubicBezTo>
                <a:cubicBezTo>
                  <a:pt x="10173043" y="644210"/>
                  <a:pt x="10173043" y="644210"/>
                  <a:pt x="10173043" y="637724"/>
                </a:cubicBezTo>
                <a:cubicBezTo>
                  <a:pt x="10173043" y="637724"/>
                  <a:pt x="10173043" y="637724"/>
                  <a:pt x="10181150" y="637724"/>
                </a:cubicBezTo>
                <a:cubicBezTo>
                  <a:pt x="10181150" y="637724"/>
                  <a:pt x="10181150" y="637724"/>
                  <a:pt x="10181150" y="648533"/>
                </a:cubicBezTo>
                <a:cubicBezTo>
                  <a:pt x="10181150" y="648533"/>
                  <a:pt x="10181150" y="648533"/>
                  <a:pt x="10232493" y="648533"/>
                </a:cubicBezTo>
                <a:cubicBezTo>
                  <a:pt x="10232493" y="648533"/>
                  <a:pt x="10232493" y="648533"/>
                  <a:pt x="10232493" y="786887"/>
                </a:cubicBezTo>
                <a:cubicBezTo>
                  <a:pt x="10232493" y="786887"/>
                  <a:pt x="10232493" y="786887"/>
                  <a:pt x="10248706" y="786887"/>
                </a:cubicBezTo>
                <a:cubicBezTo>
                  <a:pt x="10248706" y="782563"/>
                  <a:pt x="10248706" y="778240"/>
                  <a:pt x="10248706" y="773916"/>
                </a:cubicBezTo>
                <a:cubicBezTo>
                  <a:pt x="10251409" y="773916"/>
                  <a:pt x="10251409" y="773916"/>
                  <a:pt x="10254111" y="773916"/>
                </a:cubicBezTo>
                <a:cubicBezTo>
                  <a:pt x="10254111" y="778240"/>
                  <a:pt x="10254111" y="782563"/>
                  <a:pt x="10254111" y="786887"/>
                </a:cubicBezTo>
                <a:cubicBezTo>
                  <a:pt x="10267622" y="786887"/>
                  <a:pt x="10281133" y="786887"/>
                  <a:pt x="10294645" y="786887"/>
                </a:cubicBezTo>
                <a:cubicBezTo>
                  <a:pt x="10294645" y="776078"/>
                  <a:pt x="10294645" y="767431"/>
                  <a:pt x="10294645" y="756622"/>
                </a:cubicBezTo>
                <a:cubicBezTo>
                  <a:pt x="10300049" y="756622"/>
                  <a:pt x="10305454" y="756622"/>
                  <a:pt x="10310858" y="756622"/>
                </a:cubicBezTo>
                <a:cubicBezTo>
                  <a:pt x="10310858" y="756622"/>
                  <a:pt x="10313560" y="754460"/>
                  <a:pt x="10313560" y="754460"/>
                </a:cubicBezTo>
                <a:cubicBezTo>
                  <a:pt x="10318965" y="754460"/>
                  <a:pt x="10324370" y="754460"/>
                  <a:pt x="10327072" y="754460"/>
                </a:cubicBezTo>
                <a:cubicBezTo>
                  <a:pt x="10329774" y="754460"/>
                  <a:pt x="10329774" y="756622"/>
                  <a:pt x="10332476" y="756622"/>
                </a:cubicBezTo>
                <a:cubicBezTo>
                  <a:pt x="10335178" y="756622"/>
                  <a:pt x="10340583" y="756622"/>
                  <a:pt x="10345988" y="756622"/>
                </a:cubicBezTo>
                <a:cubicBezTo>
                  <a:pt x="10345988" y="767431"/>
                  <a:pt x="10345988" y="778240"/>
                  <a:pt x="10345988" y="786887"/>
                </a:cubicBezTo>
                <a:cubicBezTo>
                  <a:pt x="10348690" y="786887"/>
                  <a:pt x="10351392" y="786887"/>
                  <a:pt x="10356796" y="786887"/>
                </a:cubicBezTo>
                <a:cubicBezTo>
                  <a:pt x="10356796" y="793372"/>
                  <a:pt x="10356796" y="799858"/>
                  <a:pt x="10356796" y="804181"/>
                </a:cubicBezTo>
                <a:cubicBezTo>
                  <a:pt x="10364903" y="806343"/>
                  <a:pt x="10375712" y="806343"/>
                  <a:pt x="10386521" y="806343"/>
                </a:cubicBezTo>
                <a:cubicBezTo>
                  <a:pt x="10386521" y="799858"/>
                  <a:pt x="10386521" y="795534"/>
                  <a:pt x="10386521" y="789049"/>
                </a:cubicBezTo>
                <a:cubicBezTo>
                  <a:pt x="10418948" y="789049"/>
                  <a:pt x="10454078" y="789049"/>
                  <a:pt x="10489207" y="789049"/>
                </a:cubicBezTo>
                <a:cubicBezTo>
                  <a:pt x="10489207" y="795534"/>
                  <a:pt x="10489207" y="799858"/>
                  <a:pt x="10489207" y="806343"/>
                </a:cubicBezTo>
                <a:cubicBezTo>
                  <a:pt x="10491909" y="806343"/>
                  <a:pt x="10497314" y="806343"/>
                  <a:pt x="10502718" y="806343"/>
                </a:cubicBezTo>
                <a:cubicBezTo>
                  <a:pt x="10502718" y="808505"/>
                  <a:pt x="10502718" y="808505"/>
                  <a:pt x="10502718" y="810667"/>
                </a:cubicBezTo>
                <a:cubicBezTo>
                  <a:pt x="10500016" y="810667"/>
                  <a:pt x="10497314" y="810667"/>
                  <a:pt x="10494612" y="810667"/>
                </a:cubicBezTo>
                <a:lnTo>
                  <a:pt x="10494612" y="814322"/>
                </a:lnTo>
                <a:lnTo>
                  <a:pt x="10564926" y="814322"/>
                </a:lnTo>
                <a:lnTo>
                  <a:pt x="10567572" y="782563"/>
                </a:lnTo>
                <a:cubicBezTo>
                  <a:pt x="10570275" y="782563"/>
                  <a:pt x="10572977" y="782563"/>
                  <a:pt x="10575679" y="782563"/>
                </a:cubicBezTo>
                <a:lnTo>
                  <a:pt x="10578015" y="814322"/>
                </a:lnTo>
                <a:lnTo>
                  <a:pt x="10589557" y="814322"/>
                </a:lnTo>
                <a:lnTo>
                  <a:pt x="10591893" y="782563"/>
                </a:lnTo>
                <a:cubicBezTo>
                  <a:pt x="10594595" y="782563"/>
                  <a:pt x="10597297" y="782563"/>
                  <a:pt x="10600000" y="782563"/>
                </a:cubicBezTo>
                <a:lnTo>
                  <a:pt x="10602335" y="814322"/>
                </a:lnTo>
                <a:lnTo>
                  <a:pt x="10672960" y="814322"/>
                </a:lnTo>
                <a:lnTo>
                  <a:pt x="10672960" y="808505"/>
                </a:lnTo>
                <a:cubicBezTo>
                  <a:pt x="10678365" y="808505"/>
                  <a:pt x="10683770" y="808505"/>
                  <a:pt x="10689174" y="808505"/>
                </a:cubicBezTo>
                <a:lnTo>
                  <a:pt x="10689174" y="814322"/>
                </a:lnTo>
                <a:lnTo>
                  <a:pt x="10713494" y="814322"/>
                </a:lnTo>
                <a:lnTo>
                  <a:pt x="10713494" y="810667"/>
                </a:lnTo>
                <a:cubicBezTo>
                  <a:pt x="10716196" y="810667"/>
                  <a:pt x="10718899" y="810667"/>
                  <a:pt x="10721601" y="810667"/>
                </a:cubicBezTo>
                <a:lnTo>
                  <a:pt x="10721601" y="814322"/>
                </a:lnTo>
                <a:lnTo>
                  <a:pt x="10729708" y="814322"/>
                </a:lnTo>
                <a:lnTo>
                  <a:pt x="10729708" y="806343"/>
                </a:lnTo>
                <a:cubicBezTo>
                  <a:pt x="10732410" y="806343"/>
                  <a:pt x="10737814" y="806343"/>
                  <a:pt x="10740517" y="806343"/>
                </a:cubicBezTo>
                <a:cubicBezTo>
                  <a:pt x="10740517" y="804181"/>
                  <a:pt x="10740517" y="802019"/>
                  <a:pt x="10740517" y="799858"/>
                </a:cubicBezTo>
                <a:cubicBezTo>
                  <a:pt x="10743219" y="799858"/>
                  <a:pt x="10748624" y="799858"/>
                  <a:pt x="10751326" y="799858"/>
                </a:cubicBezTo>
                <a:cubicBezTo>
                  <a:pt x="10751326" y="802019"/>
                  <a:pt x="10751326" y="804181"/>
                  <a:pt x="10751326" y="806343"/>
                </a:cubicBezTo>
                <a:cubicBezTo>
                  <a:pt x="10799966" y="806343"/>
                  <a:pt x="10848607" y="806343"/>
                  <a:pt x="10897248" y="806343"/>
                </a:cubicBezTo>
                <a:cubicBezTo>
                  <a:pt x="10897248" y="808505"/>
                  <a:pt x="10897248" y="808505"/>
                  <a:pt x="10897248" y="810667"/>
                </a:cubicBezTo>
                <a:cubicBezTo>
                  <a:pt x="10902652" y="810667"/>
                  <a:pt x="10908057" y="810667"/>
                  <a:pt x="10913461" y="810667"/>
                </a:cubicBezTo>
                <a:cubicBezTo>
                  <a:pt x="10913461" y="808505"/>
                  <a:pt x="10913461" y="808505"/>
                  <a:pt x="10913461" y="806343"/>
                </a:cubicBezTo>
                <a:cubicBezTo>
                  <a:pt x="10918866" y="806343"/>
                  <a:pt x="10926972" y="806343"/>
                  <a:pt x="10935079" y="806343"/>
                </a:cubicBezTo>
                <a:cubicBezTo>
                  <a:pt x="10935079" y="808505"/>
                  <a:pt x="10935079" y="810667"/>
                  <a:pt x="10935079" y="812828"/>
                </a:cubicBezTo>
                <a:cubicBezTo>
                  <a:pt x="10940484" y="812828"/>
                  <a:pt x="10948590" y="812828"/>
                  <a:pt x="10953995" y="812828"/>
                </a:cubicBezTo>
                <a:lnTo>
                  <a:pt x="10953995" y="814322"/>
                </a:lnTo>
                <a:lnTo>
                  <a:pt x="10997231" y="814322"/>
                </a:lnTo>
                <a:lnTo>
                  <a:pt x="10997231" y="797696"/>
                </a:lnTo>
                <a:cubicBezTo>
                  <a:pt x="10999933" y="797696"/>
                  <a:pt x="11002636" y="797696"/>
                  <a:pt x="11005338" y="797696"/>
                </a:cubicBezTo>
                <a:lnTo>
                  <a:pt x="11005338" y="814322"/>
                </a:lnTo>
                <a:lnTo>
                  <a:pt x="11013445" y="814322"/>
                </a:lnTo>
                <a:lnTo>
                  <a:pt x="11013445" y="810667"/>
                </a:lnTo>
                <a:cubicBezTo>
                  <a:pt x="11029658" y="810667"/>
                  <a:pt x="11048574" y="810667"/>
                  <a:pt x="11064788" y="810667"/>
                </a:cubicBezTo>
                <a:lnTo>
                  <a:pt x="11064788" y="814322"/>
                </a:lnTo>
                <a:lnTo>
                  <a:pt x="11079413" y="814322"/>
                </a:lnTo>
                <a:lnTo>
                  <a:pt x="11099917" y="404252"/>
                </a:lnTo>
                <a:cubicBezTo>
                  <a:pt x="11086406" y="404252"/>
                  <a:pt x="11053978" y="391282"/>
                  <a:pt x="11083703" y="382634"/>
                </a:cubicBezTo>
                <a:cubicBezTo>
                  <a:pt x="11081001" y="380473"/>
                  <a:pt x="11078299" y="378311"/>
                  <a:pt x="11075596" y="378311"/>
                </a:cubicBezTo>
                <a:cubicBezTo>
                  <a:pt x="11075596" y="365340"/>
                  <a:pt x="11072894" y="363178"/>
                  <a:pt x="11086406" y="354531"/>
                </a:cubicBezTo>
                <a:cubicBezTo>
                  <a:pt x="11086406" y="350208"/>
                  <a:pt x="11086406" y="343722"/>
                  <a:pt x="11086406" y="337237"/>
                </a:cubicBezTo>
                <a:cubicBezTo>
                  <a:pt x="11091810" y="337237"/>
                  <a:pt x="11097214" y="337237"/>
                  <a:pt x="11105321" y="337237"/>
                </a:cubicBezTo>
                <a:cubicBezTo>
                  <a:pt x="11105321" y="328590"/>
                  <a:pt x="11105321" y="322105"/>
                  <a:pt x="11105321" y="315619"/>
                </a:cubicBezTo>
                <a:cubicBezTo>
                  <a:pt x="11105321" y="313458"/>
                  <a:pt x="11108024" y="313458"/>
                  <a:pt x="11108024" y="311296"/>
                </a:cubicBezTo>
                <a:cubicBezTo>
                  <a:pt x="11108024" y="285354"/>
                  <a:pt x="11108024" y="259413"/>
                  <a:pt x="11108024" y="233472"/>
                </a:cubicBezTo>
                <a:cubicBezTo>
                  <a:pt x="11108024" y="231310"/>
                  <a:pt x="11105321" y="229148"/>
                  <a:pt x="11105321" y="226986"/>
                </a:cubicBezTo>
                <a:cubicBezTo>
                  <a:pt x="11108024" y="224825"/>
                  <a:pt x="11110726" y="222663"/>
                  <a:pt x="11113428" y="220501"/>
                </a:cubicBezTo>
                <a:cubicBezTo>
                  <a:pt x="11113428" y="201045"/>
                  <a:pt x="11113428" y="181589"/>
                  <a:pt x="11113428" y="162133"/>
                </a:cubicBezTo>
                <a:cubicBezTo>
                  <a:pt x="11113428" y="159971"/>
                  <a:pt x="11113428" y="159971"/>
                  <a:pt x="11116130" y="157810"/>
                </a:cubicBezTo>
                <a:cubicBezTo>
                  <a:pt x="11116130" y="140515"/>
                  <a:pt x="11116130" y="121059"/>
                  <a:pt x="11116130" y="101603"/>
                </a:cubicBezTo>
                <a:cubicBezTo>
                  <a:pt x="11116130" y="101603"/>
                  <a:pt x="11116130" y="99442"/>
                  <a:pt x="11118833" y="99442"/>
                </a:cubicBezTo>
                <a:cubicBezTo>
                  <a:pt x="11118833" y="92956"/>
                  <a:pt x="11118833" y="88633"/>
                  <a:pt x="11118833" y="82147"/>
                </a:cubicBezTo>
                <a:cubicBezTo>
                  <a:pt x="11118833" y="82147"/>
                  <a:pt x="11118833" y="79986"/>
                  <a:pt x="11121535" y="79986"/>
                </a:cubicBezTo>
                <a:cubicBezTo>
                  <a:pt x="11124237" y="79986"/>
                  <a:pt x="11124237" y="82147"/>
                  <a:pt x="11124237" y="82147"/>
                </a:cubicBezTo>
                <a:cubicBezTo>
                  <a:pt x="11124237" y="88633"/>
                  <a:pt x="11124237" y="92956"/>
                  <a:pt x="11124237" y="99442"/>
                </a:cubicBezTo>
                <a:cubicBezTo>
                  <a:pt x="11124237" y="99442"/>
                  <a:pt x="11126939" y="101603"/>
                  <a:pt x="11126939" y="101603"/>
                </a:cubicBezTo>
                <a:cubicBezTo>
                  <a:pt x="11126939" y="121059"/>
                  <a:pt x="11126939" y="140515"/>
                  <a:pt x="11126939" y="157810"/>
                </a:cubicBezTo>
                <a:cubicBezTo>
                  <a:pt x="11126939" y="159971"/>
                  <a:pt x="11129642" y="162133"/>
                  <a:pt x="11129642" y="162133"/>
                </a:cubicBezTo>
                <a:cubicBezTo>
                  <a:pt x="11129642" y="181589"/>
                  <a:pt x="11129642" y="201045"/>
                  <a:pt x="11129642" y="220501"/>
                </a:cubicBezTo>
                <a:cubicBezTo>
                  <a:pt x="11132344" y="222663"/>
                  <a:pt x="11135046" y="224825"/>
                  <a:pt x="11137748" y="226986"/>
                </a:cubicBezTo>
                <a:cubicBezTo>
                  <a:pt x="11137748" y="229148"/>
                  <a:pt x="11135046" y="231310"/>
                  <a:pt x="11135046" y="233472"/>
                </a:cubicBezTo>
                <a:cubicBezTo>
                  <a:pt x="11135046" y="259413"/>
                  <a:pt x="11135046" y="285354"/>
                  <a:pt x="11135046" y="311296"/>
                </a:cubicBezTo>
                <a:cubicBezTo>
                  <a:pt x="11135046" y="313458"/>
                  <a:pt x="11137748" y="313458"/>
                  <a:pt x="11137748" y="315619"/>
                </a:cubicBezTo>
                <a:cubicBezTo>
                  <a:pt x="11137748" y="322105"/>
                  <a:pt x="11137748" y="328590"/>
                  <a:pt x="11137748" y="337237"/>
                </a:cubicBezTo>
                <a:cubicBezTo>
                  <a:pt x="11143153" y="337237"/>
                  <a:pt x="11151260" y="337237"/>
                  <a:pt x="11156664" y="337237"/>
                </a:cubicBezTo>
                <a:cubicBezTo>
                  <a:pt x="11156664" y="343722"/>
                  <a:pt x="11156664" y="350208"/>
                  <a:pt x="11156664" y="354531"/>
                </a:cubicBezTo>
                <a:cubicBezTo>
                  <a:pt x="11167473" y="363178"/>
                  <a:pt x="11167473" y="363178"/>
                  <a:pt x="11167473" y="378311"/>
                </a:cubicBezTo>
                <a:cubicBezTo>
                  <a:pt x="11164771" y="378311"/>
                  <a:pt x="11162069" y="380473"/>
                  <a:pt x="11159366" y="382634"/>
                </a:cubicBezTo>
                <a:cubicBezTo>
                  <a:pt x="11186389" y="393443"/>
                  <a:pt x="11153962" y="402090"/>
                  <a:pt x="11143153" y="404252"/>
                </a:cubicBezTo>
                <a:cubicBezTo>
                  <a:pt x="11145855" y="488562"/>
                  <a:pt x="11151260" y="572871"/>
                  <a:pt x="11153962" y="657180"/>
                </a:cubicBezTo>
                <a:cubicBezTo>
                  <a:pt x="11183687" y="657180"/>
                  <a:pt x="11213412" y="657180"/>
                  <a:pt x="11240434" y="657180"/>
                </a:cubicBezTo>
                <a:cubicBezTo>
                  <a:pt x="11240434" y="683122"/>
                  <a:pt x="11240434" y="709063"/>
                  <a:pt x="11240434" y="732843"/>
                </a:cubicBezTo>
                <a:cubicBezTo>
                  <a:pt x="11245839" y="732843"/>
                  <a:pt x="11248541" y="732843"/>
                  <a:pt x="11251243" y="732843"/>
                </a:cubicBezTo>
                <a:cubicBezTo>
                  <a:pt x="11251243" y="730681"/>
                  <a:pt x="11253945" y="728519"/>
                  <a:pt x="11253945" y="726357"/>
                </a:cubicBezTo>
                <a:cubicBezTo>
                  <a:pt x="11256648" y="726357"/>
                  <a:pt x="11259350" y="726357"/>
                  <a:pt x="11262052" y="726357"/>
                </a:cubicBezTo>
                <a:cubicBezTo>
                  <a:pt x="11262052" y="728519"/>
                  <a:pt x="11262052" y="730681"/>
                  <a:pt x="11264754" y="735004"/>
                </a:cubicBezTo>
                <a:cubicBezTo>
                  <a:pt x="11270159" y="735004"/>
                  <a:pt x="11275563" y="735004"/>
                  <a:pt x="11280968" y="735004"/>
                </a:cubicBezTo>
                <a:cubicBezTo>
                  <a:pt x="11280968" y="732843"/>
                  <a:pt x="11280968" y="730681"/>
                  <a:pt x="11280968" y="728519"/>
                </a:cubicBezTo>
                <a:cubicBezTo>
                  <a:pt x="11291777" y="728519"/>
                  <a:pt x="11299884" y="728519"/>
                  <a:pt x="11310693" y="728519"/>
                </a:cubicBezTo>
                <a:cubicBezTo>
                  <a:pt x="11310693" y="730681"/>
                  <a:pt x="11310693" y="732843"/>
                  <a:pt x="11310693" y="735004"/>
                </a:cubicBezTo>
                <a:cubicBezTo>
                  <a:pt x="11318800" y="735004"/>
                  <a:pt x="11329608" y="735004"/>
                  <a:pt x="11337715" y="735004"/>
                </a:cubicBezTo>
                <a:cubicBezTo>
                  <a:pt x="11337715" y="750137"/>
                  <a:pt x="11337715" y="765269"/>
                  <a:pt x="11337715" y="780402"/>
                </a:cubicBezTo>
                <a:cubicBezTo>
                  <a:pt x="11343120" y="780402"/>
                  <a:pt x="11351227" y="780402"/>
                  <a:pt x="11356631" y="780402"/>
                </a:cubicBezTo>
                <a:cubicBezTo>
                  <a:pt x="11356631" y="776078"/>
                  <a:pt x="11356631" y="771755"/>
                  <a:pt x="11356631" y="767431"/>
                </a:cubicBezTo>
                <a:cubicBezTo>
                  <a:pt x="11364738" y="767431"/>
                  <a:pt x="11372845" y="767431"/>
                  <a:pt x="11378249" y="767431"/>
                </a:cubicBezTo>
                <a:cubicBezTo>
                  <a:pt x="11378249" y="706901"/>
                  <a:pt x="11378249" y="648533"/>
                  <a:pt x="11378249" y="588003"/>
                </a:cubicBezTo>
                <a:cubicBezTo>
                  <a:pt x="11380951" y="585842"/>
                  <a:pt x="11383654" y="583680"/>
                  <a:pt x="11386356" y="581518"/>
                </a:cubicBezTo>
                <a:cubicBezTo>
                  <a:pt x="11418783" y="581518"/>
                  <a:pt x="11451210" y="581518"/>
                  <a:pt x="11483637" y="581518"/>
                </a:cubicBezTo>
                <a:cubicBezTo>
                  <a:pt x="11483637" y="583680"/>
                  <a:pt x="11483637" y="588003"/>
                  <a:pt x="11483637" y="590165"/>
                </a:cubicBezTo>
                <a:cubicBezTo>
                  <a:pt x="11486339" y="590165"/>
                  <a:pt x="11491744" y="590165"/>
                  <a:pt x="11497148" y="590165"/>
                </a:cubicBezTo>
                <a:cubicBezTo>
                  <a:pt x="11497148" y="629077"/>
                  <a:pt x="11497148" y="667989"/>
                  <a:pt x="11497148" y="704739"/>
                </a:cubicBezTo>
                <a:cubicBezTo>
                  <a:pt x="11507957" y="704739"/>
                  <a:pt x="11516064" y="704739"/>
                  <a:pt x="11526873" y="704739"/>
                </a:cubicBezTo>
                <a:cubicBezTo>
                  <a:pt x="11526873" y="683122"/>
                  <a:pt x="11526873" y="661504"/>
                  <a:pt x="11526873" y="637724"/>
                </a:cubicBezTo>
                <a:cubicBezTo>
                  <a:pt x="11537682" y="637724"/>
                  <a:pt x="11551193" y="637724"/>
                  <a:pt x="11562002" y="637724"/>
                </a:cubicBezTo>
                <a:cubicBezTo>
                  <a:pt x="11564705" y="637724"/>
                  <a:pt x="11564705" y="635563"/>
                  <a:pt x="11567407" y="633401"/>
                </a:cubicBezTo>
                <a:cubicBezTo>
                  <a:pt x="11570109" y="633401"/>
                  <a:pt x="11575514" y="633401"/>
                  <a:pt x="11578216" y="633401"/>
                </a:cubicBezTo>
                <a:cubicBezTo>
                  <a:pt x="11580918" y="635563"/>
                  <a:pt x="11580918" y="637724"/>
                  <a:pt x="11583620" y="637724"/>
                </a:cubicBezTo>
                <a:cubicBezTo>
                  <a:pt x="11591727" y="637724"/>
                  <a:pt x="11602536" y="637724"/>
                  <a:pt x="11613345" y="637724"/>
                </a:cubicBezTo>
                <a:cubicBezTo>
                  <a:pt x="11613345" y="598812"/>
                  <a:pt x="11613345" y="559900"/>
                  <a:pt x="11613345" y="520988"/>
                </a:cubicBezTo>
                <a:cubicBezTo>
                  <a:pt x="11613345" y="520988"/>
                  <a:pt x="11613345" y="520988"/>
                  <a:pt x="11689008" y="510179"/>
                </a:cubicBezTo>
                <a:cubicBezTo>
                  <a:pt x="11689008" y="510179"/>
                  <a:pt x="11689008" y="510179"/>
                  <a:pt x="11689008" y="518826"/>
                </a:cubicBezTo>
                <a:cubicBezTo>
                  <a:pt x="11689008" y="518826"/>
                  <a:pt x="11689008" y="518826"/>
                  <a:pt x="11724138" y="518826"/>
                </a:cubicBezTo>
                <a:cubicBezTo>
                  <a:pt x="11724138" y="518826"/>
                  <a:pt x="11724138" y="518826"/>
                  <a:pt x="11724138" y="773916"/>
                </a:cubicBezTo>
                <a:cubicBezTo>
                  <a:pt x="11732245" y="773916"/>
                  <a:pt x="11743054" y="773916"/>
                  <a:pt x="11753863" y="773916"/>
                </a:cubicBezTo>
                <a:cubicBezTo>
                  <a:pt x="11753863" y="771755"/>
                  <a:pt x="11753863" y="771755"/>
                  <a:pt x="11753863" y="769593"/>
                </a:cubicBezTo>
                <a:cubicBezTo>
                  <a:pt x="11759267" y="769593"/>
                  <a:pt x="11764672" y="769593"/>
                  <a:pt x="11770076" y="769593"/>
                </a:cubicBezTo>
                <a:cubicBezTo>
                  <a:pt x="11770076" y="771755"/>
                  <a:pt x="11770076" y="771755"/>
                  <a:pt x="11770076" y="773916"/>
                </a:cubicBezTo>
                <a:cubicBezTo>
                  <a:pt x="11780885" y="773916"/>
                  <a:pt x="11791694" y="773916"/>
                  <a:pt x="11802503" y="773916"/>
                </a:cubicBezTo>
                <a:cubicBezTo>
                  <a:pt x="11802503" y="769593"/>
                  <a:pt x="11802503" y="765269"/>
                  <a:pt x="11802503" y="760946"/>
                </a:cubicBezTo>
                <a:cubicBezTo>
                  <a:pt x="11816014" y="760946"/>
                  <a:pt x="11829526" y="760946"/>
                  <a:pt x="11840335" y="760946"/>
                </a:cubicBezTo>
                <a:cubicBezTo>
                  <a:pt x="11840335" y="758784"/>
                  <a:pt x="11840335" y="756622"/>
                  <a:pt x="11840335" y="756622"/>
                </a:cubicBezTo>
                <a:cubicBezTo>
                  <a:pt x="11845739" y="756622"/>
                  <a:pt x="11851144" y="756622"/>
                  <a:pt x="11856548" y="756622"/>
                </a:cubicBezTo>
                <a:cubicBezTo>
                  <a:pt x="11856548" y="756622"/>
                  <a:pt x="11856548" y="758784"/>
                  <a:pt x="11856548" y="760946"/>
                </a:cubicBezTo>
                <a:cubicBezTo>
                  <a:pt x="11864655" y="760946"/>
                  <a:pt x="11875464" y="760946"/>
                  <a:pt x="11883571" y="760946"/>
                </a:cubicBezTo>
                <a:cubicBezTo>
                  <a:pt x="11883571" y="754460"/>
                  <a:pt x="11883571" y="750137"/>
                  <a:pt x="11883571" y="743651"/>
                </a:cubicBezTo>
                <a:cubicBezTo>
                  <a:pt x="11886273" y="743651"/>
                  <a:pt x="11891678" y="743651"/>
                  <a:pt x="11894380" y="743651"/>
                </a:cubicBezTo>
                <a:cubicBezTo>
                  <a:pt x="11894380" y="739328"/>
                  <a:pt x="11894380" y="735004"/>
                  <a:pt x="11894380" y="730681"/>
                </a:cubicBezTo>
                <a:cubicBezTo>
                  <a:pt x="11918700" y="730681"/>
                  <a:pt x="11945723" y="730681"/>
                  <a:pt x="11970043" y="730681"/>
                </a:cubicBezTo>
                <a:cubicBezTo>
                  <a:pt x="11970043" y="719872"/>
                  <a:pt x="11970043" y="711225"/>
                  <a:pt x="11970043" y="700416"/>
                </a:cubicBezTo>
                <a:cubicBezTo>
                  <a:pt x="11978150" y="700416"/>
                  <a:pt x="11986257" y="700416"/>
                  <a:pt x="11994363" y="700416"/>
                </a:cubicBezTo>
                <a:cubicBezTo>
                  <a:pt x="11994363" y="698254"/>
                  <a:pt x="11994363" y="696092"/>
                  <a:pt x="11994363" y="693931"/>
                </a:cubicBezTo>
                <a:cubicBezTo>
                  <a:pt x="11999768" y="693931"/>
                  <a:pt x="12005172" y="693931"/>
                  <a:pt x="12010577" y="693931"/>
                </a:cubicBezTo>
                <a:cubicBezTo>
                  <a:pt x="12010577" y="696092"/>
                  <a:pt x="12010577" y="698254"/>
                  <a:pt x="12010577" y="700416"/>
                </a:cubicBezTo>
                <a:cubicBezTo>
                  <a:pt x="12018684" y="700416"/>
                  <a:pt x="12024088" y="700416"/>
                  <a:pt x="12032195" y="700416"/>
                </a:cubicBezTo>
                <a:cubicBezTo>
                  <a:pt x="12032195" y="715548"/>
                  <a:pt x="12032195" y="732843"/>
                  <a:pt x="12032195" y="750137"/>
                </a:cubicBezTo>
                <a:cubicBezTo>
                  <a:pt x="12045706" y="750137"/>
                  <a:pt x="12061920" y="750137"/>
                  <a:pt x="12075431" y="750137"/>
                </a:cubicBezTo>
                <a:cubicBezTo>
                  <a:pt x="12075431" y="741490"/>
                  <a:pt x="12075431" y="732843"/>
                  <a:pt x="12075431" y="724195"/>
                </a:cubicBezTo>
                <a:cubicBezTo>
                  <a:pt x="12091645" y="724195"/>
                  <a:pt x="12110560" y="724195"/>
                  <a:pt x="12126774" y="724195"/>
                </a:cubicBezTo>
                <a:cubicBezTo>
                  <a:pt x="12126774" y="713387"/>
                  <a:pt x="12126774" y="704739"/>
                  <a:pt x="12126774" y="693931"/>
                </a:cubicBezTo>
                <a:cubicBezTo>
                  <a:pt x="12148392" y="693931"/>
                  <a:pt x="12170010" y="693931"/>
                  <a:pt x="12191628" y="693931"/>
                </a:cubicBezTo>
                <a:cubicBezTo>
                  <a:pt x="12191628" y="693931"/>
                  <a:pt x="12191628" y="693931"/>
                  <a:pt x="12191628" y="775099"/>
                </a:cubicBezTo>
                <a:lnTo>
                  <a:pt x="12191628" y="814322"/>
                </a:lnTo>
                <a:lnTo>
                  <a:pt x="12210216" y="814322"/>
                </a:lnTo>
                <a:lnTo>
                  <a:pt x="12210216" y="1002962"/>
                </a:lnTo>
                <a:lnTo>
                  <a:pt x="1" y="1002962"/>
                </a:lnTo>
                <a:lnTo>
                  <a:pt x="0" y="1002962"/>
                </a:lnTo>
                <a:lnTo>
                  <a:pt x="0" y="814322"/>
                </a:lnTo>
                <a:lnTo>
                  <a:pt x="1" y="814322"/>
                </a:lnTo>
                <a:lnTo>
                  <a:pt x="1" y="814322"/>
                </a:lnTo>
                <a:lnTo>
                  <a:pt x="1" y="775100"/>
                </a:lnTo>
                <a:cubicBezTo>
                  <a:pt x="1" y="693932"/>
                  <a:pt x="1" y="693932"/>
                  <a:pt x="1" y="693932"/>
                </a:cubicBezTo>
                <a:cubicBezTo>
                  <a:pt x="23043" y="693932"/>
                  <a:pt x="46085" y="693932"/>
                  <a:pt x="69127" y="693932"/>
                </a:cubicBezTo>
                <a:cubicBezTo>
                  <a:pt x="69127" y="704740"/>
                  <a:pt x="69127" y="713388"/>
                  <a:pt x="69127" y="724196"/>
                </a:cubicBezTo>
                <a:cubicBezTo>
                  <a:pt x="86408" y="724196"/>
                  <a:pt x="106569" y="724196"/>
                  <a:pt x="123851" y="724196"/>
                </a:cubicBezTo>
                <a:cubicBezTo>
                  <a:pt x="123851" y="732844"/>
                  <a:pt x="123851" y="741491"/>
                  <a:pt x="123851" y="750138"/>
                </a:cubicBezTo>
                <a:cubicBezTo>
                  <a:pt x="138252" y="750138"/>
                  <a:pt x="155533" y="750138"/>
                  <a:pt x="169934" y="750138"/>
                </a:cubicBezTo>
                <a:cubicBezTo>
                  <a:pt x="169934" y="732844"/>
                  <a:pt x="169934" y="715549"/>
                  <a:pt x="169934" y="700417"/>
                </a:cubicBezTo>
                <a:cubicBezTo>
                  <a:pt x="178575" y="700417"/>
                  <a:pt x="184335" y="700417"/>
                  <a:pt x="192976" y="700417"/>
                </a:cubicBezTo>
                <a:cubicBezTo>
                  <a:pt x="192976" y="698255"/>
                  <a:pt x="192976" y="696093"/>
                  <a:pt x="192976" y="693932"/>
                </a:cubicBezTo>
                <a:cubicBezTo>
                  <a:pt x="198736" y="693932"/>
                  <a:pt x="204497" y="693932"/>
                  <a:pt x="210257" y="693932"/>
                </a:cubicBezTo>
                <a:cubicBezTo>
                  <a:pt x="210257" y="696093"/>
                  <a:pt x="210257" y="698255"/>
                  <a:pt x="210257" y="700417"/>
                </a:cubicBezTo>
                <a:cubicBezTo>
                  <a:pt x="218898" y="700417"/>
                  <a:pt x="227538" y="700417"/>
                  <a:pt x="236179" y="700417"/>
                </a:cubicBezTo>
                <a:cubicBezTo>
                  <a:pt x="236179" y="711226"/>
                  <a:pt x="236179" y="719873"/>
                  <a:pt x="236179" y="730682"/>
                </a:cubicBezTo>
                <a:cubicBezTo>
                  <a:pt x="262101" y="730682"/>
                  <a:pt x="290903" y="730682"/>
                  <a:pt x="316825" y="730682"/>
                </a:cubicBezTo>
                <a:cubicBezTo>
                  <a:pt x="316825" y="735005"/>
                  <a:pt x="316825" y="739329"/>
                  <a:pt x="316825" y="743652"/>
                </a:cubicBezTo>
                <a:cubicBezTo>
                  <a:pt x="319705" y="743652"/>
                  <a:pt x="325465" y="743652"/>
                  <a:pt x="328346" y="743652"/>
                </a:cubicBezTo>
                <a:cubicBezTo>
                  <a:pt x="328346" y="750138"/>
                  <a:pt x="328346" y="754461"/>
                  <a:pt x="328346" y="760947"/>
                </a:cubicBezTo>
                <a:cubicBezTo>
                  <a:pt x="336986" y="760947"/>
                  <a:pt x="348507" y="760947"/>
                  <a:pt x="357148" y="760947"/>
                </a:cubicBezTo>
                <a:cubicBezTo>
                  <a:pt x="357148" y="758785"/>
                  <a:pt x="357148" y="756623"/>
                  <a:pt x="357148" y="756623"/>
                </a:cubicBezTo>
                <a:cubicBezTo>
                  <a:pt x="362908" y="756623"/>
                  <a:pt x="368669" y="756623"/>
                  <a:pt x="374429" y="756623"/>
                </a:cubicBezTo>
                <a:cubicBezTo>
                  <a:pt x="374429" y="756623"/>
                  <a:pt x="374429" y="758785"/>
                  <a:pt x="374429" y="760947"/>
                </a:cubicBezTo>
                <a:cubicBezTo>
                  <a:pt x="385950" y="760947"/>
                  <a:pt x="400351" y="760947"/>
                  <a:pt x="414752" y="760947"/>
                </a:cubicBezTo>
                <a:cubicBezTo>
                  <a:pt x="414752" y="765270"/>
                  <a:pt x="414752" y="769594"/>
                  <a:pt x="414752" y="773917"/>
                </a:cubicBezTo>
                <a:cubicBezTo>
                  <a:pt x="426273" y="773917"/>
                  <a:pt x="437794" y="773917"/>
                  <a:pt x="449315" y="773917"/>
                </a:cubicBezTo>
                <a:cubicBezTo>
                  <a:pt x="449315" y="771756"/>
                  <a:pt x="449315" y="771756"/>
                  <a:pt x="449315" y="769594"/>
                </a:cubicBezTo>
                <a:cubicBezTo>
                  <a:pt x="455075" y="769594"/>
                  <a:pt x="460836" y="769594"/>
                  <a:pt x="466596" y="769594"/>
                </a:cubicBezTo>
                <a:cubicBezTo>
                  <a:pt x="466596" y="771756"/>
                  <a:pt x="466596" y="771756"/>
                  <a:pt x="466596" y="773917"/>
                </a:cubicBezTo>
                <a:cubicBezTo>
                  <a:pt x="478117" y="773917"/>
                  <a:pt x="489637" y="773917"/>
                  <a:pt x="498278" y="773917"/>
                </a:cubicBezTo>
                <a:cubicBezTo>
                  <a:pt x="498278" y="518827"/>
                  <a:pt x="498278" y="518827"/>
                  <a:pt x="498278" y="518827"/>
                </a:cubicBezTo>
                <a:cubicBezTo>
                  <a:pt x="535721" y="518827"/>
                  <a:pt x="535721" y="518827"/>
                  <a:pt x="535721" y="518827"/>
                </a:cubicBezTo>
                <a:cubicBezTo>
                  <a:pt x="535721" y="510180"/>
                  <a:pt x="535721" y="510180"/>
                  <a:pt x="535721" y="510180"/>
                </a:cubicBezTo>
                <a:cubicBezTo>
                  <a:pt x="616367" y="520989"/>
                  <a:pt x="616367" y="520989"/>
                  <a:pt x="616367" y="520989"/>
                </a:cubicBezTo>
                <a:cubicBezTo>
                  <a:pt x="616367" y="559901"/>
                  <a:pt x="616367" y="598813"/>
                  <a:pt x="616367" y="637725"/>
                </a:cubicBezTo>
                <a:cubicBezTo>
                  <a:pt x="627888" y="637725"/>
                  <a:pt x="639409" y="637725"/>
                  <a:pt x="648049" y="637725"/>
                </a:cubicBezTo>
                <a:cubicBezTo>
                  <a:pt x="650929" y="637725"/>
                  <a:pt x="650929" y="635564"/>
                  <a:pt x="653810" y="633402"/>
                </a:cubicBezTo>
                <a:cubicBezTo>
                  <a:pt x="656690" y="633402"/>
                  <a:pt x="662450" y="633402"/>
                  <a:pt x="665330" y="633402"/>
                </a:cubicBezTo>
                <a:cubicBezTo>
                  <a:pt x="668211" y="635564"/>
                  <a:pt x="668211" y="637725"/>
                  <a:pt x="671091" y="637725"/>
                </a:cubicBezTo>
                <a:cubicBezTo>
                  <a:pt x="682612" y="637725"/>
                  <a:pt x="697013" y="637725"/>
                  <a:pt x="708534" y="637725"/>
                </a:cubicBezTo>
                <a:cubicBezTo>
                  <a:pt x="708534" y="661505"/>
                  <a:pt x="708534" y="683123"/>
                  <a:pt x="708534" y="704740"/>
                </a:cubicBezTo>
                <a:cubicBezTo>
                  <a:pt x="720055" y="704740"/>
                  <a:pt x="728695" y="704740"/>
                  <a:pt x="740216" y="704740"/>
                </a:cubicBezTo>
                <a:cubicBezTo>
                  <a:pt x="740216" y="667990"/>
                  <a:pt x="740216" y="629078"/>
                  <a:pt x="740216" y="590166"/>
                </a:cubicBezTo>
                <a:cubicBezTo>
                  <a:pt x="745976" y="590166"/>
                  <a:pt x="751737" y="590166"/>
                  <a:pt x="754617" y="590166"/>
                </a:cubicBezTo>
                <a:cubicBezTo>
                  <a:pt x="754617" y="588004"/>
                  <a:pt x="754617" y="583681"/>
                  <a:pt x="754617" y="581519"/>
                </a:cubicBezTo>
                <a:cubicBezTo>
                  <a:pt x="789180" y="581519"/>
                  <a:pt x="823742" y="581519"/>
                  <a:pt x="858305" y="581519"/>
                </a:cubicBezTo>
                <a:cubicBezTo>
                  <a:pt x="861185" y="583681"/>
                  <a:pt x="864065" y="585843"/>
                  <a:pt x="866945" y="588004"/>
                </a:cubicBezTo>
                <a:cubicBezTo>
                  <a:pt x="866945" y="648534"/>
                  <a:pt x="866945" y="706902"/>
                  <a:pt x="866945" y="767432"/>
                </a:cubicBezTo>
                <a:cubicBezTo>
                  <a:pt x="872706" y="767432"/>
                  <a:pt x="881346" y="767432"/>
                  <a:pt x="889987" y="767432"/>
                </a:cubicBezTo>
                <a:cubicBezTo>
                  <a:pt x="889987" y="771756"/>
                  <a:pt x="889987" y="776079"/>
                  <a:pt x="889987" y="780403"/>
                </a:cubicBezTo>
                <a:cubicBezTo>
                  <a:pt x="895747" y="780403"/>
                  <a:pt x="904388" y="780403"/>
                  <a:pt x="910148" y="780403"/>
                </a:cubicBezTo>
                <a:cubicBezTo>
                  <a:pt x="910148" y="765270"/>
                  <a:pt x="910148" y="750138"/>
                  <a:pt x="910148" y="735005"/>
                </a:cubicBezTo>
                <a:cubicBezTo>
                  <a:pt x="918789" y="735005"/>
                  <a:pt x="930310" y="735005"/>
                  <a:pt x="938951" y="735005"/>
                </a:cubicBezTo>
                <a:cubicBezTo>
                  <a:pt x="938951" y="732844"/>
                  <a:pt x="938951" y="730682"/>
                  <a:pt x="938951" y="728520"/>
                </a:cubicBezTo>
                <a:cubicBezTo>
                  <a:pt x="950471" y="728520"/>
                  <a:pt x="959112" y="728520"/>
                  <a:pt x="970633" y="728520"/>
                </a:cubicBezTo>
                <a:cubicBezTo>
                  <a:pt x="970633" y="730682"/>
                  <a:pt x="970633" y="732844"/>
                  <a:pt x="970633" y="735005"/>
                </a:cubicBezTo>
                <a:cubicBezTo>
                  <a:pt x="976393" y="735005"/>
                  <a:pt x="982154" y="735005"/>
                  <a:pt x="987914" y="735005"/>
                </a:cubicBezTo>
                <a:cubicBezTo>
                  <a:pt x="990794" y="730682"/>
                  <a:pt x="990794" y="728520"/>
                  <a:pt x="990794" y="726358"/>
                </a:cubicBezTo>
                <a:cubicBezTo>
                  <a:pt x="993674" y="726358"/>
                  <a:pt x="996555" y="726358"/>
                  <a:pt x="999435" y="726358"/>
                </a:cubicBezTo>
                <a:cubicBezTo>
                  <a:pt x="999435" y="728520"/>
                  <a:pt x="1002315" y="730682"/>
                  <a:pt x="1002315" y="732844"/>
                </a:cubicBezTo>
                <a:cubicBezTo>
                  <a:pt x="1005195" y="732844"/>
                  <a:pt x="1008076" y="732844"/>
                  <a:pt x="1013836" y="732844"/>
                </a:cubicBezTo>
                <a:cubicBezTo>
                  <a:pt x="1013836" y="709064"/>
                  <a:pt x="1013836" y="683123"/>
                  <a:pt x="1013836" y="657181"/>
                </a:cubicBezTo>
                <a:cubicBezTo>
                  <a:pt x="1042638" y="657181"/>
                  <a:pt x="1074321" y="657181"/>
                  <a:pt x="1106003" y="657181"/>
                </a:cubicBezTo>
                <a:cubicBezTo>
                  <a:pt x="1108883" y="572872"/>
                  <a:pt x="1114643" y="488563"/>
                  <a:pt x="1117524" y="404253"/>
                </a:cubicBezTo>
                <a:cubicBezTo>
                  <a:pt x="1106003" y="402091"/>
                  <a:pt x="1071440" y="393444"/>
                  <a:pt x="1100243" y="382635"/>
                </a:cubicBezTo>
                <a:cubicBezTo>
                  <a:pt x="1097362" y="380474"/>
                  <a:pt x="1094482" y="378312"/>
                  <a:pt x="1091602" y="378312"/>
                </a:cubicBezTo>
                <a:cubicBezTo>
                  <a:pt x="1091602" y="363179"/>
                  <a:pt x="1091602" y="363179"/>
                  <a:pt x="1103123" y="354532"/>
                </a:cubicBezTo>
                <a:cubicBezTo>
                  <a:pt x="1103123" y="350209"/>
                  <a:pt x="1103123" y="343723"/>
                  <a:pt x="1103123" y="337238"/>
                </a:cubicBezTo>
                <a:cubicBezTo>
                  <a:pt x="1108883" y="337238"/>
                  <a:pt x="1117524" y="337238"/>
                  <a:pt x="1123284" y="337238"/>
                </a:cubicBezTo>
                <a:cubicBezTo>
                  <a:pt x="1123284" y="328591"/>
                  <a:pt x="1123284" y="322106"/>
                  <a:pt x="1123284" y="315620"/>
                </a:cubicBezTo>
                <a:cubicBezTo>
                  <a:pt x="1123284" y="313459"/>
                  <a:pt x="1126164" y="313459"/>
                  <a:pt x="1126164" y="311297"/>
                </a:cubicBezTo>
                <a:cubicBezTo>
                  <a:pt x="1126164" y="285355"/>
                  <a:pt x="1126164" y="259414"/>
                  <a:pt x="1126164" y="233473"/>
                </a:cubicBezTo>
                <a:cubicBezTo>
                  <a:pt x="1126164" y="231311"/>
                  <a:pt x="1123284" y="229149"/>
                  <a:pt x="1123284" y="226987"/>
                </a:cubicBezTo>
                <a:cubicBezTo>
                  <a:pt x="1126164" y="224826"/>
                  <a:pt x="1129045" y="222664"/>
                  <a:pt x="1131925" y="220502"/>
                </a:cubicBezTo>
                <a:cubicBezTo>
                  <a:pt x="1131925" y="201046"/>
                  <a:pt x="1131925" y="181590"/>
                  <a:pt x="1131925" y="162134"/>
                </a:cubicBezTo>
                <a:cubicBezTo>
                  <a:pt x="1131925" y="162134"/>
                  <a:pt x="1134805" y="159972"/>
                  <a:pt x="1134805" y="157811"/>
                </a:cubicBezTo>
                <a:cubicBezTo>
                  <a:pt x="1134805" y="140516"/>
                  <a:pt x="1134805" y="121060"/>
                  <a:pt x="1134805" y="101604"/>
                </a:cubicBezTo>
                <a:cubicBezTo>
                  <a:pt x="1134805" y="101604"/>
                  <a:pt x="1137685" y="99443"/>
                  <a:pt x="1137685" y="99443"/>
                </a:cubicBezTo>
                <a:cubicBezTo>
                  <a:pt x="1137685" y="92957"/>
                  <a:pt x="1137685" y="88634"/>
                  <a:pt x="1137685" y="82148"/>
                </a:cubicBezTo>
                <a:cubicBezTo>
                  <a:pt x="1137685" y="82148"/>
                  <a:pt x="1137685" y="79987"/>
                  <a:pt x="1140565" y="79987"/>
                </a:cubicBezTo>
                <a:cubicBezTo>
                  <a:pt x="1143446" y="79987"/>
                  <a:pt x="1143446" y="82148"/>
                  <a:pt x="1143446" y="82148"/>
                </a:cubicBezTo>
                <a:cubicBezTo>
                  <a:pt x="1143446" y="88634"/>
                  <a:pt x="1143446" y="92957"/>
                  <a:pt x="1143446" y="99443"/>
                </a:cubicBezTo>
                <a:cubicBezTo>
                  <a:pt x="1146326" y="99443"/>
                  <a:pt x="1146326" y="101604"/>
                  <a:pt x="1146326" y="101604"/>
                </a:cubicBezTo>
                <a:cubicBezTo>
                  <a:pt x="1146326" y="121060"/>
                  <a:pt x="1146326" y="140516"/>
                  <a:pt x="1146326" y="157811"/>
                </a:cubicBezTo>
                <a:cubicBezTo>
                  <a:pt x="1149206" y="159972"/>
                  <a:pt x="1149206" y="159972"/>
                  <a:pt x="1149206" y="162134"/>
                </a:cubicBezTo>
                <a:cubicBezTo>
                  <a:pt x="1149206" y="181590"/>
                  <a:pt x="1149206" y="201046"/>
                  <a:pt x="1149206" y="220502"/>
                </a:cubicBezTo>
                <a:cubicBezTo>
                  <a:pt x="1152086" y="222664"/>
                  <a:pt x="1154967" y="224826"/>
                  <a:pt x="1157847" y="226987"/>
                </a:cubicBezTo>
                <a:cubicBezTo>
                  <a:pt x="1157847" y="229149"/>
                  <a:pt x="1154967" y="231311"/>
                  <a:pt x="1154967" y="233473"/>
                </a:cubicBezTo>
                <a:cubicBezTo>
                  <a:pt x="1154967" y="259414"/>
                  <a:pt x="1154967" y="285355"/>
                  <a:pt x="1154967" y="311297"/>
                </a:cubicBezTo>
                <a:cubicBezTo>
                  <a:pt x="1154967" y="313459"/>
                  <a:pt x="1157847" y="313459"/>
                  <a:pt x="1157847" y="315620"/>
                </a:cubicBezTo>
                <a:cubicBezTo>
                  <a:pt x="1157847" y="322106"/>
                  <a:pt x="1157847" y="328591"/>
                  <a:pt x="1157847" y="337238"/>
                </a:cubicBezTo>
                <a:cubicBezTo>
                  <a:pt x="1166487" y="337238"/>
                  <a:pt x="1172248" y="337238"/>
                  <a:pt x="1178008" y="337238"/>
                </a:cubicBezTo>
                <a:cubicBezTo>
                  <a:pt x="1178008" y="343723"/>
                  <a:pt x="1178008" y="350209"/>
                  <a:pt x="1178008" y="354532"/>
                </a:cubicBezTo>
                <a:cubicBezTo>
                  <a:pt x="1192409" y="363179"/>
                  <a:pt x="1189529" y="365341"/>
                  <a:pt x="1189529" y="378312"/>
                </a:cubicBezTo>
                <a:cubicBezTo>
                  <a:pt x="1186649" y="378312"/>
                  <a:pt x="1183769" y="380474"/>
                  <a:pt x="1180888" y="382635"/>
                </a:cubicBezTo>
                <a:cubicBezTo>
                  <a:pt x="1212571" y="391283"/>
                  <a:pt x="1178008" y="404253"/>
                  <a:pt x="1163607" y="404253"/>
                </a:cubicBezTo>
                <a:lnTo>
                  <a:pt x="1185461" y="814322"/>
                </a:lnTo>
                <a:lnTo>
                  <a:pt x="1201050" y="814322"/>
                </a:lnTo>
                <a:lnTo>
                  <a:pt x="1201050" y="810668"/>
                </a:lnTo>
                <a:cubicBezTo>
                  <a:pt x="1218331" y="810668"/>
                  <a:pt x="1238492" y="810668"/>
                  <a:pt x="1255774" y="810668"/>
                </a:cubicBezTo>
                <a:lnTo>
                  <a:pt x="1255774" y="814322"/>
                </a:lnTo>
                <a:lnTo>
                  <a:pt x="1264414" y="814322"/>
                </a:lnTo>
                <a:lnTo>
                  <a:pt x="1264414" y="797697"/>
                </a:lnTo>
                <a:cubicBezTo>
                  <a:pt x="1267295" y="797697"/>
                  <a:pt x="1270175" y="797697"/>
                  <a:pt x="1273055" y="797697"/>
                </a:cubicBezTo>
                <a:lnTo>
                  <a:pt x="1273055" y="814322"/>
                </a:lnTo>
                <a:lnTo>
                  <a:pt x="1319138" y="814322"/>
                </a:lnTo>
                <a:lnTo>
                  <a:pt x="1319138" y="812829"/>
                </a:lnTo>
                <a:cubicBezTo>
                  <a:pt x="1324899" y="812829"/>
                  <a:pt x="1333540" y="812829"/>
                  <a:pt x="1339300" y="812829"/>
                </a:cubicBezTo>
                <a:cubicBezTo>
                  <a:pt x="1339300" y="810668"/>
                  <a:pt x="1339300" y="808506"/>
                  <a:pt x="1339300" y="806344"/>
                </a:cubicBezTo>
                <a:cubicBezTo>
                  <a:pt x="1347941" y="806344"/>
                  <a:pt x="1356581" y="806344"/>
                  <a:pt x="1362342" y="806344"/>
                </a:cubicBezTo>
                <a:cubicBezTo>
                  <a:pt x="1362342" y="808506"/>
                  <a:pt x="1362342" y="808506"/>
                  <a:pt x="1362342" y="810668"/>
                </a:cubicBezTo>
                <a:cubicBezTo>
                  <a:pt x="1368102" y="810668"/>
                  <a:pt x="1373863" y="810668"/>
                  <a:pt x="1379623" y="810668"/>
                </a:cubicBezTo>
                <a:cubicBezTo>
                  <a:pt x="1379623" y="808506"/>
                  <a:pt x="1379623" y="808506"/>
                  <a:pt x="1379623" y="806344"/>
                </a:cubicBezTo>
                <a:cubicBezTo>
                  <a:pt x="1431467" y="806344"/>
                  <a:pt x="1483311" y="806344"/>
                  <a:pt x="1535154" y="806344"/>
                </a:cubicBezTo>
                <a:cubicBezTo>
                  <a:pt x="1535154" y="804182"/>
                  <a:pt x="1535154" y="802020"/>
                  <a:pt x="1535154" y="799859"/>
                </a:cubicBezTo>
                <a:cubicBezTo>
                  <a:pt x="1538034" y="799859"/>
                  <a:pt x="1543795" y="799859"/>
                  <a:pt x="1546675" y="799859"/>
                </a:cubicBezTo>
                <a:cubicBezTo>
                  <a:pt x="1546675" y="802020"/>
                  <a:pt x="1546675" y="804182"/>
                  <a:pt x="1546675" y="806344"/>
                </a:cubicBezTo>
                <a:cubicBezTo>
                  <a:pt x="1549556" y="806344"/>
                  <a:pt x="1555316" y="806344"/>
                  <a:pt x="1558196" y="806344"/>
                </a:cubicBezTo>
                <a:lnTo>
                  <a:pt x="1558196" y="814322"/>
                </a:lnTo>
                <a:lnTo>
                  <a:pt x="1566837" y="814322"/>
                </a:lnTo>
                <a:lnTo>
                  <a:pt x="1566837" y="810668"/>
                </a:lnTo>
                <a:cubicBezTo>
                  <a:pt x="1569717" y="810668"/>
                  <a:pt x="1572597" y="810668"/>
                  <a:pt x="1575477" y="810668"/>
                </a:cubicBezTo>
                <a:lnTo>
                  <a:pt x="1575477" y="814322"/>
                </a:lnTo>
                <a:lnTo>
                  <a:pt x="1601399" y="814322"/>
                </a:lnTo>
                <a:lnTo>
                  <a:pt x="1601399" y="808506"/>
                </a:lnTo>
                <a:cubicBezTo>
                  <a:pt x="1607160" y="808506"/>
                  <a:pt x="1612920" y="808506"/>
                  <a:pt x="1618681" y="808506"/>
                </a:cubicBezTo>
                <a:lnTo>
                  <a:pt x="1618681" y="814322"/>
                </a:lnTo>
                <a:lnTo>
                  <a:pt x="1693957" y="814322"/>
                </a:lnTo>
                <a:lnTo>
                  <a:pt x="1696446" y="782564"/>
                </a:lnTo>
                <a:cubicBezTo>
                  <a:pt x="1699327" y="782564"/>
                  <a:pt x="1702207" y="782564"/>
                  <a:pt x="1705087" y="782564"/>
                </a:cubicBezTo>
                <a:lnTo>
                  <a:pt x="1707576" y="814322"/>
                </a:lnTo>
                <a:lnTo>
                  <a:pt x="1719879" y="814322"/>
                </a:lnTo>
                <a:lnTo>
                  <a:pt x="1722368" y="782564"/>
                </a:lnTo>
                <a:cubicBezTo>
                  <a:pt x="1725248" y="782564"/>
                  <a:pt x="1728129" y="782564"/>
                  <a:pt x="1731009" y="782564"/>
                </a:cubicBezTo>
                <a:lnTo>
                  <a:pt x="1733829" y="814322"/>
                </a:lnTo>
                <a:lnTo>
                  <a:pt x="1808774" y="814322"/>
                </a:lnTo>
                <a:lnTo>
                  <a:pt x="1808774" y="810668"/>
                </a:lnTo>
                <a:cubicBezTo>
                  <a:pt x="1805894" y="810668"/>
                  <a:pt x="1803014" y="810668"/>
                  <a:pt x="1800134" y="810668"/>
                </a:cubicBezTo>
                <a:cubicBezTo>
                  <a:pt x="1800134" y="808506"/>
                  <a:pt x="1800134" y="808506"/>
                  <a:pt x="1800134" y="806344"/>
                </a:cubicBezTo>
                <a:cubicBezTo>
                  <a:pt x="1805894" y="806344"/>
                  <a:pt x="1811655" y="806344"/>
                  <a:pt x="1814535" y="806344"/>
                </a:cubicBezTo>
                <a:cubicBezTo>
                  <a:pt x="1814535" y="799859"/>
                  <a:pt x="1814535" y="795535"/>
                  <a:pt x="1814535" y="789050"/>
                </a:cubicBezTo>
                <a:cubicBezTo>
                  <a:pt x="1851978" y="789050"/>
                  <a:pt x="1889420" y="789050"/>
                  <a:pt x="1923983" y="789050"/>
                </a:cubicBezTo>
                <a:cubicBezTo>
                  <a:pt x="1923983" y="795535"/>
                  <a:pt x="1923983" y="799859"/>
                  <a:pt x="1923983" y="806344"/>
                </a:cubicBezTo>
                <a:cubicBezTo>
                  <a:pt x="1935504" y="806344"/>
                  <a:pt x="1947025" y="806344"/>
                  <a:pt x="1955665" y="804182"/>
                </a:cubicBezTo>
                <a:cubicBezTo>
                  <a:pt x="1955665" y="799859"/>
                  <a:pt x="1955665" y="793373"/>
                  <a:pt x="1955665" y="786888"/>
                </a:cubicBezTo>
                <a:cubicBezTo>
                  <a:pt x="1961426" y="786888"/>
                  <a:pt x="1964306" y="786888"/>
                  <a:pt x="1967186" y="786888"/>
                </a:cubicBezTo>
                <a:cubicBezTo>
                  <a:pt x="1967186" y="778241"/>
                  <a:pt x="1967186" y="767432"/>
                  <a:pt x="1967186" y="756623"/>
                </a:cubicBezTo>
                <a:cubicBezTo>
                  <a:pt x="1972947" y="756623"/>
                  <a:pt x="1978707" y="756623"/>
                  <a:pt x="1981587" y="756623"/>
                </a:cubicBezTo>
                <a:cubicBezTo>
                  <a:pt x="1984467" y="756623"/>
                  <a:pt x="1984467" y="754461"/>
                  <a:pt x="1987347" y="754461"/>
                </a:cubicBezTo>
                <a:cubicBezTo>
                  <a:pt x="1990228" y="754461"/>
                  <a:pt x="1995988" y="754461"/>
                  <a:pt x="2001749" y="754461"/>
                </a:cubicBezTo>
                <a:cubicBezTo>
                  <a:pt x="2001749" y="754461"/>
                  <a:pt x="2004629" y="756623"/>
                  <a:pt x="2004629" y="756623"/>
                </a:cubicBezTo>
                <a:cubicBezTo>
                  <a:pt x="2010389" y="756623"/>
                  <a:pt x="2016150" y="756623"/>
                  <a:pt x="2021910" y="756623"/>
                </a:cubicBezTo>
                <a:cubicBezTo>
                  <a:pt x="2021910" y="767432"/>
                  <a:pt x="2021910" y="776079"/>
                  <a:pt x="2021910" y="786888"/>
                </a:cubicBezTo>
                <a:cubicBezTo>
                  <a:pt x="2036311" y="786888"/>
                  <a:pt x="2050712" y="786888"/>
                  <a:pt x="2065113" y="786888"/>
                </a:cubicBezTo>
                <a:cubicBezTo>
                  <a:pt x="2065113" y="782564"/>
                  <a:pt x="2065113" y="778241"/>
                  <a:pt x="2065113" y="773917"/>
                </a:cubicBezTo>
                <a:cubicBezTo>
                  <a:pt x="2067994" y="773917"/>
                  <a:pt x="2067994" y="773917"/>
                  <a:pt x="2070874" y="773917"/>
                </a:cubicBezTo>
                <a:cubicBezTo>
                  <a:pt x="2070874" y="778241"/>
                  <a:pt x="2070874" y="782564"/>
                  <a:pt x="2070874" y="786888"/>
                </a:cubicBezTo>
                <a:cubicBezTo>
                  <a:pt x="2088155" y="786888"/>
                  <a:pt x="2088155" y="786888"/>
                  <a:pt x="2088155" y="786888"/>
                </a:cubicBezTo>
                <a:cubicBezTo>
                  <a:pt x="2088155" y="648534"/>
                  <a:pt x="2088155" y="648534"/>
                  <a:pt x="2088155" y="648534"/>
                </a:cubicBezTo>
                <a:cubicBezTo>
                  <a:pt x="2142879" y="648534"/>
                  <a:pt x="2142879" y="648534"/>
                  <a:pt x="2142879" y="648534"/>
                </a:cubicBezTo>
                <a:cubicBezTo>
                  <a:pt x="2142879" y="637725"/>
                  <a:pt x="2142879" y="637725"/>
                  <a:pt x="2142879" y="637725"/>
                </a:cubicBezTo>
                <a:cubicBezTo>
                  <a:pt x="2151520" y="637725"/>
                  <a:pt x="2151520" y="637725"/>
                  <a:pt x="2151520" y="637725"/>
                </a:cubicBezTo>
                <a:cubicBezTo>
                  <a:pt x="2151520" y="644211"/>
                  <a:pt x="2151520" y="644211"/>
                  <a:pt x="2151520" y="644211"/>
                </a:cubicBezTo>
                <a:cubicBezTo>
                  <a:pt x="2177442" y="644211"/>
                  <a:pt x="2177442" y="644211"/>
                  <a:pt x="2177442" y="644211"/>
                </a:cubicBezTo>
                <a:cubicBezTo>
                  <a:pt x="2177442" y="637725"/>
                  <a:pt x="2177442" y="637725"/>
                  <a:pt x="2177442" y="637725"/>
                </a:cubicBezTo>
                <a:cubicBezTo>
                  <a:pt x="2183202" y="637725"/>
                  <a:pt x="2183202" y="637725"/>
                  <a:pt x="2183202" y="637725"/>
                </a:cubicBezTo>
                <a:cubicBezTo>
                  <a:pt x="2183202" y="652858"/>
                  <a:pt x="2183202" y="652858"/>
                  <a:pt x="2183202" y="652858"/>
                </a:cubicBezTo>
                <a:cubicBezTo>
                  <a:pt x="2191843" y="652858"/>
                  <a:pt x="2191843" y="652858"/>
                  <a:pt x="2191843" y="652858"/>
                </a:cubicBezTo>
                <a:cubicBezTo>
                  <a:pt x="2191843" y="665828"/>
                  <a:pt x="2191843" y="665828"/>
                  <a:pt x="2191843" y="665828"/>
                </a:cubicBezTo>
                <a:cubicBezTo>
                  <a:pt x="2223525" y="665828"/>
                  <a:pt x="2223525" y="665828"/>
                  <a:pt x="2223525" y="665828"/>
                </a:cubicBezTo>
                <a:cubicBezTo>
                  <a:pt x="2223525" y="698255"/>
                  <a:pt x="2223525" y="698255"/>
                  <a:pt x="2223525" y="698255"/>
                </a:cubicBezTo>
                <a:cubicBezTo>
                  <a:pt x="2226405" y="698255"/>
                  <a:pt x="2226405" y="698255"/>
                  <a:pt x="2226405" y="698255"/>
                </a:cubicBezTo>
                <a:cubicBezTo>
                  <a:pt x="2226405" y="676637"/>
                  <a:pt x="2226405" y="676637"/>
                  <a:pt x="2226405" y="676637"/>
                </a:cubicBezTo>
                <a:cubicBezTo>
                  <a:pt x="2240807" y="676637"/>
                  <a:pt x="2240807" y="676637"/>
                  <a:pt x="2240807" y="676637"/>
                </a:cubicBezTo>
                <a:cubicBezTo>
                  <a:pt x="2240807" y="713388"/>
                  <a:pt x="2240807" y="713388"/>
                  <a:pt x="2240807" y="713388"/>
                </a:cubicBezTo>
                <a:cubicBezTo>
                  <a:pt x="2284010" y="713388"/>
                  <a:pt x="2284010" y="713388"/>
                  <a:pt x="2284010" y="713388"/>
                </a:cubicBezTo>
                <a:cubicBezTo>
                  <a:pt x="2284010" y="700417"/>
                  <a:pt x="2284010" y="700417"/>
                  <a:pt x="2284010" y="700417"/>
                </a:cubicBezTo>
                <a:cubicBezTo>
                  <a:pt x="2301291" y="700417"/>
                  <a:pt x="2301291" y="700417"/>
                  <a:pt x="2301291" y="700417"/>
                </a:cubicBezTo>
                <a:cubicBezTo>
                  <a:pt x="2301291" y="717711"/>
                  <a:pt x="2301291" y="717711"/>
                  <a:pt x="2301291" y="717711"/>
                </a:cubicBezTo>
                <a:cubicBezTo>
                  <a:pt x="2307051" y="717711"/>
                  <a:pt x="2307051" y="717711"/>
                  <a:pt x="2307051" y="717711"/>
                </a:cubicBezTo>
                <a:cubicBezTo>
                  <a:pt x="2307051" y="700417"/>
                  <a:pt x="2307051" y="700417"/>
                  <a:pt x="2307051" y="700417"/>
                </a:cubicBezTo>
                <a:cubicBezTo>
                  <a:pt x="2327213" y="700417"/>
                  <a:pt x="2327213" y="700417"/>
                  <a:pt x="2327213" y="700417"/>
                </a:cubicBezTo>
                <a:cubicBezTo>
                  <a:pt x="2327213" y="661505"/>
                  <a:pt x="2327213" y="661505"/>
                  <a:pt x="2327213" y="661505"/>
                </a:cubicBezTo>
                <a:cubicBezTo>
                  <a:pt x="2338734" y="661505"/>
                  <a:pt x="2338734" y="661505"/>
                  <a:pt x="2338734" y="661505"/>
                </a:cubicBezTo>
                <a:cubicBezTo>
                  <a:pt x="2353135" y="618269"/>
                  <a:pt x="2353135" y="618269"/>
                  <a:pt x="2353135" y="618269"/>
                </a:cubicBezTo>
                <a:cubicBezTo>
                  <a:pt x="2367536" y="618269"/>
                  <a:pt x="2367536" y="618269"/>
                  <a:pt x="2367536" y="618269"/>
                </a:cubicBezTo>
                <a:cubicBezTo>
                  <a:pt x="2384817" y="661505"/>
                  <a:pt x="2384817" y="661505"/>
                  <a:pt x="2384817" y="661505"/>
                </a:cubicBezTo>
                <a:cubicBezTo>
                  <a:pt x="2396338" y="661505"/>
                  <a:pt x="2396338" y="661505"/>
                  <a:pt x="2396338" y="661505"/>
                </a:cubicBezTo>
                <a:cubicBezTo>
                  <a:pt x="2396338" y="726358"/>
                  <a:pt x="2396338" y="726358"/>
                  <a:pt x="2396338" y="726358"/>
                </a:cubicBezTo>
                <a:cubicBezTo>
                  <a:pt x="2404979" y="726358"/>
                  <a:pt x="2404979" y="726358"/>
                  <a:pt x="2404979" y="726358"/>
                </a:cubicBezTo>
                <a:cubicBezTo>
                  <a:pt x="2404979" y="771756"/>
                  <a:pt x="2404979" y="771756"/>
                  <a:pt x="2404979" y="771756"/>
                </a:cubicBezTo>
                <a:cubicBezTo>
                  <a:pt x="2410739" y="771756"/>
                  <a:pt x="2410739" y="771756"/>
                  <a:pt x="2410739" y="771756"/>
                </a:cubicBezTo>
                <a:cubicBezTo>
                  <a:pt x="2410739" y="756623"/>
                  <a:pt x="2410739" y="756623"/>
                  <a:pt x="2410739" y="756623"/>
                </a:cubicBezTo>
                <a:cubicBezTo>
                  <a:pt x="2419379" y="767432"/>
                  <a:pt x="2419379" y="767432"/>
                  <a:pt x="2419379" y="767432"/>
                </a:cubicBezTo>
                <a:cubicBezTo>
                  <a:pt x="2428020" y="767432"/>
                  <a:pt x="2428020" y="767432"/>
                  <a:pt x="2428020" y="767432"/>
                </a:cubicBezTo>
                <a:cubicBezTo>
                  <a:pt x="2428020" y="680961"/>
                  <a:pt x="2428020" y="680961"/>
                  <a:pt x="2428020" y="680961"/>
                </a:cubicBezTo>
                <a:cubicBezTo>
                  <a:pt x="2468343" y="680961"/>
                  <a:pt x="2468343" y="680961"/>
                  <a:pt x="2468343" y="680961"/>
                </a:cubicBezTo>
                <a:cubicBezTo>
                  <a:pt x="2485625" y="696093"/>
                  <a:pt x="2485625" y="696093"/>
                  <a:pt x="2485625" y="696093"/>
                </a:cubicBezTo>
                <a:cubicBezTo>
                  <a:pt x="2485625" y="680961"/>
                  <a:pt x="2485625" y="680961"/>
                  <a:pt x="2485625" y="680961"/>
                </a:cubicBezTo>
                <a:cubicBezTo>
                  <a:pt x="2488505" y="680961"/>
                  <a:pt x="2488505" y="680961"/>
                  <a:pt x="2488505" y="680961"/>
                </a:cubicBezTo>
                <a:cubicBezTo>
                  <a:pt x="2488505" y="678799"/>
                  <a:pt x="2488505" y="678799"/>
                  <a:pt x="2488505" y="678799"/>
                </a:cubicBezTo>
                <a:cubicBezTo>
                  <a:pt x="2502906" y="678799"/>
                  <a:pt x="2502906" y="678799"/>
                  <a:pt x="2502906" y="678799"/>
                </a:cubicBezTo>
                <a:cubicBezTo>
                  <a:pt x="2502906" y="655020"/>
                  <a:pt x="2502906" y="655020"/>
                  <a:pt x="2502906" y="655020"/>
                </a:cubicBezTo>
                <a:cubicBezTo>
                  <a:pt x="2511546" y="655020"/>
                  <a:pt x="2511546" y="655020"/>
                  <a:pt x="2511546" y="655020"/>
                </a:cubicBezTo>
                <a:cubicBezTo>
                  <a:pt x="2511546" y="642049"/>
                  <a:pt x="2511546" y="642049"/>
                  <a:pt x="2511546" y="642049"/>
                </a:cubicBezTo>
                <a:cubicBezTo>
                  <a:pt x="2514426" y="642049"/>
                  <a:pt x="2514426" y="642049"/>
                  <a:pt x="2514426" y="642049"/>
                </a:cubicBezTo>
                <a:cubicBezTo>
                  <a:pt x="2514426" y="618269"/>
                  <a:pt x="2514426" y="618269"/>
                  <a:pt x="2514426" y="618269"/>
                </a:cubicBezTo>
                <a:cubicBezTo>
                  <a:pt x="2537468" y="618269"/>
                  <a:pt x="2537468" y="618269"/>
                  <a:pt x="2537468" y="618269"/>
                </a:cubicBezTo>
                <a:cubicBezTo>
                  <a:pt x="2537468" y="588004"/>
                  <a:pt x="2537468" y="588004"/>
                  <a:pt x="2537468" y="588004"/>
                </a:cubicBezTo>
                <a:cubicBezTo>
                  <a:pt x="2548989" y="588004"/>
                  <a:pt x="2548989" y="588004"/>
                  <a:pt x="2548989" y="588004"/>
                </a:cubicBezTo>
                <a:cubicBezTo>
                  <a:pt x="2548989" y="581519"/>
                  <a:pt x="2548989" y="581519"/>
                  <a:pt x="2548989" y="581519"/>
                </a:cubicBezTo>
                <a:cubicBezTo>
                  <a:pt x="2557630" y="581519"/>
                  <a:pt x="2557630" y="581519"/>
                  <a:pt x="2557630" y="581519"/>
                </a:cubicBezTo>
                <a:cubicBezTo>
                  <a:pt x="2557630" y="551254"/>
                  <a:pt x="2557630" y="551254"/>
                  <a:pt x="2557630" y="551254"/>
                </a:cubicBezTo>
                <a:cubicBezTo>
                  <a:pt x="2563390" y="551254"/>
                  <a:pt x="2563390" y="551254"/>
                  <a:pt x="2563390" y="551254"/>
                </a:cubicBezTo>
                <a:cubicBezTo>
                  <a:pt x="2563390" y="542607"/>
                  <a:pt x="2563390" y="542607"/>
                  <a:pt x="2563390" y="542607"/>
                </a:cubicBezTo>
                <a:cubicBezTo>
                  <a:pt x="2572031" y="542607"/>
                  <a:pt x="2572031" y="542607"/>
                  <a:pt x="2572031" y="542607"/>
                </a:cubicBezTo>
                <a:cubicBezTo>
                  <a:pt x="2572031" y="512342"/>
                  <a:pt x="2572031" y="512342"/>
                  <a:pt x="2572031" y="512342"/>
                </a:cubicBezTo>
                <a:cubicBezTo>
                  <a:pt x="2609474" y="512342"/>
                  <a:pt x="2609474" y="512342"/>
                  <a:pt x="2609474" y="512342"/>
                </a:cubicBezTo>
                <a:cubicBezTo>
                  <a:pt x="2609474" y="499371"/>
                  <a:pt x="2609474" y="499371"/>
                  <a:pt x="2609474" y="499371"/>
                </a:cubicBezTo>
                <a:cubicBezTo>
                  <a:pt x="2652677" y="499371"/>
                  <a:pt x="2652677" y="499371"/>
                  <a:pt x="2652677" y="499371"/>
                </a:cubicBezTo>
                <a:cubicBezTo>
                  <a:pt x="2652677" y="490724"/>
                  <a:pt x="2652677" y="490724"/>
                  <a:pt x="2652677" y="490724"/>
                </a:cubicBezTo>
                <a:cubicBezTo>
                  <a:pt x="2678599" y="490724"/>
                  <a:pt x="2678599" y="490724"/>
                  <a:pt x="2678599" y="490724"/>
                </a:cubicBezTo>
                <a:cubicBezTo>
                  <a:pt x="2678599" y="499371"/>
                  <a:pt x="2678599" y="499371"/>
                  <a:pt x="2678599" y="499371"/>
                </a:cubicBezTo>
                <a:cubicBezTo>
                  <a:pt x="2684359" y="499371"/>
                  <a:pt x="2684359" y="499371"/>
                  <a:pt x="2684359" y="499371"/>
                </a:cubicBezTo>
                <a:cubicBezTo>
                  <a:pt x="2684359" y="495048"/>
                  <a:pt x="2684359" y="495048"/>
                  <a:pt x="2684359" y="495048"/>
                </a:cubicBezTo>
                <a:cubicBezTo>
                  <a:pt x="2698760" y="495048"/>
                  <a:pt x="2698760" y="495048"/>
                  <a:pt x="2698760" y="495048"/>
                </a:cubicBezTo>
                <a:cubicBezTo>
                  <a:pt x="2698760" y="499371"/>
                  <a:pt x="2698760" y="499371"/>
                  <a:pt x="2698760" y="499371"/>
                </a:cubicBezTo>
                <a:cubicBezTo>
                  <a:pt x="2707401" y="499371"/>
                  <a:pt x="2707401" y="499371"/>
                  <a:pt x="2707401" y="499371"/>
                </a:cubicBezTo>
                <a:cubicBezTo>
                  <a:pt x="2707401" y="490724"/>
                  <a:pt x="2707401" y="490724"/>
                  <a:pt x="2707401" y="490724"/>
                </a:cubicBezTo>
                <a:cubicBezTo>
                  <a:pt x="2727562" y="490724"/>
                  <a:pt x="2727562" y="490724"/>
                  <a:pt x="2727562" y="490724"/>
                </a:cubicBezTo>
                <a:cubicBezTo>
                  <a:pt x="2727562" y="499371"/>
                  <a:pt x="2727562" y="499371"/>
                  <a:pt x="2727562" y="499371"/>
                </a:cubicBezTo>
                <a:cubicBezTo>
                  <a:pt x="2759245" y="499371"/>
                  <a:pt x="2759245" y="499371"/>
                  <a:pt x="2759245" y="499371"/>
                </a:cubicBezTo>
                <a:cubicBezTo>
                  <a:pt x="2759245" y="514504"/>
                  <a:pt x="2759245" y="514504"/>
                  <a:pt x="2759245" y="514504"/>
                </a:cubicBezTo>
                <a:cubicBezTo>
                  <a:pt x="2779406" y="514504"/>
                  <a:pt x="2779406" y="514504"/>
                  <a:pt x="2779406" y="514504"/>
                </a:cubicBezTo>
                <a:cubicBezTo>
                  <a:pt x="2779406" y="596652"/>
                  <a:pt x="2779406" y="596652"/>
                  <a:pt x="2779406" y="596652"/>
                </a:cubicBezTo>
                <a:cubicBezTo>
                  <a:pt x="2788046" y="596652"/>
                  <a:pt x="2788046" y="596652"/>
                  <a:pt x="2788046" y="596652"/>
                </a:cubicBezTo>
                <a:cubicBezTo>
                  <a:pt x="2788046" y="564225"/>
                  <a:pt x="2788046" y="564225"/>
                  <a:pt x="2788046" y="564225"/>
                </a:cubicBezTo>
                <a:cubicBezTo>
                  <a:pt x="2842771" y="564225"/>
                  <a:pt x="2842771" y="564225"/>
                  <a:pt x="2842771" y="564225"/>
                </a:cubicBezTo>
                <a:cubicBezTo>
                  <a:pt x="2842771" y="596652"/>
                  <a:pt x="2842771" y="596652"/>
                  <a:pt x="2842771" y="596652"/>
                </a:cubicBezTo>
                <a:cubicBezTo>
                  <a:pt x="2848531" y="596652"/>
                  <a:pt x="2848531" y="596652"/>
                  <a:pt x="2848531" y="596652"/>
                </a:cubicBezTo>
                <a:cubicBezTo>
                  <a:pt x="2848531" y="683123"/>
                  <a:pt x="2848531" y="683123"/>
                  <a:pt x="2848531" y="683123"/>
                </a:cubicBezTo>
                <a:cubicBezTo>
                  <a:pt x="2857172" y="680961"/>
                  <a:pt x="2857172" y="680961"/>
                  <a:pt x="2857172" y="680961"/>
                </a:cubicBezTo>
                <a:cubicBezTo>
                  <a:pt x="2860052" y="611784"/>
                  <a:pt x="2860052" y="611784"/>
                  <a:pt x="2860052" y="611784"/>
                </a:cubicBezTo>
                <a:cubicBezTo>
                  <a:pt x="2862932" y="680961"/>
                  <a:pt x="2862932" y="680961"/>
                  <a:pt x="2862932" y="680961"/>
                </a:cubicBezTo>
                <a:cubicBezTo>
                  <a:pt x="2871573" y="683123"/>
                  <a:pt x="2871573" y="683123"/>
                  <a:pt x="2871573" y="683123"/>
                </a:cubicBezTo>
                <a:cubicBezTo>
                  <a:pt x="2880213" y="724196"/>
                  <a:pt x="2880213" y="724196"/>
                  <a:pt x="2880213" y="724196"/>
                </a:cubicBezTo>
                <a:cubicBezTo>
                  <a:pt x="2903255" y="735005"/>
                  <a:pt x="2903255" y="735005"/>
                  <a:pt x="2903255" y="735005"/>
                </a:cubicBezTo>
                <a:cubicBezTo>
                  <a:pt x="2903255" y="717711"/>
                  <a:pt x="2903255" y="717711"/>
                  <a:pt x="2903255" y="717711"/>
                </a:cubicBezTo>
                <a:cubicBezTo>
                  <a:pt x="2911896" y="717711"/>
                  <a:pt x="2911896" y="717711"/>
                  <a:pt x="2911896" y="717711"/>
                </a:cubicBezTo>
                <a:cubicBezTo>
                  <a:pt x="2911896" y="706902"/>
                  <a:pt x="2911896" y="706902"/>
                  <a:pt x="2911896" y="706902"/>
                </a:cubicBezTo>
                <a:cubicBezTo>
                  <a:pt x="2981021" y="706902"/>
                  <a:pt x="2981021" y="706902"/>
                  <a:pt x="2981021" y="706902"/>
                </a:cubicBezTo>
                <a:cubicBezTo>
                  <a:pt x="2981021" y="711226"/>
                  <a:pt x="2981021" y="711226"/>
                  <a:pt x="2981021" y="711226"/>
                </a:cubicBezTo>
                <a:cubicBezTo>
                  <a:pt x="2989662" y="711226"/>
                  <a:pt x="2989662" y="711226"/>
                  <a:pt x="2989662" y="711226"/>
                </a:cubicBezTo>
                <a:cubicBezTo>
                  <a:pt x="2989662" y="698255"/>
                  <a:pt x="2989662" y="698255"/>
                  <a:pt x="2989662" y="698255"/>
                </a:cubicBezTo>
                <a:cubicBezTo>
                  <a:pt x="3001182" y="698255"/>
                  <a:pt x="3001182" y="698255"/>
                  <a:pt x="3001182" y="698255"/>
                </a:cubicBezTo>
                <a:cubicBezTo>
                  <a:pt x="3001182" y="713388"/>
                  <a:pt x="3001182" y="713388"/>
                  <a:pt x="3001182" y="713388"/>
                </a:cubicBezTo>
                <a:cubicBezTo>
                  <a:pt x="3006943" y="713388"/>
                  <a:pt x="3006943" y="713388"/>
                  <a:pt x="3006943" y="713388"/>
                </a:cubicBezTo>
                <a:cubicBezTo>
                  <a:pt x="3006943" y="696093"/>
                  <a:pt x="3006943" y="696093"/>
                  <a:pt x="3006943" y="696093"/>
                </a:cubicBezTo>
                <a:cubicBezTo>
                  <a:pt x="3021343" y="696093"/>
                  <a:pt x="3021343" y="696093"/>
                  <a:pt x="3021343" y="696093"/>
                </a:cubicBezTo>
                <a:cubicBezTo>
                  <a:pt x="3021343" y="687446"/>
                  <a:pt x="3021343" y="687446"/>
                  <a:pt x="3021343" y="687446"/>
                </a:cubicBezTo>
                <a:cubicBezTo>
                  <a:pt x="3047266" y="687446"/>
                  <a:pt x="3047266" y="687446"/>
                  <a:pt x="3047266" y="687446"/>
                </a:cubicBezTo>
                <a:cubicBezTo>
                  <a:pt x="3047266" y="665828"/>
                  <a:pt x="3047266" y="665828"/>
                  <a:pt x="3047266" y="665828"/>
                </a:cubicBezTo>
                <a:cubicBezTo>
                  <a:pt x="3055906" y="663667"/>
                  <a:pt x="3055906" y="663667"/>
                  <a:pt x="3055906" y="663667"/>
                </a:cubicBezTo>
                <a:cubicBezTo>
                  <a:pt x="3055906" y="659343"/>
                  <a:pt x="3055906" y="659343"/>
                  <a:pt x="3055906" y="659343"/>
                </a:cubicBezTo>
                <a:cubicBezTo>
                  <a:pt x="3078948" y="659343"/>
                  <a:pt x="3078948" y="659343"/>
                  <a:pt x="3078948" y="659343"/>
                </a:cubicBezTo>
                <a:cubicBezTo>
                  <a:pt x="3078948" y="646372"/>
                  <a:pt x="3078948" y="646372"/>
                  <a:pt x="3078948" y="646372"/>
                </a:cubicBezTo>
                <a:cubicBezTo>
                  <a:pt x="3090469" y="646372"/>
                  <a:pt x="3090469" y="646372"/>
                  <a:pt x="3090469" y="646372"/>
                </a:cubicBezTo>
                <a:cubicBezTo>
                  <a:pt x="3090469" y="607460"/>
                  <a:pt x="3090469" y="607460"/>
                  <a:pt x="3090469" y="607460"/>
                </a:cubicBezTo>
                <a:cubicBezTo>
                  <a:pt x="3110630" y="607460"/>
                  <a:pt x="3110630" y="607460"/>
                  <a:pt x="3110630" y="607460"/>
                </a:cubicBezTo>
                <a:cubicBezTo>
                  <a:pt x="3110630" y="603137"/>
                  <a:pt x="3110630" y="603137"/>
                  <a:pt x="3110630" y="603137"/>
                </a:cubicBezTo>
                <a:cubicBezTo>
                  <a:pt x="3122151" y="603137"/>
                  <a:pt x="3122151" y="603137"/>
                  <a:pt x="3122151" y="603137"/>
                </a:cubicBezTo>
                <a:cubicBezTo>
                  <a:pt x="3122151" y="555578"/>
                  <a:pt x="3122151" y="555578"/>
                  <a:pt x="3122151" y="555578"/>
                </a:cubicBezTo>
                <a:cubicBezTo>
                  <a:pt x="3148073" y="555578"/>
                  <a:pt x="3148073" y="555578"/>
                  <a:pt x="3148073" y="555578"/>
                </a:cubicBezTo>
                <a:cubicBezTo>
                  <a:pt x="3148073" y="536122"/>
                  <a:pt x="3148073" y="536122"/>
                  <a:pt x="3148073" y="536122"/>
                </a:cubicBezTo>
                <a:cubicBezTo>
                  <a:pt x="3197037" y="536122"/>
                  <a:pt x="3197037" y="536122"/>
                  <a:pt x="3197037" y="536122"/>
                </a:cubicBezTo>
                <a:cubicBezTo>
                  <a:pt x="3197037" y="557740"/>
                  <a:pt x="3197037" y="557740"/>
                  <a:pt x="3197037" y="557740"/>
                </a:cubicBezTo>
                <a:cubicBezTo>
                  <a:pt x="3234480" y="557740"/>
                  <a:pt x="3234480" y="557740"/>
                  <a:pt x="3234480" y="557740"/>
                </a:cubicBezTo>
                <a:cubicBezTo>
                  <a:pt x="3234480" y="605299"/>
                  <a:pt x="3234480" y="605299"/>
                  <a:pt x="3234480" y="605299"/>
                </a:cubicBezTo>
                <a:cubicBezTo>
                  <a:pt x="3251761" y="605299"/>
                  <a:pt x="3251761" y="605299"/>
                  <a:pt x="3251761" y="605299"/>
                </a:cubicBezTo>
                <a:cubicBezTo>
                  <a:pt x="3251761" y="711226"/>
                  <a:pt x="3251761" y="711226"/>
                  <a:pt x="3251761" y="711226"/>
                </a:cubicBezTo>
                <a:cubicBezTo>
                  <a:pt x="3260401" y="711226"/>
                  <a:pt x="3260401" y="711226"/>
                  <a:pt x="3260401" y="711226"/>
                </a:cubicBezTo>
                <a:cubicBezTo>
                  <a:pt x="3271922" y="683123"/>
                  <a:pt x="3271922" y="683123"/>
                  <a:pt x="3271922" y="683123"/>
                </a:cubicBezTo>
                <a:cubicBezTo>
                  <a:pt x="3280563" y="696093"/>
                  <a:pt x="3280563" y="696093"/>
                  <a:pt x="3280563" y="696093"/>
                </a:cubicBezTo>
                <a:cubicBezTo>
                  <a:pt x="3277683" y="696093"/>
                  <a:pt x="3277683" y="696093"/>
                  <a:pt x="3277683" y="696093"/>
                </a:cubicBezTo>
                <a:cubicBezTo>
                  <a:pt x="3277683" y="711226"/>
                  <a:pt x="3277683" y="711226"/>
                  <a:pt x="3277683" y="711226"/>
                </a:cubicBezTo>
                <a:cubicBezTo>
                  <a:pt x="3289203" y="711226"/>
                  <a:pt x="3289203" y="711226"/>
                  <a:pt x="3289203" y="711226"/>
                </a:cubicBezTo>
                <a:cubicBezTo>
                  <a:pt x="3289203" y="743652"/>
                  <a:pt x="3289203" y="743652"/>
                  <a:pt x="3289203" y="743652"/>
                </a:cubicBezTo>
                <a:cubicBezTo>
                  <a:pt x="3300724" y="743652"/>
                  <a:pt x="3300724" y="743652"/>
                  <a:pt x="3300724" y="743652"/>
                </a:cubicBezTo>
                <a:cubicBezTo>
                  <a:pt x="3300724" y="767432"/>
                  <a:pt x="3300724" y="767432"/>
                  <a:pt x="3300724" y="767432"/>
                </a:cubicBezTo>
                <a:cubicBezTo>
                  <a:pt x="3320885" y="767432"/>
                  <a:pt x="3320885" y="767432"/>
                  <a:pt x="3320885" y="767432"/>
                </a:cubicBezTo>
                <a:cubicBezTo>
                  <a:pt x="3320885" y="758785"/>
                  <a:pt x="3320885" y="758785"/>
                  <a:pt x="3320885" y="758785"/>
                </a:cubicBezTo>
                <a:cubicBezTo>
                  <a:pt x="3343927" y="758785"/>
                  <a:pt x="3343927" y="758785"/>
                  <a:pt x="3343927" y="758785"/>
                </a:cubicBezTo>
                <a:cubicBezTo>
                  <a:pt x="3343927" y="735005"/>
                  <a:pt x="3343927" y="735005"/>
                  <a:pt x="3343927" y="735005"/>
                </a:cubicBezTo>
                <a:cubicBezTo>
                  <a:pt x="3398652" y="735005"/>
                  <a:pt x="3398652" y="735005"/>
                  <a:pt x="3398652" y="735005"/>
                </a:cubicBezTo>
                <a:cubicBezTo>
                  <a:pt x="3398652" y="741491"/>
                  <a:pt x="3398652" y="741491"/>
                  <a:pt x="3398652" y="741491"/>
                </a:cubicBezTo>
                <a:cubicBezTo>
                  <a:pt x="3404412" y="741491"/>
                  <a:pt x="3404412" y="741491"/>
                  <a:pt x="3404412" y="741491"/>
                </a:cubicBezTo>
                <a:cubicBezTo>
                  <a:pt x="3404412" y="743652"/>
                  <a:pt x="3404412" y="743652"/>
                  <a:pt x="3404412" y="743652"/>
                </a:cubicBezTo>
                <a:cubicBezTo>
                  <a:pt x="3407292" y="743652"/>
                  <a:pt x="3407292" y="743652"/>
                  <a:pt x="3407292" y="743652"/>
                </a:cubicBezTo>
                <a:cubicBezTo>
                  <a:pt x="3407292" y="735005"/>
                  <a:pt x="3407292" y="735005"/>
                  <a:pt x="3407292" y="735005"/>
                </a:cubicBezTo>
                <a:cubicBezTo>
                  <a:pt x="3418813" y="735005"/>
                  <a:pt x="3418813" y="735005"/>
                  <a:pt x="3418813" y="735005"/>
                </a:cubicBezTo>
                <a:cubicBezTo>
                  <a:pt x="3418813" y="752300"/>
                  <a:pt x="3418813" y="752300"/>
                  <a:pt x="3418813" y="752300"/>
                </a:cubicBezTo>
                <a:cubicBezTo>
                  <a:pt x="3427454" y="752300"/>
                  <a:pt x="3427454" y="752300"/>
                  <a:pt x="3427454" y="752300"/>
                </a:cubicBezTo>
                <a:cubicBezTo>
                  <a:pt x="3427454" y="743652"/>
                  <a:pt x="3427454" y="743652"/>
                  <a:pt x="3427454" y="743652"/>
                </a:cubicBezTo>
                <a:cubicBezTo>
                  <a:pt x="3438974" y="743652"/>
                  <a:pt x="3438974" y="743652"/>
                  <a:pt x="3438974" y="743652"/>
                </a:cubicBezTo>
                <a:cubicBezTo>
                  <a:pt x="3438974" y="719873"/>
                  <a:pt x="3438974" y="719873"/>
                  <a:pt x="3438974" y="719873"/>
                </a:cubicBezTo>
                <a:cubicBezTo>
                  <a:pt x="3482178" y="719873"/>
                  <a:pt x="3482178" y="719873"/>
                  <a:pt x="3482178" y="719873"/>
                </a:cubicBezTo>
                <a:cubicBezTo>
                  <a:pt x="3482178" y="726358"/>
                  <a:pt x="3482178" y="726358"/>
                  <a:pt x="3482178" y="726358"/>
                </a:cubicBezTo>
                <a:cubicBezTo>
                  <a:pt x="3490818" y="726358"/>
                  <a:pt x="3490818" y="726358"/>
                  <a:pt x="3490818" y="726358"/>
                </a:cubicBezTo>
                <a:cubicBezTo>
                  <a:pt x="3490818" y="713388"/>
                  <a:pt x="3490818" y="713388"/>
                  <a:pt x="3490818" y="713388"/>
                </a:cubicBezTo>
                <a:cubicBezTo>
                  <a:pt x="3513860" y="713388"/>
                  <a:pt x="3513860" y="713388"/>
                  <a:pt x="3513860" y="713388"/>
                </a:cubicBezTo>
                <a:cubicBezTo>
                  <a:pt x="3513860" y="687446"/>
                  <a:pt x="3513860" y="687446"/>
                  <a:pt x="3513860" y="687446"/>
                </a:cubicBezTo>
                <a:cubicBezTo>
                  <a:pt x="3534022" y="687446"/>
                  <a:pt x="3534022" y="687446"/>
                  <a:pt x="3534022" y="687446"/>
                </a:cubicBezTo>
                <a:cubicBezTo>
                  <a:pt x="3534022" y="696093"/>
                  <a:pt x="3534022" y="696093"/>
                  <a:pt x="3534022" y="696093"/>
                </a:cubicBezTo>
                <a:cubicBezTo>
                  <a:pt x="3545542" y="696093"/>
                  <a:pt x="3545542" y="696093"/>
                  <a:pt x="3545542" y="696093"/>
                </a:cubicBezTo>
                <a:cubicBezTo>
                  <a:pt x="3545542" y="672314"/>
                  <a:pt x="3545542" y="672314"/>
                  <a:pt x="3545542" y="672314"/>
                </a:cubicBezTo>
                <a:cubicBezTo>
                  <a:pt x="3565703" y="672314"/>
                  <a:pt x="3565703" y="672314"/>
                  <a:pt x="3565703" y="672314"/>
                </a:cubicBezTo>
                <a:cubicBezTo>
                  <a:pt x="3565703" y="687446"/>
                  <a:pt x="3565703" y="687446"/>
                  <a:pt x="3565703" y="687446"/>
                </a:cubicBezTo>
                <a:cubicBezTo>
                  <a:pt x="3597386" y="687446"/>
                  <a:pt x="3597386" y="687446"/>
                  <a:pt x="3597386" y="687446"/>
                </a:cubicBezTo>
                <a:cubicBezTo>
                  <a:pt x="3597386" y="678799"/>
                  <a:pt x="3597386" y="678799"/>
                  <a:pt x="3597386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8" y="687446"/>
                  <a:pt x="3629068" y="687446"/>
                  <a:pt x="3629068" y="687446"/>
                </a:cubicBezTo>
                <a:cubicBezTo>
                  <a:pt x="3629068" y="702579"/>
                  <a:pt x="3629068" y="702579"/>
                  <a:pt x="3629068" y="702579"/>
                </a:cubicBezTo>
                <a:cubicBezTo>
                  <a:pt x="3640589" y="702579"/>
                  <a:pt x="3640589" y="702579"/>
                  <a:pt x="3640589" y="702579"/>
                </a:cubicBezTo>
                <a:cubicBezTo>
                  <a:pt x="3640589" y="713388"/>
                  <a:pt x="3640589" y="713388"/>
                  <a:pt x="3640589" y="713388"/>
                </a:cubicBezTo>
                <a:cubicBezTo>
                  <a:pt x="3703954" y="713388"/>
                  <a:pt x="3703954" y="713388"/>
                  <a:pt x="3703954" y="713388"/>
                </a:cubicBezTo>
                <a:cubicBezTo>
                  <a:pt x="3703954" y="743652"/>
                  <a:pt x="3703954" y="743652"/>
                  <a:pt x="3703954" y="743652"/>
                </a:cubicBezTo>
                <a:cubicBezTo>
                  <a:pt x="3726996" y="743652"/>
                  <a:pt x="3726996" y="743652"/>
                  <a:pt x="3726996" y="743652"/>
                </a:cubicBezTo>
                <a:cubicBezTo>
                  <a:pt x="3726996" y="735005"/>
                  <a:pt x="3726996" y="735005"/>
                  <a:pt x="3726996" y="735005"/>
                </a:cubicBezTo>
                <a:cubicBezTo>
                  <a:pt x="3790360" y="735005"/>
                  <a:pt x="3790360" y="735005"/>
                  <a:pt x="3790360" y="735005"/>
                </a:cubicBezTo>
                <a:cubicBezTo>
                  <a:pt x="3790360" y="724196"/>
                  <a:pt x="3790360" y="724196"/>
                  <a:pt x="3790360" y="724196"/>
                </a:cubicBezTo>
                <a:cubicBezTo>
                  <a:pt x="3801881" y="719873"/>
                  <a:pt x="3801881" y="719873"/>
                  <a:pt x="3801881" y="719873"/>
                </a:cubicBezTo>
                <a:cubicBezTo>
                  <a:pt x="3801881" y="687446"/>
                  <a:pt x="3801881" y="687446"/>
                  <a:pt x="3801881" y="687446"/>
                </a:cubicBezTo>
                <a:cubicBezTo>
                  <a:pt x="3822042" y="687446"/>
                  <a:pt x="3822042" y="687446"/>
                  <a:pt x="3822042" y="687446"/>
                </a:cubicBezTo>
                <a:cubicBezTo>
                  <a:pt x="3830683" y="706902"/>
                  <a:pt x="3830683" y="706902"/>
                  <a:pt x="3830683" y="706902"/>
                </a:cubicBezTo>
                <a:cubicBezTo>
                  <a:pt x="3833564" y="700417"/>
                  <a:pt x="3833564" y="700417"/>
                  <a:pt x="3833564" y="700417"/>
                </a:cubicBezTo>
                <a:cubicBezTo>
                  <a:pt x="3850845" y="698255"/>
                  <a:pt x="3850845" y="698255"/>
                  <a:pt x="3850845" y="698255"/>
                </a:cubicBezTo>
                <a:cubicBezTo>
                  <a:pt x="3847965" y="609622"/>
                  <a:pt x="3847965" y="609622"/>
                  <a:pt x="3847965" y="609622"/>
                </a:cubicBezTo>
                <a:cubicBezTo>
                  <a:pt x="3865245" y="611784"/>
                  <a:pt x="3865245" y="611784"/>
                  <a:pt x="3865245" y="611784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8" y="471268"/>
                  <a:pt x="3891168" y="471268"/>
                  <a:pt x="3891168" y="471268"/>
                </a:cubicBezTo>
                <a:cubicBezTo>
                  <a:pt x="3891168" y="356694"/>
                  <a:pt x="3891168" y="356694"/>
                  <a:pt x="3891168" y="356694"/>
                </a:cubicBezTo>
                <a:cubicBezTo>
                  <a:pt x="3896928" y="350209"/>
                  <a:pt x="3896928" y="350209"/>
                  <a:pt x="3896928" y="350209"/>
                </a:cubicBezTo>
                <a:cubicBezTo>
                  <a:pt x="3896928" y="326429"/>
                  <a:pt x="3896928" y="326429"/>
                  <a:pt x="3896928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4" y="246443"/>
                  <a:pt x="3974694" y="246443"/>
                  <a:pt x="3974694" y="246443"/>
                </a:cubicBezTo>
                <a:cubicBezTo>
                  <a:pt x="3977574" y="1"/>
                  <a:pt x="3977574" y="1"/>
                  <a:pt x="3977574" y="1"/>
                </a:cubicBezTo>
                <a:cubicBezTo>
                  <a:pt x="3983335" y="246443"/>
                  <a:pt x="3983335" y="246443"/>
                  <a:pt x="3983335" y="246443"/>
                </a:cubicBezTo>
                <a:cubicBezTo>
                  <a:pt x="4035178" y="328591"/>
                  <a:pt x="4035178" y="328591"/>
                  <a:pt x="4035178" y="328591"/>
                </a:cubicBezTo>
                <a:cubicBezTo>
                  <a:pt x="4058220" y="328591"/>
                  <a:pt x="4058220" y="328591"/>
                  <a:pt x="4058220" y="328591"/>
                </a:cubicBezTo>
                <a:cubicBezTo>
                  <a:pt x="4058220" y="354532"/>
                  <a:pt x="4058220" y="354532"/>
                  <a:pt x="4058220" y="354532"/>
                </a:cubicBezTo>
                <a:cubicBezTo>
                  <a:pt x="4063981" y="356694"/>
                  <a:pt x="4063981" y="356694"/>
                  <a:pt x="4063981" y="356694"/>
                </a:cubicBezTo>
                <a:cubicBezTo>
                  <a:pt x="4063981" y="471268"/>
                  <a:pt x="4063981" y="471268"/>
                  <a:pt x="4063981" y="471268"/>
                </a:cubicBezTo>
                <a:cubicBezTo>
                  <a:pt x="4084142" y="471268"/>
                  <a:pt x="4084142" y="471268"/>
                  <a:pt x="4084142" y="471268"/>
                </a:cubicBezTo>
                <a:cubicBezTo>
                  <a:pt x="4084142" y="607460"/>
                  <a:pt x="4084142" y="607460"/>
                  <a:pt x="4084142" y="607460"/>
                </a:cubicBezTo>
                <a:cubicBezTo>
                  <a:pt x="4107184" y="607460"/>
                  <a:pt x="4107184" y="607460"/>
                  <a:pt x="4107184" y="607460"/>
                </a:cubicBezTo>
                <a:cubicBezTo>
                  <a:pt x="4107184" y="730682"/>
                  <a:pt x="4107184" y="730682"/>
                  <a:pt x="4107184" y="730682"/>
                </a:cubicBezTo>
                <a:cubicBezTo>
                  <a:pt x="4144626" y="728520"/>
                  <a:pt x="4144626" y="728520"/>
                  <a:pt x="4144626" y="728520"/>
                </a:cubicBezTo>
                <a:cubicBezTo>
                  <a:pt x="4150387" y="717711"/>
                  <a:pt x="4150387" y="717711"/>
                  <a:pt x="4150387" y="717711"/>
                </a:cubicBezTo>
                <a:cubicBezTo>
                  <a:pt x="4170548" y="715549"/>
                  <a:pt x="4170548" y="715549"/>
                  <a:pt x="4170548" y="715549"/>
                </a:cubicBezTo>
                <a:cubicBezTo>
                  <a:pt x="4176309" y="724196"/>
                  <a:pt x="4176309" y="724196"/>
                  <a:pt x="4176309" y="724196"/>
                </a:cubicBezTo>
                <a:cubicBezTo>
                  <a:pt x="4205111" y="724196"/>
                  <a:pt x="4205111" y="724196"/>
                  <a:pt x="4205111" y="724196"/>
                </a:cubicBezTo>
                <a:lnTo>
                  <a:pt x="4205111" y="726591"/>
                </a:lnTo>
                <a:lnTo>
                  <a:pt x="4207550" y="712285"/>
                </a:lnTo>
                <a:cubicBezTo>
                  <a:pt x="4209221" y="702478"/>
                  <a:pt x="4211450" y="689402"/>
                  <a:pt x="4214422" y="671967"/>
                </a:cubicBezTo>
                <a:cubicBezTo>
                  <a:pt x="4214422" y="671967"/>
                  <a:pt x="4214422" y="671967"/>
                  <a:pt x="4208478" y="667318"/>
                </a:cubicBezTo>
                <a:cubicBezTo>
                  <a:pt x="4208478" y="667318"/>
                  <a:pt x="4208478" y="667318"/>
                  <a:pt x="4208478" y="660344"/>
                </a:cubicBezTo>
                <a:cubicBezTo>
                  <a:pt x="4208478" y="660344"/>
                  <a:pt x="4208478" y="660344"/>
                  <a:pt x="4217394" y="655694"/>
                </a:cubicBezTo>
                <a:cubicBezTo>
                  <a:pt x="4217394" y="655694"/>
                  <a:pt x="4217394" y="655694"/>
                  <a:pt x="4220366" y="641747"/>
                </a:cubicBezTo>
                <a:cubicBezTo>
                  <a:pt x="4220366" y="641747"/>
                  <a:pt x="4220366" y="641747"/>
                  <a:pt x="4226312" y="655694"/>
                </a:cubicBezTo>
                <a:cubicBezTo>
                  <a:pt x="4226312" y="655694"/>
                  <a:pt x="4226312" y="655694"/>
                  <a:pt x="4232255" y="660344"/>
                </a:cubicBezTo>
                <a:cubicBezTo>
                  <a:pt x="4232255" y="660344"/>
                  <a:pt x="4232255" y="660344"/>
                  <a:pt x="4232255" y="669642"/>
                </a:cubicBezTo>
                <a:cubicBezTo>
                  <a:pt x="4232255" y="669642"/>
                  <a:pt x="4232255" y="669642"/>
                  <a:pt x="4226312" y="671967"/>
                </a:cubicBezTo>
                <a:cubicBezTo>
                  <a:pt x="4226312" y="671967"/>
                  <a:pt x="4226312" y="671967"/>
                  <a:pt x="4241171" y="739382"/>
                </a:cubicBezTo>
                <a:cubicBezTo>
                  <a:pt x="4241171" y="739382"/>
                  <a:pt x="4241171" y="739382"/>
                  <a:pt x="4253059" y="739382"/>
                </a:cubicBezTo>
                <a:cubicBezTo>
                  <a:pt x="4253059" y="739382"/>
                  <a:pt x="4253059" y="739382"/>
                  <a:pt x="4261975" y="771927"/>
                </a:cubicBezTo>
                <a:cubicBezTo>
                  <a:pt x="4261975" y="771927"/>
                  <a:pt x="4261975" y="771927"/>
                  <a:pt x="4306555" y="778901"/>
                </a:cubicBezTo>
                <a:cubicBezTo>
                  <a:pt x="4306555" y="778901"/>
                  <a:pt x="4306555" y="778901"/>
                  <a:pt x="4306555" y="739382"/>
                </a:cubicBezTo>
                <a:cubicBezTo>
                  <a:pt x="4306555" y="739382"/>
                  <a:pt x="4306555" y="739382"/>
                  <a:pt x="4380856" y="739382"/>
                </a:cubicBezTo>
                <a:cubicBezTo>
                  <a:pt x="4380856" y="739382"/>
                  <a:pt x="4380856" y="739382"/>
                  <a:pt x="4410576" y="755654"/>
                </a:cubicBezTo>
                <a:cubicBezTo>
                  <a:pt x="4410576" y="755654"/>
                  <a:pt x="4410576" y="755654"/>
                  <a:pt x="4425436" y="755654"/>
                </a:cubicBezTo>
                <a:cubicBezTo>
                  <a:pt x="4425436" y="755654"/>
                  <a:pt x="4425436" y="755654"/>
                  <a:pt x="4440296" y="739382"/>
                </a:cubicBezTo>
                <a:cubicBezTo>
                  <a:pt x="4440296" y="739382"/>
                  <a:pt x="4440296" y="739382"/>
                  <a:pt x="4461100" y="739382"/>
                </a:cubicBezTo>
                <a:cubicBezTo>
                  <a:pt x="4461100" y="739382"/>
                  <a:pt x="4461100" y="739382"/>
                  <a:pt x="4461100" y="804472"/>
                </a:cubicBezTo>
                <a:cubicBezTo>
                  <a:pt x="4461100" y="804472"/>
                  <a:pt x="4461100" y="804472"/>
                  <a:pt x="4472988" y="806797"/>
                </a:cubicBezTo>
                <a:cubicBezTo>
                  <a:pt x="4472988" y="806797"/>
                  <a:pt x="4472988" y="806797"/>
                  <a:pt x="4472988" y="797498"/>
                </a:cubicBezTo>
                <a:cubicBezTo>
                  <a:pt x="4472988" y="797498"/>
                  <a:pt x="4472988" y="797498"/>
                  <a:pt x="4505680" y="797498"/>
                </a:cubicBezTo>
                <a:cubicBezTo>
                  <a:pt x="4505680" y="797498"/>
                  <a:pt x="4505680" y="797498"/>
                  <a:pt x="4505680" y="699863"/>
                </a:cubicBezTo>
                <a:cubicBezTo>
                  <a:pt x="4505680" y="699863"/>
                  <a:pt x="4505680" y="699863"/>
                  <a:pt x="4508652" y="697538"/>
                </a:cubicBezTo>
                <a:cubicBezTo>
                  <a:pt x="4508652" y="697538"/>
                  <a:pt x="4508652" y="697538"/>
                  <a:pt x="4577008" y="697538"/>
                </a:cubicBezTo>
                <a:cubicBezTo>
                  <a:pt x="4577008" y="697538"/>
                  <a:pt x="4577008" y="697538"/>
                  <a:pt x="4577008" y="685915"/>
                </a:cubicBezTo>
                <a:cubicBezTo>
                  <a:pt x="4577008" y="685915"/>
                  <a:pt x="4577008" y="685915"/>
                  <a:pt x="4606729" y="685915"/>
                </a:cubicBezTo>
                <a:cubicBezTo>
                  <a:pt x="4606729" y="685915"/>
                  <a:pt x="4606729" y="685915"/>
                  <a:pt x="4606729" y="676616"/>
                </a:cubicBezTo>
                <a:cubicBezTo>
                  <a:pt x="4606729" y="676616"/>
                  <a:pt x="4606729" y="676616"/>
                  <a:pt x="4666169" y="676616"/>
                </a:cubicBezTo>
                <a:cubicBezTo>
                  <a:pt x="4666169" y="676616"/>
                  <a:pt x="4666169" y="676616"/>
                  <a:pt x="4666169" y="697538"/>
                </a:cubicBezTo>
                <a:cubicBezTo>
                  <a:pt x="4666169" y="697538"/>
                  <a:pt x="4666169" y="697538"/>
                  <a:pt x="4689946" y="706837"/>
                </a:cubicBezTo>
                <a:cubicBezTo>
                  <a:pt x="4689946" y="706837"/>
                  <a:pt x="4689946" y="706837"/>
                  <a:pt x="4689946" y="737057"/>
                </a:cubicBezTo>
                <a:cubicBezTo>
                  <a:pt x="4689946" y="737057"/>
                  <a:pt x="4689946" y="737057"/>
                  <a:pt x="4704806" y="741706"/>
                </a:cubicBezTo>
                <a:cubicBezTo>
                  <a:pt x="4704806" y="741706"/>
                  <a:pt x="4704806" y="741706"/>
                  <a:pt x="4704806" y="732408"/>
                </a:cubicBezTo>
                <a:cubicBezTo>
                  <a:pt x="4704806" y="732408"/>
                  <a:pt x="4704806" y="732408"/>
                  <a:pt x="4716694" y="732408"/>
                </a:cubicBezTo>
                <a:cubicBezTo>
                  <a:pt x="4716694" y="732408"/>
                  <a:pt x="4716694" y="732408"/>
                  <a:pt x="4716694" y="725434"/>
                </a:cubicBezTo>
                <a:cubicBezTo>
                  <a:pt x="4716694" y="725434"/>
                  <a:pt x="4716694" y="725434"/>
                  <a:pt x="4704806" y="725434"/>
                </a:cubicBezTo>
                <a:cubicBezTo>
                  <a:pt x="4704806" y="725434"/>
                  <a:pt x="4704806" y="725434"/>
                  <a:pt x="4704806" y="716135"/>
                </a:cubicBezTo>
                <a:cubicBezTo>
                  <a:pt x="4704806" y="716135"/>
                  <a:pt x="4704806" y="716135"/>
                  <a:pt x="4716694" y="716135"/>
                </a:cubicBezTo>
                <a:cubicBezTo>
                  <a:pt x="4716694" y="716135"/>
                  <a:pt x="4716694" y="716135"/>
                  <a:pt x="4716694" y="706837"/>
                </a:cubicBezTo>
                <a:cubicBezTo>
                  <a:pt x="4716694" y="706837"/>
                  <a:pt x="4716694" y="706837"/>
                  <a:pt x="4704806" y="706837"/>
                </a:cubicBezTo>
                <a:cubicBezTo>
                  <a:pt x="4704806" y="706837"/>
                  <a:pt x="4704806" y="706837"/>
                  <a:pt x="4704806" y="697538"/>
                </a:cubicBezTo>
                <a:cubicBezTo>
                  <a:pt x="4704806" y="697538"/>
                  <a:pt x="4704806" y="697538"/>
                  <a:pt x="4716694" y="697538"/>
                </a:cubicBezTo>
                <a:cubicBezTo>
                  <a:pt x="4716694" y="697538"/>
                  <a:pt x="4716694" y="697538"/>
                  <a:pt x="4716694" y="690564"/>
                </a:cubicBezTo>
                <a:cubicBezTo>
                  <a:pt x="4716694" y="690564"/>
                  <a:pt x="4716694" y="690564"/>
                  <a:pt x="4704806" y="690564"/>
                </a:cubicBezTo>
                <a:cubicBezTo>
                  <a:pt x="4704806" y="690564"/>
                  <a:pt x="4704806" y="690564"/>
                  <a:pt x="4704806" y="681266"/>
                </a:cubicBezTo>
                <a:cubicBezTo>
                  <a:pt x="4704806" y="681266"/>
                  <a:pt x="4704806" y="681266"/>
                  <a:pt x="4716694" y="681266"/>
                </a:cubicBezTo>
                <a:cubicBezTo>
                  <a:pt x="4716694" y="681266"/>
                  <a:pt x="4716694" y="681266"/>
                  <a:pt x="4716694" y="671967"/>
                </a:cubicBezTo>
                <a:cubicBezTo>
                  <a:pt x="4716694" y="671967"/>
                  <a:pt x="4716694" y="671967"/>
                  <a:pt x="4704806" y="671967"/>
                </a:cubicBezTo>
                <a:cubicBezTo>
                  <a:pt x="4704806" y="671967"/>
                  <a:pt x="4704806" y="671967"/>
                  <a:pt x="4704806" y="664993"/>
                </a:cubicBezTo>
                <a:cubicBezTo>
                  <a:pt x="4704806" y="664993"/>
                  <a:pt x="4704806" y="664993"/>
                  <a:pt x="4716694" y="664993"/>
                </a:cubicBezTo>
                <a:cubicBezTo>
                  <a:pt x="4716694" y="664993"/>
                  <a:pt x="4716694" y="664993"/>
                  <a:pt x="4716694" y="655694"/>
                </a:cubicBezTo>
                <a:cubicBezTo>
                  <a:pt x="4716694" y="655694"/>
                  <a:pt x="4716694" y="655694"/>
                  <a:pt x="4704806" y="655694"/>
                </a:cubicBezTo>
                <a:cubicBezTo>
                  <a:pt x="4704806" y="655694"/>
                  <a:pt x="4704806" y="655694"/>
                  <a:pt x="4704806" y="646396"/>
                </a:cubicBezTo>
                <a:cubicBezTo>
                  <a:pt x="4704806" y="646396"/>
                  <a:pt x="4704806" y="646396"/>
                  <a:pt x="4716694" y="646396"/>
                </a:cubicBezTo>
                <a:cubicBezTo>
                  <a:pt x="4716694" y="646396"/>
                  <a:pt x="4716694" y="646396"/>
                  <a:pt x="4716694" y="637097"/>
                </a:cubicBezTo>
                <a:cubicBezTo>
                  <a:pt x="4716694" y="637097"/>
                  <a:pt x="4716694" y="637097"/>
                  <a:pt x="4704806" y="637097"/>
                </a:cubicBezTo>
                <a:cubicBezTo>
                  <a:pt x="4704806" y="637097"/>
                  <a:pt x="4704806" y="637097"/>
                  <a:pt x="4704806" y="630123"/>
                </a:cubicBezTo>
                <a:cubicBezTo>
                  <a:pt x="4704806" y="630123"/>
                  <a:pt x="4704806" y="630123"/>
                  <a:pt x="4716694" y="630123"/>
                </a:cubicBezTo>
                <a:cubicBezTo>
                  <a:pt x="4716694" y="630123"/>
                  <a:pt x="4716694" y="630123"/>
                  <a:pt x="4716694" y="620825"/>
                </a:cubicBezTo>
                <a:cubicBezTo>
                  <a:pt x="4716694" y="620825"/>
                  <a:pt x="4716694" y="620825"/>
                  <a:pt x="4704806" y="620825"/>
                </a:cubicBezTo>
                <a:cubicBezTo>
                  <a:pt x="4704806" y="620825"/>
                  <a:pt x="4704806" y="620825"/>
                  <a:pt x="4704806" y="611526"/>
                </a:cubicBezTo>
                <a:cubicBezTo>
                  <a:pt x="4704806" y="611526"/>
                  <a:pt x="4704806" y="611526"/>
                  <a:pt x="4716694" y="611526"/>
                </a:cubicBezTo>
                <a:cubicBezTo>
                  <a:pt x="4716694" y="611526"/>
                  <a:pt x="4716694" y="611526"/>
                  <a:pt x="4716694" y="604552"/>
                </a:cubicBezTo>
                <a:cubicBezTo>
                  <a:pt x="4716694" y="604552"/>
                  <a:pt x="4716694" y="604552"/>
                  <a:pt x="4704806" y="604552"/>
                </a:cubicBezTo>
                <a:cubicBezTo>
                  <a:pt x="4704806" y="604552"/>
                  <a:pt x="4704806" y="604552"/>
                  <a:pt x="4704806" y="595254"/>
                </a:cubicBezTo>
                <a:cubicBezTo>
                  <a:pt x="4704806" y="595254"/>
                  <a:pt x="4704806" y="595254"/>
                  <a:pt x="4716694" y="595254"/>
                </a:cubicBezTo>
                <a:cubicBezTo>
                  <a:pt x="4716694" y="595254"/>
                  <a:pt x="4716694" y="595254"/>
                  <a:pt x="4716694" y="585955"/>
                </a:cubicBezTo>
                <a:cubicBezTo>
                  <a:pt x="4716694" y="585955"/>
                  <a:pt x="4716694" y="585955"/>
                  <a:pt x="4704806" y="585955"/>
                </a:cubicBezTo>
                <a:cubicBezTo>
                  <a:pt x="4704806" y="585955"/>
                  <a:pt x="4704806" y="585955"/>
                  <a:pt x="4704806" y="576656"/>
                </a:cubicBezTo>
                <a:cubicBezTo>
                  <a:pt x="4704806" y="576656"/>
                  <a:pt x="4704806" y="576656"/>
                  <a:pt x="4716694" y="576656"/>
                </a:cubicBezTo>
                <a:cubicBezTo>
                  <a:pt x="4716694" y="576656"/>
                  <a:pt x="4716694" y="576656"/>
                  <a:pt x="4716694" y="569682"/>
                </a:cubicBezTo>
                <a:cubicBezTo>
                  <a:pt x="4716694" y="569682"/>
                  <a:pt x="4716694" y="569682"/>
                  <a:pt x="4704806" y="569682"/>
                </a:cubicBezTo>
                <a:cubicBezTo>
                  <a:pt x="4704806" y="569682"/>
                  <a:pt x="4704806" y="569682"/>
                  <a:pt x="4704806" y="560384"/>
                </a:cubicBezTo>
                <a:cubicBezTo>
                  <a:pt x="4704806" y="560384"/>
                  <a:pt x="4704806" y="560384"/>
                  <a:pt x="4716694" y="560384"/>
                </a:cubicBezTo>
                <a:cubicBezTo>
                  <a:pt x="4716694" y="560384"/>
                  <a:pt x="4716694" y="560384"/>
                  <a:pt x="4716694" y="551085"/>
                </a:cubicBezTo>
                <a:cubicBezTo>
                  <a:pt x="4716694" y="551085"/>
                  <a:pt x="4716694" y="551085"/>
                  <a:pt x="4704806" y="551085"/>
                </a:cubicBezTo>
                <a:cubicBezTo>
                  <a:pt x="4704806" y="551085"/>
                  <a:pt x="4704806" y="551085"/>
                  <a:pt x="4704806" y="541787"/>
                </a:cubicBezTo>
                <a:cubicBezTo>
                  <a:pt x="4704806" y="541787"/>
                  <a:pt x="4704806" y="541787"/>
                  <a:pt x="4716694" y="541787"/>
                </a:cubicBezTo>
                <a:cubicBezTo>
                  <a:pt x="4716694" y="541787"/>
                  <a:pt x="4716694" y="541787"/>
                  <a:pt x="4716694" y="534813"/>
                </a:cubicBezTo>
                <a:cubicBezTo>
                  <a:pt x="4716694" y="534813"/>
                  <a:pt x="4716694" y="534813"/>
                  <a:pt x="4704806" y="534813"/>
                </a:cubicBezTo>
                <a:cubicBezTo>
                  <a:pt x="4704806" y="534813"/>
                  <a:pt x="4704806" y="534813"/>
                  <a:pt x="4704806" y="525514"/>
                </a:cubicBezTo>
                <a:cubicBezTo>
                  <a:pt x="4704806" y="525514"/>
                  <a:pt x="4704806" y="525514"/>
                  <a:pt x="4716694" y="525514"/>
                </a:cubicBezTo>
                <a:cubicBezTo>
                  <a:pt x="4716694" y="525514"/>
                  <a:pt x="4716694" y="525514"/>
                  <a:pt x="4704806" y="511566"/>
                </a:cubicBezTo>
                <a:cubicBezTo>
                  <a:pt x="4704806" y="511566"/>
                  <a:pt x="4704806" y="511566"/>
                  <a:pt x="4704806" y="474372"/>
                </a:cubicBezTo>
                <a:cubicBezTo>
                  <a:pt x="4704806" y="474372"/>
                  <a:pt x="4704806" y="474372"/>
                  <a:pt x="4903930" y="474372"/>
                </a:cubicBezTo>
                <a:cubicBezTo>
                  <a:pt x="4903930" y="474372"/>
                  <a:pt x="4903930" y="474372"/>
                  <a:pt x="4921763" y="495294"/>
                </a:cubicBezTo>
                <a:cubicBezTo>
                  <a:pt x="4921763" y="495294"/>
                  <a:pt x="4921763" y="495294"/>
                  <a:pt x="4921763" y="541787"/>
                </a:cubicBezTo>
                <a:cubicBezTo>
                  <a:pt x="4921763" y="541787"/>
                  <a:pt x="4921763" y="541787"/>
                  <a:pt x="4909874" y="541787"/>
                </a:cubicBezTo>
                <a:cubicBezTo>
                  <a:pt x="4909874" y="541787"/>
                  <a:pt x="4909874" y="541787"/>
                  <a:pt x="4909874" y="551085"/>
                </a:cubicBezTo>
                <a:cubicBezTo>
                  <a:pt x="4909874" y="551085"/>
                  <a:pt x="4909874" y="551085"/>
                  <a:pt x="4921763" y="551085"/>
                </a:cubicBezTo>
                <a:cubicBezTo>
                  <a:pt x="4921763" y="551085"/>
                  <a:pt x="4921763" y="551085"/>
                  <a:pt x="4921763" y="560384"/>
                </a:cubicBezTo>
                <a:cubicBezTo>
                  <a:pt x="4921763" y="560384"/>
                  <a:pt x="4921763" y="560384"/>
                  <a:pt x="4909874" y="560384"/>
                </a:cubicBezTo>
                <a:cubicBezTo>
                  <a:pt x="4909874" y="560384"/>
                  <a:pt x="4909874" y="560384"/>
                  <a:pt x="4909874" y="569682"/>
                </a:cubicBezTo>
                <a:cubicBezTo>
                  <a:pt x="4909874" y="569682"/>
                  <a:pt x="4909874" y="569682"/>
                  <a:pt x="4921763" y="569682"/>
                </a:cubicBezTo>
                <a:cubicBezTo>
                  <a:pt x="4921763" y="569682"/>
                  <a:pt x="4921763" y="569682"/>
                  <a:pt x="4921763" y="576656"/>
                </a:cubicBezTo>
                <a:cubicBezTo>
                  <a:pt x="4921763" y="576656"/>
                  <a:pt x="4921763" y="576656"/>
                  <a:pt x="4909874" y="576656"/>
                </a:cubicBezTo>
                <a:cubicBezTo>
                  <a:pt x="4909874" y="576656"/>
                  <a:pt x="4909874" y="576656"/>
                  <a:pt x="4909874" y="585955"/>
                </a:cubicBezTo>
                <a:cubicBezTo>
                  <a:pt x="4909874" y="585955"/>
                  <a:pt x="4909874" y="585955"/>
                  <a:pt x="4921763" y="585955"/>
                </a:cubicBezTo>
                <a:cubicBezTo>
                  <a:pt x="4921763" y="585955"/>
                  <a:pt x="4921763" y="585955"/>
                  <a:pt x="4921763" y="595254"/>
                </a:cubicBezTo>
                <a:cubicBezTo>
                  <a:pt x="4921763" y="595254"/>
                  <a:pt x="4921763" y="595254"/>
                  <a:pt x="4909874" y="595254"/>
                </a:cubicBezTo>
                <a:cubicBezTo>
                  <a:pt x="4909874" y="595254"/>
                  <a:pt x="4909874" y="595254"/>
                  <a:pt x="4909874" y="604552"/>
                </a:cubicBezTo>
                <a:cubicBezTo>
                  <a:pt x="4909874" y="604552"/>
                  <a:pt x="4909874" y="604552"/>
                  <a:pt x="4921763" y="604552"/>
                </a:cubicBezTo>
                <a:cubicBezTo>
                  <a:pt x="4921763" y="604552"/>
                  <a:pt x="4921763" y="604552"/>
                  <a:pt x="4921763" y="611526"/>
                </a:cubicBezTo>
                <a:cubicBezTo>
                  <a:pt x="4921763" y="611526"/>
                  <a:pt x="4921763" y="611526"/>
                  <a:pt x="4909874" y="611526"/>
                </a:cubicBezTo>
                <a:cubicBezTo>
                  <a:pt x="4909874" y="611526"/>
                  <a:pt x="4909874" y="611526"/>
                  <a:pt x="4909874" y="620825"/>
                </a:cubicBezTo>
                <a:cubicBezTo>
                  <a:pt x="4909874" y="620825"/>
                  <a:pt x="4909874" y="620825"/>
                  <a:pt x="4921763" y="620825"/>
                </a:cubicBezTo>
                <a:cubicBezTo>
                  <a:pt x="4921763" y="620825"/>
                  <a:pt x="4921763" y="620825"/>
                  <a:pt x="4921763" y="630123"/>
                </a:cubicBezTo>
                <a:cubicBezTo>
                  <a:pt x="4921763" y="630123"/>
                  <a:pt x="4921763" y="630123"/>
                  <a:pt x="4909874" y="630123"/>
                </a:cubicBezTo>
                <a:cubicBezTo>
                  <a:pt x="4909874" y="630123"/>
                  <a:pt x="4909874" y="630123"/>
                  <a:pt x="4909874" y="637097"/>
                </a:cubicBezTo>
                <a:cubicBezTo>
                  <a:pt x="4909874" y="637097"/>
                  <a:pt x="4909874" y="637097"/>
                  <a:pt x="4921763" y="637097"/>
                </a:cubicBezTo>
                <a:cubicBezTo>
                  <a:pt x="4921763" y="637097"/>
                  <a:pt x="4921763" y="637097"/>
                  <a:pt x="4921763" y="646396"/>
                </a:cubicBezTo>
                <a:cubicBezTo>
                  <a:pt x="4921763" y="646396"/>
                  <a:pt x="4921763" y="646396"/>
                  <a:pt x="4909874" y="646396"/>
                </a:cubicBezTo>
                <a:cubicBezTo>
                  <a:pt x="4909874" y="646396"/>
                  <a:pt x="4909874" y="646396"/>
                  <a:pt x="4909874" y="655694"/>
                </a:cubicBezTo>
                <a:cubicBezTo>
                  <a:pt x="4909874" y="655694"/>
                  <a:pt x="4909874" y="655694"/>
                  <a:pt x="4921763" y="655694"/>
                </a:cubicBezTo>
                <a:cubicBezTo>
                  <a:pt x="4921763" y="655694"/>
                  <a:pt x="4921763" y="655694"/>
                  <a:pt x="4921763" y="664993"/>
                </a:cubicBezTo>
                <a:cubicBezTo>
                  <a:pt x="4921763" y="664993"/>
                  <a:pt x="4921763" y="664993"/>
                  <a:pt x="4909874" y="664993"/>
                </a:cubicBezTo>
                <a:cubicBezTo>
                  <a:pt x="4909874" y="664993"/>
                  <a:pt x="4909874" y="664993"/>
                  <a:pt x="4909874" y="671967"/>
                </a:cubicBezTo>
                <a:cubicBezTo>
                  <a:pt x="4909874" y="671967"/>
                  <a:pt x="4909874" y="671967"/>
                  <a:pt x="4921763" y="671967"/>
                </a:cubicBezTo>
                <a:cubicBezTo>
                  <a:pt x="4921763" y="671967"/>
                  <a:pt x="4921763" y="671967"/>
                  <a:pt x="4921763" y="681266"/>
                </a:cubicBezTo>
                <a:cubicBezTo>
                  <a:pt x="4921763" y="681266"/>
                  <a:pt x="4921763" y="681266"/>
                  <a:pt x="4909874" y="681266"/>
                </a:cubicBezTo>
                <a:cubicBezTo>
                  <a:pt x="4909874" y="681266"/>
                  <a:pt x="4909874" y="681266"/>
                  <a:pt x="4909874" y="690564"/>
                </a:cubicBezTo>
                <a:cubicBezTo>
                  <a:pt x="4909874" y="690564"/>
                  <a:pt x="4909874" y="690564"/>
                  <a:pt x="4921763" y="690564"/>
                </a:cubicBezTo>
                <a:cubicBezTo>
                  <a:pt x="4921763" y="690564"/>
                  <a:pt x="4921763" y="690564"/>
                  <a:pt x="4921763" y="697538"/>
                </a:cubicBezTo>
                <a:cubicBezTo>
                  <a:pt x="4921763" y="697538"/>
                  <a:pt x="4921763" y="697538"/>
                  <a:pt x="4909874" y="697538"/>
                </a:cubicBezTo>
                <a:cubicBezTo>
                  <a:pt x="4909874" y="697538"/>
                  <a:pt x="4909874" y="697538"/>
                  <a:pt x="4909874" y="706837"/>
                </a:cubicBezTo>
                <a:cubicBezTo>
                  <a:pt x="4909874" y="706837"/>
                  <a:pt x="4909874" y="706837"/>
                  <a:pt x="4921763" y="706837"/>
                </a:cubicBezTo>
                <a:cubicBezTo>
                  <a:pt x="4921763" y="706837"/>
                  <a:pt x="4921763" y="706837"/>
                  <a:pt x="4921763" y="716135"/>
                </a:cubicBezTo>
                <a:cubicBezTo>
                  <a:pt x="4921763" y="716135"/>
                  <a:pt x="4921763" y="716135"/>
                  <a:pt x="4909874" y="716135"/>
                </a:cubicBezTo>
                <a:cubicBezTo>
                  <a:pt x="4909874" y="716135"/>
                  <a:pt x="4909874" y="716135"/>
                  <a:pt x="4909874" y="725434"/>
                </a:cubicBezTo>
                <a:cubicBezTo>
                  <a:pt x="4909874" y="725434"/>
                  <a:pt x="4909874" y="725434"/>
                  <a:pt x="4921763" y="725434"/>
                </a:cubicBezTo>
                <a:cubicBezTo>
                  <a:pt x="4921763" y="725434"/>
                  <a:pt x="4921763" y="725434"/>
                  <a:pt x="4921763" y="732408"/>
                </a:cubicBezTo>
                <a:cubicBezTo>
                  <a:pt x="4921763" y="732408"/>
                  <a:pt x="4921763" y="732408"/>
                  <a:pt x="4909874" y="732408"/>
                </a:cubicBezTo>
                <a:cubicBezTo>
                  <a:pt x="4909874" y="732408"/>
                  <a:pt x="4909874" y="732408"/>
                  <a:pt x="4909874" y="741706"/>
                </a:cubicBezTo>
                <a:cubicBezTo>
                  <a:pt x="4909874" y="741706"/>
                  <a:pt x="4909874" y="741706"/>
                  <a:pt x="4942567" y="762628"/>
                </a:cubicBezTo>
                <a:cubicBezTo>
                  <a:pt x="4942567" y="762628"/>
                  <a:pt x="4942567" y="762628"/>
                  <a:pt x="4942567" y="767278"/>
                </a:cubicBezTo>
                <a:cubicBezTo>
                  <a:pt x="4942567" y="767278"/>
                  <a:pt x="4942567" y="767278"/>
                  <a:pt x="4930679" y="767278"/>
                </a:cubicBezTo>
                <a:cubicBezTo>
                  <a:pt x="4930679" y="767278"/>
                  <a:pt x="4930679" y="767278"/>
                  <a:pt x="4930679" y="792849"/>
                </a:cubicBezTo>
                <a:cubicBezTo>
                  <a:pt x="4930679" y="792849"/>
                  <a:pt x="4930679" y="792849"/>
                  <a:pt x="4942567" y="792849"/>
                </a:cubicBezTo>
                <a:cubicBezTo>
                  <a:pt x="4942567" y="792849"/>
                  <a:pt x="4942567" y="792849"/>
                  <a:pt x="4942567" y="781225"/>
                </a:cubicBezTo>
                <a:cubicBezTo>
                  <a:pt x="4942567" y="781225"/>
                  <a:pt x="4942567" y="781225"/>
                  <a:pt x="4954455" y="776576"/>
                </a:cubicBezTo>
                <a:cubicBezTo>
                  <a:pt x="4954455" y="776576"/>
                  <a:pt x="4954455" y="776576"/>
                  <a:pt x="4975259" y="776576"/>
                </a:cubicBezTo>
                <a:cubicBezTo>
                  <a:pt x="4975259" y="776576"/>
                  <a:pt x="4975259" y="776576"/>
                  <a:pt x="4975259" y="785875"/>
                </a:cubicBezTo>
                <a:cubicBezTo>
                  <a:pt x="4975259" y="785875"/>
                  <a:pt x="4975259" y="785875"/>
                  <a:pt x="4993091" y="785875"/>
                </a:cubicBezTo>
                <a:cubicBezTo>
                  <a:pt x="4993091" y="785875"/>
                  <a:pt x="4993091" y="785875"/>
                  <a:pt x="4993091" y="790524"/>
                </a:cubicBezTo>
                <a:cubicBezTo>
                  <a:pt x="4993091" y="790524"/>
                  <a:pt x="4993091" y="790524"/>
                  <a:pt x="5004979" y="790524"/>
                </a:cubicBezTo>
                <a:cubicBezTo>
                  <a:pt x="5004979" y="790524"/>
                  <a:pt x="5004979" y="790524"/>
                  <a:pt x="5018771" y="804254"/>
                </a:cubicBezTo>
                <a:lnTo>
                  <a:pt x="5028884" y="814322"/>
                </a:lnTo>
                <a:lnTo>
                  <a:pt x="5070363" y="814322"/>
                </a:lnTo>
                <a:lnTo>
                  <a:pt x="5070363" y="802147"/>
                </a:lnTo>
                <a:cubicBezTo>
                  <a:pt x="5070363" y="802147"/>
                  <a:pt x="5070363" y="802147"/>
                  <a:pt x="5120887" y="802147"/>
                </a:cubicBezTo>
                <a:cubicBezTo>
                  <a:pt x="5120887" y="802147"/>
                  <a:pt x="5120887" y="802147"/>
                  <a:pt x="5120887" y="727759"/>
                </a:cubicBezTo>
                <a:cubicBezTo>
                  <a:pt x="5120887" y="727759"/>
                  <a:pt x="5120887" y="727759"/>
                  <a:pt x="5168440" y="727759"/>
                </a:cubicBezTo>
                <a:cubicBezTo>
                  <a:pt x="5168440" y="727759"/>
                  <a:pt x="5168440" y="727759"/>
                  <a:pt x="5168440" y="720785"/>
                </a:cubicBezTo>
                <a:cubicBezTo>
                  <a:pt x="5168440" y="720785"/>
                  <a:pt x="5168440" y="720785"/>
                  <a:pt x="5198160" y="720785"/>
                </a:cubicBezTo>
                <a:cubicBezTo>
                  <a:pt x="5198160" y="720785"/>
                  <a:pt x="5198160" y="720785"/>
                  <a:pt x="5198160" y="681266"/>
                </a:cubicBezTo>
                <a:cubicBezTo>
                  <a:pt x="5198160" y="681266"/>
                  <a:pt x="5198160" y="681266"/>
                  <a:pt x="5192216" y="681266"/>
                </a:cubicBezTo>
                <a:cubicBezTo>
                  <a:pt x="5192216" y="681266"/>
                  <a:pt x="5192216" y="681266"/>
                  <a:pt x="5192216" y="667318"/>
                </a:cubicBezTo>
                <a:cubicBezTo>
                  <a:pt x="5192216" y="667318"/>
                  <a:pt x="5192216" y="667318"/>
                  <a:pt x="5198160" y="669642"/>
                </a:cubicBezTo>
                <a:cubicBezTo>
                  <a:pt x="5198160" y="669642"/>
                  <a:pt x="5198160" y="669642"/>
                  <a:pt x="5204104" y="646396"/>
                </a:cubicBezTo>
                <a:cubicBezTo>
                  <a:pt x="5204104" y="646396"/>
                  <a:pt x="5204104" y="646396"/>
                  <a:pt x="5210048" y="669642"/>
                </a:cubicBezTo>
                <a:cubicBezTo>
                  <a:pt x="5210048" y="669642"/>
                  <a:pt x="5210048" y="669642"/>
                  <a:pt x="5213020" y="667318"/>
                </a:cubicBezTo>
                <a:cubicBezTo>
                  <a:pt x="5213020" y="667318"/>
                  <a:pt x="5213020" y="667318"/>
                  <a:pt x="5215992" y="660344"/>
                </a:cubicBezTo>
                <a:cubicBezTo>
                  <a:pt x="5215992" y="660344"/>
                  <a:pt x="5215992" y="660344"/>
                  <a:pt x="5221936" y="651045"/>
                </a:cubicBezTo>
                <a:cubicBezTo>
                  <a:pt x="5221936" y="651045"/>
                  <a:pt x="5221936" y="651045"/>
                  <a:pt x="5227880" y="641747"/>
                </a:cubicBezTo>
                <a:cubicBezTo>
                  <a:pt x="5227880" y="641747"/>
                  <a:pt x="5227880" y="641747"/>
                  <a:pt x="5242740" y="634773"/>
                </a:cubicBezTo>
                <a:cubicBezTo>
                  <a:pt x="5242740" y="634773"/>
                  <a:pt x="5242740" y="634773"/>
                  <a:pt x="5260572" y="625474"/>
                </a:cubicBezTo>
                <a:cubicBezTo>
                  <a:pt x="5260572" y="625474"/>
                  <a:pt x="5260572" y="625474"/>
                  <a:pt x="5269488" y="616175"/>
                </a:cubicBezTo>
                <a:cubicBezTo>
                  <a:pt x="5269488" y="616175"/>
                  <a:pt x="5269488" y="616175"/>
                  <a:pt x="5275432" y="599903"/>
                </a:cubicBezTo>
                <a:cubicBezTo>
                  <a:pt x="5275432" y="599903"/>
                  <a:pt x="5275432" y="599903"/>
                  <a:pt x="5281376" y="616175"/>
                </a:cubicBezTo>
                <a:cubicBezTo>
                  <a:pt x="5281376" y="616175"/>
                  <a:pt x="5281376" y="616175"/>
                  <a:pt x="5287320" y="623149"/>
                </a:cubicBezTo>
                <a:cubicBezTo>
                  <a:pt x="5287320" y="623149"/>
                  <a:pt x="5287320" y="623149"/>
                  <a:pt x="5302180" y="632448"/>
                </a:cubicBezTo>
                <a:cubicBezTo>
                  <a:pt x="5302180" y="632448"/>
                  <a:pt x="5302180" y="632448"/>
                  <a:pt x="5314069" y="641747"/>
                </a:cubicBezTo>
                <a:cubicBezTo>
                  <a:pt x="5314069" y="641747"/>
                  <a:pt x="5314069" y="641747"/>
                  <a:pt x="5325957" y="651045"/>
                </a:cubicBezTo>
                <a:cubicBezTo>
                  <a:pt x="5325957" y="651045"/>
                  <a:pt x="5325957" y="651045"/>
                  <a:pt x="5328929" y="660344"/>
                </a:cubicBezTo>
                <a:cubicBezTo>
                  <a:pt x="5328929" y="660344"/>
                  <a:pt x="5328929" y="660344"/>
                  <a:pt x="5331901" y="669642"/>
                </a:cubicBezTo>
                <a:cubicBezTo>
                  <a:pt x="5331901" y="669642"/>
                  <a:pt x="5331901" y="669642"/>
                  <a:pt x="5337845" y="669642"/>
                </a:cubicBezTo>
                <a:cubicBezTo>
                  <a:pt x="5337845" y="669642"/>
                  <a:pt x="5337845" y="669642"/>
                  <a:pt x="5340817" y="646396"/>
                </a:cubicBezTo>
                <a:cubicBezTo>
                  <a:pt x="5340817" y="646396"/>
                  <a:pt x="5340817" y="646396"/>
                  <a:pt x="5346761" y="669642"/>
                </a:cubicBezTo>
                <a:cubicBezTo>
                  <a:pt x="5346761" y="669642"/>
                  <a:pt x="5346761" y="669642"/>
                  <a:pt x="5352705" y="669642"/>
                </a:cubicBezTo>
                <a:cubicBezTo>
                  <a:pt x="5352705" y="669642"/>
                  <a:pt x="5352705" y="669642"/>
                  <a:pt x="5352705" y="683590"/>
                </a:cubicBezTo>
                <a:cubicBezTo>
                  <a:pt x="5352705" y="683590"/>
                  <a:pt x="5352705" y="683590"/>
                  <a:pt x="5346761" y="683590"/>
                </a:cubicBezTo>
                <a:cubicBezTo>
                  <a:pt x="5346761" y="683590"/>
                  <a:pt x="5346761" y="683590"/>
                  <a:pt x="5346761" y="716135"/>
                </a:cubicBezTo>
                <a:cubicBezTo>
                  <a:pt x="5346761" y="716135"/>
                  <a:pt x="5346761" y="716135"/>
                  <a:pt x="5358649" y="716135"/>
                </a:cubicBezTo>
                <a:cubicBezTo>
                  <a:pt x="5358649" y="716135"/>
                  <a:pt x="5358649" y="716135"/>
                  <a:pt x="5358649" y="720785"/>
                </a:cubicBezTo>
                <a:cubicBezTo>
                  <a:pt x="5358649" y="720785"/>
                  <a:pt x="5358649" y="720785"/>
                  <a:pt x="5367565" y="720785"/>
                </a:cubicBezTo>
                <a:cubicBezTo>
                  <a:pt x="5367565" y="720785"/>
                  <a:pt x="5367565" y="720785"/>
                  <a:pt x="5367565" y="711486"/>
                </a:cubicBezTo>
                <a:cubicBezTo>
                  <a:pt x="5367565" y="711486"/>
                  <a:pt x="5367565" y="711486"/>
                  <a:pt x="5391342" y="711486"/>
                </a:cubicBezTo>
                <a:cubicBezTo>
                  <a:pt x="5391342" y="711486"/>
                  <a:pt x="5391342" y="711486"/>
                  <a:pt x="5391342" y="695213"/>
                </a:cubicBezTo>
                <a:cubicBezTo>
                  <a:pt x="5391342" y="695213"/>
                  <a:pt x="5391342" y="695213"/>
                  <a:pt x="5441865" y="695213"/>
                </a:cubicBezTo>
                <a:cubicBezTo>
                  <a:pt x="5441865" y="695213"/>
                  <a:pt x="5441865" y="695213"/>
                  <a:pt x="5441865" y="706837"/>
                </a:cubicBezTo>
                <a:cubicBezTo>
                  <a:pt x="5441865" y="706837"/>
                  <a:pt x="5441865" y="706837"/>
                  <a:pt x="5468614" y="706837"/>
                </a:cubicBezTo>
                <a:cubicBezTo>
                  <a:pt x="5468614" y="706837"/>
                  <a:pt x="5468614" y="706837"/>
                  <a:pt x="5468614" y="725434"/>
                </a:cubicBezTo>
                <a:cubicBezTo>
                  <a:pt x="5468614" y="725434"/>
                  <a:pt x="5468614" y="725434"/>
                  <a:pt x="5462670" y="725434"/>
                </a:cubicBezTo>
                <a:cubicBezTo>
                  <a:pt x="5462670" y="725434"/>
                  <a:pt x="5462670" y="725434"/>
                  <a:pt x="5462670" y="732408"/>
                </a:cubicBezTo>
                <a:cubicBezTo>
                  <a:pt x="5462670" y="732408"/>
                  <a:pt x="5462670" y="732408"/>
                  <a:pt x="5468614" y="732408"/>
                </a:cubicBezTo>
                <a:cubicBezTo>
                  <a:pt x="5468614" y="732408"/>
                  <a:pt x="5468614" y="732408"/>
                  <a:pt x="5468614" y="746356"/>
                </a:cubicBezTo>
                <a:cubicBezTo>
                  <a:pt x="5468614" y="746356"/>
                  <a:pt x="5468614" y="746356"/>
                  <a:pt x="5462670" y="751005"/>
                </a:cubicBezTo>
                <a:cubicBezTo>
                  <a:pt x="5462670" y="751005"/>
                  <a:pt x="5462670" y="751005"/>
                  <a:pt x="5462670" y="806797"/>
                </a:cubicBezTo>
                <a:cubicBezTo>
                  <a:pt x="5462670" y="806797"/>
                  <a:pt x="5462670" y="806797"/>
                  <a:pt x="5483473" y="806797"/>
                </a:cubicBezTo>
                <a:cubicBezTo>
                  <a:pt x="5483473" y="806797"/>
                  <a:pt x="5483473" y="806797"/>
                  <a:pt x="5483473" y="811446"/>
                </a:cubicBezTo>
                <a:cubicBezTo>
                  <a:pt x="5483473" y="811446"/>
                  <a:pt x="5483473" y="811446"/>
                  <a:pt x="5501306" y="811446"/>
                </a:cubicBezTo>
                <a:cubicBezTo>
                  <a:pt x="5501306" y="811446"/>
                  <a:pt x="5501306" y="811446"/>
                  <a:pt x="5501306" y="813480"/>
                </a:cubicBezTo>
                <a:lnTo>
                  <a:pt x="5501306" y="814322"/>
                </a:lnTo>
                <a:lnTo>
                  <a:pt x="5519138" y="814322"/>
                </a:lnTo>
                <a:lnTo>
                  <a:pt x="5519138" y="811446"/>
                </a:lnTo>
                <a:cubicBezTo>
                  <a:pt x="5519138" y="811446"/>
                  <a:pt x="5519138" y="811446"/>
                  <a:pt x="5539942" y="802147"/>
                </a:cubicBezTo>
                <a:cubicBezTo>
                  <a:pt x="5539942" y="802147"/>
                  <a:pt x="5539942" y="802147"/>
                  <a:pt x="5539942" y="781225"/>
                </a:cubicBezTo>
                <a:cubicBezTo>
                  <a:pt x="5539942" y="781225"/>
                  <a:pt x="5539942" y="781225"/>
                  <a:pt x="5533998" y="781225"/>
                </a:cubicBezTo>
                <a:cubicBezTo>
                  <a:pt x="5533998" y="781225"/>
                  <a:pt x="5533998" y="781225"/>
                  <a:pt x="5533998" y="757979"/>
                </a:cubicBezTo>
                <a:cubicBezTo>
                  <a:pt x="5533998" y="757979"/>
                  <a:pt x="5533998" y="757979"/>
                  <a:pt x="5545886" y="757979"/>
                </a:cubicBezTo>
                <a:cubicBezTo>
                  <a:pt x="5545886" y="757979"/>
                  <a:pt x="5545886" y="757979"/>
                  <a:pt x="5545886" y="755654"/>
                </a:cubicBezTo>
                <a:cubicBezTo>
                  <a:pt x="5545886" y="755654"/>
                  <a:pt x="5545886" y="755654"/>
                  <a:pt x="5572634" y="755654"/>
                </a:cubicBezTo>
                <a:cubicBezTo>
                  <a:pt x="5572634" y="755654"/>
                  <a:pt x="5572634" y="755654"/>
                  <a:pt x="5572634" y="746356"/>
                </a:cubicBezTo>
                <a:cubicBezTo>
                  <a:pt x="5572634" y="746356"/>
                  <a:pt x="5572634" y="746356"/>
                  <a:pt x="5590466" y="746356"/>
                </a:cubicBezTo>
                <a:cubicBezTo>
                  <a:pt x="5590466" y="746356"/>
                  <a:pt x="5590466" y="746356"/>
                  <a:pt x="5590466" y="630123"/>
                </a:cubicBezTo>
                <a:cubicBezTo>
                  <a:pt x="5590466" y="630123"/>
                  <a:pt x="5590466" y="630123"/>
                  <a:pt x="5602354" y="630123"/>
                </a:cubicBezTo>
                <a:cubicBezTo>
                  <a:pt x="5602354" y="630123"/>
                  <a:pt x="5602354" y="630123"/>
                  <a:pt x="5602354" y="611526"/>
                </a:cubicBezTo>
                <a:cubicBezTo>
                  <a:pt x="5602354" y="611526"/>
                  <a:pt x="5602354" y="611526"/>
                  <a:pt x="5605326" y="611526"/>
                </a:cubicBezTo>
                <a:cubicBezTo>
                  <a:pt x="5605326" y="611526"/>
                  <a:pt x="5605326" y="611526"/>
                  <a:pt x="5605326" y="565033"/>
                </a:cubicBezTo>
                <a:cubicBezTo>
                  <a:pt x="5605326" y="565033"/>
                  <a:pt x="5605326" y="565033"/>
                  <a:pt x="5617215" y="565033"/>
                </a:cubicBezTo>
                <a:cubicBezTo>
                  <a:pt x="5617215" y="565033"/>
                  <a:pt x="5617215" y="565033"/>
                  <a:pt x="5617215" y="574332"/>
                </a:cubicBezTo>
                <a:cubicBezTo>
                  <a:pt x="5617215" y="574332"/>
                  <a:pt x="5617215" y="574332"/>
                  <a:pt x="5623159" y="574332"/>
                </a:cubicBezTo>
                <a:cubicBezTo>
                  <a:pt x="5623159" y="574332"/>
                  <a:pt x="5623159" y="574332"/>
                  <a:pt x="5623159" y="555735"/>
                </a:cubicBezTo>
                <a:cubicBezTo>
                  <a:pt x="5623159" y="555735"/>
                  <a:pt x="5623159" y="555735"/>
                  <a:pt x="5638018" y="551085"/>
                </a:cubicBezTo>
                <a:cubicBezTo>
                  <a:pt x="5638018" y="551085"/>
                  <a:pt x="5638018" y="551085"/>
                  <a:pt x="5649906" y="555735"/>
                </a:cubicBezTo>
                <a:cubicBezTo>
                  <a:pt x="5649906" y="555735"/>
                  <a:pt x="5649906" y="555735"/>
                  <a:pt x="5667738" y="555735"/>
                </a:cubicBezTo>
                <a:cubicBezTo>
                  <a:pt x="5667738" y="555735"/>
                  <a:pt x="5667738" y="555735"/>
                  <a:pt x="5667738" y="525514"/>
                </a:cubicBezTo>
                <a:cubicBezTo>
                  <a:pt x="5667738" y="525514"/>
                  <a:pt x="5667738" y="525514"/>
                  <a:pt x="5679627" y="525514"/>
                </a:cubicBezTo>
                <a:cubicBezTo>
                  <a:pt x="5679627" y="525514"/>
                  <a:pt x="5679627" y="525514"/>
                  <a:pt x="5679627" y="530163"/>
                </a:cubicBezTo>
                <a:cubicBezTo>
                  <a:pt x="5679627" y="530163"/>
                  <a:pt x="5679627" y="530163"/>
                  <a:pt x="5694487" y="530163"/>
                </a:cubicBezTo>
                <a:cubicBezTo>
                  <a:pt x="5694487" y="530163"/>
                  <a:pt x="5694487" y="530163"/>
                  <a:pt x="5694487" y="525514"/>
                </a:cubicBezTo>
                <a:cubicBezTo>
                  <a:pt x="5694487" y="525514"/>
                  <a:pt x="5694487" y="525514"/>
                  <a:pt x="5706375" y="525514"/>
                </a:cubicBezTo>
                <a:cubicBezTo>
                  <a:pt x="5706375" y="525514"/>
                  <a:pt x="5706375" y="525514"/>
                  <a:pt x="5706375" y="560384"/>
                </a:cubicBezTo>
                <a:cubicBezTo>
                  <a:pt x="5706375" y="560384"/>
                  <a:pt x="5706375" y="560384"/>
                  <a:pt x="5721235" y="569682"/>
                </a:cubicBezTo>
                <a:cubicBezTo>
                  <a:pt x="5721235" y="569682"/>
                  <a:pt x="5721235" y="569682"/>
                  <a:pt x="5721235" y="574332"/>
                </a:cubicBezTo>
                <a:cubicBezTo>
                  <a:pt x="5721235" y="574332"/>
                  <a:pt x="5721235" y="574332"/>
                  <a:pt x="5718263" y="574332"/>
                </a:cubicBezTo>
                <a:cubicBezTo>
                  <a:pt x="5718263" y="574332"/>
                  <a:pt x="5718263" y="574332"/>
                  <a:pt x="5718263" y="576656"/>
                </a:cubicBezTo>
                <a:cubicBezTo>
                  <a:pt x="5718263" y="576656"/>
                  <a:pt x="5718263" y="576656"/>
                  <a:pt x="5750955" y="576656"/>
                </a:cubicBezTo>
                <a:cubicBezTo>
                  <a:pt x="5750955" y="576656"/>
                  <a:pt x="5750955" y="576656"/>
                  <a:pt x="5750955" y="565033"/>
                </a:cubicBezTo>
                <a:cubicBezTo>
                  <a:pt x="5750955" y="565033"/>
                  <a:pt x="5750955" y="565033"/>
                  <a:pt x="5789591" y="555735"/>
                </a:cubicBezTo>
                <a:cubicBezTo>
                  <a:pt x="5789591" y="555735"/>
                  <a:pt x="5789591" y="555735"/>
                  <a:pt x="5789591" y="546436"/>
                </a:cubicBezTo>
                <a:cubicBezTo>
                  <a:pt x="5789591" y="546436"/>
                  <a:pt x="5789591" y="546436"/>
                  <a:pt x="5798507" y="546436"/>
                </a:cubicBezTo>
                <a:cubicBezTo>
                  <a:pt x="5798507" y="546436"/>
                  <a:pt x="5798507" y="546436"/>
                  <a:pt x="5798507" y="539462"/>
                </a:cubicBezTo>
                <a:cubicBezTo>
                  <a:pt x="5798507" y="539462"/>
                  <a:pt x="5798507" y="539462"/>
                  <a:pt x="5822283" y="539462"/>
                </a:cubicBezTo>
                <a:cubicBezTo>
                  <a:pt x="5822283" y="539462"/>
                  <a:pt x="5822283" y="539462"/>
                  <a:pt x="5822283" y="546436"/>
                </a:cubicBezTo>
                <a:cubicBezTo>
                  <a:pt x="5822283" y="546436"/>
                  <a:pt x="5822283" y="546436"/>
                  <a:pt x="5840116" y="546436"/>
                </a:cubicBezTo>
                <a:cubicBezTo>
                  <a:pt x="5840116" y="546436"/>
                  <a:pt x="5840116" y="546436"/>
                  <a:pt x="5840116" y="560384"/>
                </a:cubicBezTo>
                <a:cubicBezTo>
                  <a:pt x="5840116" y="560384"/>
                  <a:pt x="5840116" y="560384"/>
                  <a:pt x="5872808" y="560384"/>
                </a:cubicBezTo>
                <a:cubicBezTo>
                  <a:pt x="5872808" y="560384"/>
                  <a:pt x="5872808" y="560384"/>
                  <a:pt x="5872808" y="551085"/>
                </a:cubicBezTo>
                <a:cubicBezTo>
                  <a:pt x="5872808" y="551085"/>
                  <a:pt x="5872808" y="551085"/>
                  <a:pt x="5887668" y="551085"/>
                </a:cubicBezTo>
                <a:cubicBezTo>
                  <a:pt x="5887668" y="551085"/>
                  <a:pt x="5887668" y="551085"/>
                  <a:pt x="5887668" y="541787"/>
                </a:cubicBezTo>
                <a:cubicBezTo>
                  <a:pt x="5887668" y="541787"/>
                  <a:pt x="5887668" y="541787"/>
                  <a:pt x="5905500" y="541787"/>
                </a:cubicBezTo>
                <a:cubicBezTo>
                  <a:pt x="5905500" y="541787"/>
                  <a:pt x="5905500" y="541787"/>
                  <a:pt x="5905500" y="551085"/>
                </a:cubicBezTo>
                <a:cubicBezTo>
                  <a:pt x="5905500" y="551085"/>
                  <a:pt x="5905500" y="551085"/>
                  <a:pt x="5911444" y="551085"/>
                </a:cubicBezTo>
                <a:cubicBezTo>
                  <a:pt x="5911444" y="551085"/>
                  <a:pt x="5911444" y="551085"/>
                  <a:pt x="5911444" y="495294"/>
                </a:cubicBezTo>
                <a:cubicBezTo>
                  <a:pt x="5911444" y="495294"/>
                  <a:pt x="5911444" y="495294"/>
                  <a:pt x="6045185" y="495294"/>
                </a:cubicBezTo>
                <a:cubicBezTo>
                  <a:pt x="6045185" y="495294"/>
                  <a:pt x="6045185" y="495294"/>
                  <a:pt x="6045185" y="569682"/>
                </a:cubicBezTo>
                <a:cubicBezTo>
                  <a:pt x="6045185" y="569682"/>
                  <a:pt x="6045185" y="569682"/>
                  <a:pt x="6068961" y="569682"/>
                </a:cubicBezTo>
                <a:cubicBezTo>
                  <a:pt x="6068961" y="569682"/>
                  <a:pt x="6068961" y="569682"/>
                  <a:pt x="6068961" y="485995"/>
                </a:cubicBezTo>
                <a:cubicBezTo>
                  <a:pt x="6068961" y="485995"/>
                  <a:pt x="6068961" y="485995"/>
                  <a:pt x="6098681" y="474372"/>
                </a:cubicBezTo>
                <a:cubicBezTo>
                  <a:pt x="6098681" y="474372"/>
                  <a:pt x="6098681" y="474372"/>
                  <a:pt x="6137317" y="474372"/>
                </a:cubicBezTo>
                <a:cubicBezTo>
                  <a:pt x="6137317" y="474372"/>
                  <a:pt x="6137317" y="474372"/>
                  <a:pt x="6158121" y="460424"/>
                </a:cubicBezTo>
                <a:cubicBezTo>
                  <a:pt x="6158121" y="460424"/>
                  <a:pt x="6158121" y="460424"/>
                  <a:pt x="6208645" y="460424"/>
                </a:cubicBezTo>
                <a:cubicBezTo>
                  <a:pt x="6208645" y="460424"/>
                  <a:pt x="6208645" y="460424"/>
                  <a:pt x="6208645" y="474372"/>
                </a:cubicBezTo>
                <a:cubicBezTo>
                  <a:pt x="6208645" y="474372"/>
                  <a:pt x="6208645" y="474372"/>
                  <a:pt x="6259170" y="474372"/>
                </a:cubicBezTo>
                <a:cubicBezTo>
                  <a:pt x="6259170" y="474372"/>
                  <a:pt x="6259170" y="474372"/>
                  <a:pt x="6259170" y="565033"/>
                </a:cubicBezTo>
                <a:cubicBezTo>
                  <a:pt x="6259170" y="565033"/>
                  <a:pt x="6259170" y="565033"/>
                  <a:pt x="6274030" y="565033"/>
                </a:cubicBezTo>
                <a:cubicBezTo>
                  <a:pt x="6274030" y="565033"/>
                  <a:pt x="6274030" y="565033"/>
                  <a:pt x="6274030" y="697538"/>
                </a:cubicBezTo>
                <a:cubicBezTo>
                  <a:pt x="6274030" y="697538"/>
                  <a:pt x="6274030" y="697538"/>
                  <a:pt x="6297806" y="697538"/>
                </a:cubicBezTo>
                <a:cubicBezTo>
                  <a:pt x="6297806" y="697538"/>
                  <a:pt x="6297806" y="697538"/>
                  <a:pt x="6297806" y="611526"/>
                </a:cubicBezTo>
                <a:cubicBezTo>
                  <a:pt x="6297806" y="611526"/>
                  <a:pt x="6297806" y="611526"/>
                  <a:pt x="6306722" y="606877"/>
                </a:cubicBezTo>
                <a:cubicBezTo>
                  <a:pt x="6306722" y="606877"/>
                  <a:pt x="6306722" y="606877"/>
                  <a:pt x="6312666" y="606877"/>
                </a:cubicBezTo>
                <a:cubicBezTo>
                  <a:pt x="6312666" y="606877"/>
                  <a:pt x="6312666" y="606877"/>
                  <a:pt x="6312666" y="616175"/>
                </a:cubicBezTo>
                <a:cubicBezTo>
                  <a:pt x="6312666" y="616175"/>
                  <a:pt x="6312666" y="616175"/>
                  <a:pt x="6336442" y="606877"/>
                </a:cubicBezTo>
                <a:cubicBezTo>
                  <a:pt x="6336442" y="606877"/>
                  <a:pt x="6336442" y="606877"/>
                  <a:pt x="6357246" y="606877"/>
                </a:cubicBezTo>
                <a:cubicBezTo>
                  <a:pt x="6357246" y="606877"/>
                  <a:pt x="6357246" y="606877"/>
                  <a:pt x="6357246" y="764953"/>
                </a:cubicBezTo>
                <a:cubicBezTo>
                  <a:pt x="6357246" y="764953"/>
                  <a:pt x="6357246" y="764953"/>
                  <a:pt x="6398854" y="769602"/>
                </a:cubicBezTo>
                <a:cubicBezTo>
                  <a:pt x="6398854" y="767278"/>
                  <a:pt x="6398854" y="764953"/>
                  <a:pt x="6398854" y="762628"/>
                </a:cubicBezTo>
                <a:cubicBezTo>
                  <a:pt x="6413715" y="762628"/>
                  <a:pt x="6428575" y="762628"/>
                  <a:pt x="6443435" y="762628"/>
                </a:cubicBezTo>
                <a:cubicBezTo>
                  <a:pt x="6443435" y="751005"/>
                  <a:pt x="6443435" y="741706"/>
                  <a:pt x="6443435" y="732408"/>
                </a:cubicBezTo>
                <a:cubicBezTo>
                  <a:pt x="6446407" y="732408"/>
                  <a:pt x="6452351" y="732408"/>
                  <a:pt x="6455323" y="732408"/>
                </a:cubicBezTo>
                <a:cubicBezTo>
                  <a:pt x="6455323" y="718460"/>
                  <a:pt x="6455323" y="706837"/>
                  <a:pt x="6455323" y="692889"/>
                </a:cubicBezTo>
                <a:cubicBezTo>
                  <a:pt x="6458295" y="692889"/>
                  <a:pt x="6461267" y="692889"/>
                  <a:pt x="6464239" y="692889"/>
                </a:cubicBezTo>
                <a:cubicBezTo>
                  <a:pt x="6464239" y="678941"/>
                  <a:pt x="6464239" y="667318"/>
                  <a:pt x="6464239" y="653370"/>
                </a:cubicBezTo>
                <a:cubicBezTo>
                  <a:pt x="6470183" y="653370"/>
                  <a:pt x="6476127" y="653370"/>
                  <a:pt x="6485043" y="653370"/>
                </a:cubicBezTo>
                <a:cubicBezTo>
                  <a:pt x="6485043" y="653370"/>
                  <a:pt x="6485043" y="655694"/>
                  <a:pt x="6485043" y="655694"/>
                </a:cubicBezTo>
                <a:cubicBezTo>
                  <a:pt x="6505847" y="648720"/>
                  <a:pt x="6529623" y="639422"/>
                  <a:pt x="6550427" y="632448"/>
                </a:cubicBezTo>
                <a:cubicBezTo>
                  <a:pt x="6553399" y="625474"/>
                  <a:pt x="6553399" y="618500"/>
                  <a:pt x="6553399" y="611526"/>
                </a:cubicBezTo>
                <a:cubicBezTo>
                  <a:pt x="6556371" y="618500"/>
                  <a:pt x="6556371" y="625474"/>
                  <a:pt x="6559343" y="632448"/>
                </a:cubicBezTo>
                <a:cubicBezTo>
                  <a:pt x="6583119" y="641747"/>
                  <a:pt x="6603924" y="651045"/>
                  <a:pt x="6627700" y="660344"/>
                </a:cubicBezTo>
                <a:cubicBezTo>
                  <a:pt x="6627700" y="658019"/>
                  <a:pt x="6627700" y="655694"/>
                  <a:pt x="6627700" y="655694"/>
                </a:cubicBezTo>
                <a:cubicBezTo>
                  <a:pt x="6633644" y="655694"/>
                  <a:pt x="6639588" y="655694"/>
                  <a:pt x="6645532" y="655694"/>
                </a:cubicBezTo>
                <a:cubicBezTo>
                  <a:pt x="6645532" y="667318"/>
                  <a:pt x="6645532" y="681266"/>
                  <a:pt x="6645532" y="692889"/>
                </a:cubicBezTo>
                <a:cubicBezTo>
                  <a:pt x="6648504" y="692889"/>
                  <a:pt x="6651476" y="692889"/>
                  <a:pt x="6654448" y="692889"/>
                </a:cubicBezTo>
                <a:cubicBezTo>
                  <a:pt x="6654448" y="706837"/>
                  <a:pt x="6654448" y="720785"/>
                  <a:pt x="6654448" y="737057"/>
                </a:cubicBezTo>
                <a:cubicBezTo>
                  <a:pt x="6657420" y="737057"/>
                  <a:pt x="6660392" y="737057"/>
                  <a:pt x="6663364" y="737057"/>
                </a:cubicBezTo>
                <a:cubicBezTo>
                  <a:pt x="6663364" y="744031"/>
                  <a:pt x="6663364" y="751005"/>
                  <a:pt x="6663364" y="757979"/>
                </a:cubicBezTo>
                <a:cubicBezTo>
                  <a:pt x="6669308" y="757979"/>
                  <a:pt x="6675252" y="757979"/>
                  <a:pt x="6681196" y="757979"/>
                </a:cubicBezTo>
                <a:cubicBezTo>
                  <a:pt x="6681196" y="769602"/>
                  <a:pt x="6681196" y="778901"/>
                  <a:pt x="6681196" y="790524"/>
                </a:cubicBezTo>
                <a:cubicBezTo>
                  <a:pt x="6719832" y="788199"/>
                  <a:pt x="6755496" y="785875"/>
                  <a:pt x="6794133" y="783550"/>
                </a:cubicBezTo>
                <a:cubicBezTo>
                  <a:pt x="6794133" y="771927"/>
                  <a:pt x="6794133" y="762628"/>
                  <a:pt x="6794133" y="751005"/>
                </a:cubicBezTo>
                <a:cubicBezTo>
                  <a:pt x="6814937" y="751005"/>
                  <a:pt x="6835741" y="751005"/>
                  <a:pt x="6853573" y="751005"/>
                </a:cubicBezTo>
                <a:cubicBezTo>
                  <a:pt x="6853573" y="744031"/>
                  <a:pt x="6853573" y="739382"/>
                  <a:pt x="6853573" y="732408"/>
                </a:cubicBezTo>
                <a:cubicBezTo>
                  <a:pt x="6895181" y="732408"/>
                  <a:pt x="6936789" y="732408"/>
                  <a:pt x="6978398" y="732408"/>
                </a:cubicBezTo>
                <a:cubicBezTo>
                  <a:pt x="6978398" y="737057"/>
                  <a:pt x="6978398" y="739382"/>
                  <a:pt x="6978398" y="744031"/>
                </a:cubicBezTo>
                <a:cubicBezTo>
                  <a:pt x="7005146" y="744031"/>
                  <a:pt x="7031894" y="744031"/>
                  <a:pt x="7058642" y="744031"/>
                </a:cubicBezTo>
                <a:cubicBezTo>
                  <a:pt x="7058642" y="746356"/>
                  <a:pt x="7058642" y="748680"/>
                  <a:pt x="7058642" y="751005"/>
                </a:cubicBezTo>
                <a:cubicBezTo>
                  <a:pt x="7064586" y="751005"/>
                  <a:pt x="7073502" y="751005"/>
                  <a:pt x="7082418" y="751005"/>
                </a:cubicBezTo>
                <a:cubicBezTo>
                  <a:pt x="7082418" y="753330"/>
                  <a:pt x="7082418" y="755654"/>
                  <a:pt x="7082418" y="757979"/>
                </a:cubicBezTo>
                <a:cubicBezTo>
                  <a:pt x="7088362" y="757979"/>
                  <a:pt x="7097278" y="757979"/>
                  <a:pt x="7103222" y="757979"/>
                </a:cubicBezTo>
                <a:cubicBezTo>
                  <a:pt x="7103222" y="723109"/>
                  <a:pt x="7103222" y="688239"/>
                  <a:pt x="7103222" y="653370"/>
                </a:cubicBezTo>
                <a:cubicBezTo>
                  <a:pt x="7124026" y="648720"/>
                  <a:pt x="7144831" y="644071"/>
                  <a:pt x="7165635" y="639422"/>
                </a:cubicBezTo>
                <a:cubicBezTo>
                  <a:pt x="7204271" y="639422"/>
                  <a:pt x="7242907" y="639422"/>
                  <a:pt x="7281543" y="639422"/>
                </a:cubicBezTo>
                <a:cubicBezTo>
                  <a:pt x="7281543" y="583630"/>
                  <a:pt x="7281543" y="527839"/>
                  <a:pt x="7281543" y="472047"/>
                </a:cubicBezTo>
                <a:cubicBezTo>
                  <a:pt x="7290459" y="467398"/>
                  <a:pt x="7302347" y="465073"/>
                  <a:pt x="7314235" y="460424"/>
                </a:cubicBezTo>
                <a:cubicBezTo>
                  <a:pt x="7361788" y="455775"/>
                  <a:pt x="7409340" y="448801"/>
                  <a:pt x="7456892" y="441827"/>
                </a:cubicBezTo>
                <a:cubicBezTo>
                  <a:pt x="7474724" y="446476"/>
                  <a:pt x="7489584" y="451125"/>
                  <a:pt x="7507417" y="453450"/>
                </a:cubicBezTo>
                <a:cubicBezTo>
                  <a:pt x="7510389" y="455775"/>
                  <a:pt x="7513361" y="458099"/>
                  <a:pt x="7516333" y="460424"/>
                </a:cubicBezTo>
                <a:cubicBezTo>
                  <a:pt x="7516333" y="565033"/>
                  <a:pt x="7516333" y="669642"/>
                  <a:pt x="7516333" y="771927"/>
                </a:cubicBezTo>
                <a:cubicBezTo>
                  <a:pt x="7522277" y="771927"/>
                  <a:pt x="7528221" y="771927"/>
                  <a:pt x="7537137" y="771927"/>
                </a:cubicBezTo>
                <a:cubicBezTo>
                  <a:pt x="7537137" y="730083"/>
                  <a:pt x="7537137" y="688239"/>
                  <a:pt x="7537137" y="646396"/>
                </a:cubicBezTo>
                <a:cubicBezTo>
                  <a:pt x="7543081" y="646396"/>
                  <a:pt x="7549025" y="646396"/>
                  <a:pt x="7554969" y="646396"/>
                </a:cubicBezTo>
                <a:cubicBezTo>
                  <a:pt x="7554969" y="641747"/>
                  <a:pt x="7554969" y="639422"/>
                  <a:pt x="7554969" y="634773"/>
                </a:cubicBezTo>
                <a:cubicBezTo>
                  <a:pt x="7560913" y="632448"/>
                  <a:pt x="7566857" y="630123"/>
                  <a:pt x="7572801" y="627799"/>
                </a:cubicBezTo>
                <a:cubicBezTo>
                  <a:pt x="7575773" y="627799"/>
                  <a:pt x="7581717" y="627799"/>
                  <a:pt x="7587661" y="627799"/>
                </a:cubicBezTo>
                <a:cubicBezTo>
                  <a:pt x="7587661" y="623149"/>
                  <a:pt x="7587661" y="620825"/>
                  <a:pt x="7587661" y="616175"/>
                </a:cubicBezTo>
                <a:cubicBezTo>
                  <a:pt x="7590633" y="613851"/>
                  <a:pt x="7596577" y="611526"/>
                  <a:pt x="7599549" y="609201"/>
                </a:cubicBezTo>
                <a:cubicBezTo>
                  <a:pt x="7608465" y="609201"/>
                  <a:pt x="7620353" y="609201"/>
                  <a:pt x="7629269" y="609201"/>
                </a:cubicBezTo>
                <a:cubicBezTo>
                  <a:pt x="7629269" y="620825"/>
                  <a:pt x="7629269" y="634773"/>
                  <a:pt x="7629269" y="646396"/>
                </a:cubicBezTo>
                <a:cubicBezTo>
                  <a:pt x="7650073" y="646396"/>
                  <a:pt x="7670877" y="646396"/>
                  <a:pt x="7691682" y="646396"/>
                </a:cubicBezTo>
                <a:cubicBezTo>
                  <a:pt x="7691682" y="690564"/>
                  <a:pt x="7691682" y="732408"/>
                  <a:pt x="7691682" y="776576"/>
                </a:cubicBezTo>
                <a:cubicBezTo>
                  <a:pt x="7700598" y="776576"/>
                  <a:pt x="7709514" y="776576"/>
                  <a:pt x="7715458" y="776576"/>
                </a:cubicBezTo>
                <a:cubicBezTo>
                  <a:pt x="7724374" y="774251"/>
                  <a:pt x="7730318" y="771927"/>
                  <a:pt x="7739234" y="769602"/>
                </a:cubicBezTo>
                <a:cubicBezTo>
                  <a:pt x="7739234" y="764953"/>
                  <a:pt x="7739234" y="762628"/>
                  <a:pt x="7739234" y="760304"/>
                </a:cubicBezTo>
                <a:cubicBezTo>
                  <a:pt x="7736262" y="760304"/>
                  <a:pt x="7733290" y="757979"/>
                  <a:pt x="7730318" y="757979"/>
                </a:cubicBezTo>
                <a:cubicBezTo>
                  <a:pt x="7730318" y="755654"/>
                  <a:pt x="7730318" y="753330"/>
                  <a:pt x="7730318" y="751005"/>
                </a:cubicBezTo>
                <a:cubicBezTo>
                  <a:pt x="7733290" y="748680"/>
                  <a:pt x="7736262" y="748680"/>
                  <a:pt x="7739234" y="746356"/>
                </a:cubicBezTo>
                <a:cubicBezTo>
                  <a:pt x="7739234" y="730083"/>
                  <a:pt x="7739234" y="711486"/>
                  <a:pt x="7739234" y="695213"/>
                </a:cubicBezTo>
                <a:cubicBezTo>
                  <a:pt x="7736262" y="695213"/>
                  <a:pt x="7733290" y="692889"/>
                  <a:pt x="7730318" y="692889"/>
                </a:cubicBezTo>
                <a:cubicBezTo>
                  <a:pt x="7730318" y="690564"/>
                  <a:pt x="7730318" y="688239"/>
                  <a:pt x="7730318" y="685915"/>
                </a:cubicBezTo>
                <a:cubicBezTo>
                  <a:pt x="7733290" y="683590"/>
                  <a:pt x="7736262" y="683590"/>
                  <a:pt x="7739234" y="681266"/>
                </a:cubicBezTo>
                <a:cubicBezTo>
                  <a:pt x="7739234" y="681266"/>
                  <a:pt x="7739234" y="678941"/>
                  <a:pt x="7739234" y="676616"/>
                </a:cubicBezTo>
                <a:cubicBezTo>
                  <a:pt x="7742206" y="676616"/>
                  <a:pt x="7742206" y="676616"/>
                  <a:pt x="7745178" y="676616"/>
                </a:cubicBezTo>
                <a:cubicBezTo>
                  <a:pt x="7745178" y="674292"/>
                  <a:pt x="7745178" y="669642"/>
                  <a:pt x="7745178" y="667318"/>
                </a:cubicBezTo>
                <a:cubicBezTo>
                  <a:pt x="7742206" y="667318"/>
                  <a:pt x="7742206" y="667318"/>
                  <a:pt x="7739234" y="667318"/>
                </a:cubicBezTo>
                <a:cubicBezTo>
                  <a:pt x="7739234" y="664993"/>
                  <a:pt x="7739234" y="662668"/>
                  <a:pt x="7739234" y="660344"/>
                </a:cubicBezTo>
                <a:cubicBezTo>
                  <a:pt x="7742206" y="660344"/>
                  <a:pt x="7745178" y="658019"/>
                  <a:pt x="7748150" y="655694"/>
                </a:cubicBezTo>
                <a:cubicBezTo>
                  <a:pt x="7751122" y="627799"/>
                  <a:pt x="7760038" y="604552"/>
                  <a:pt x="7795702" y="590604"/>
                </a:cubicBezTo>
                <a:cubicBezTo>
                  <a:pt x="7792730" y="590604"/>
                  <a:pt x="7792730" y="588280"/>
                  <a:pt x="7789758" y="588280"/>
                </a:cubicBezTo>
                <a:cubicBezTo>
                  <a:pt x="7789758" y="585955"/>
                  <a:pt x="7789758" y="583630"/>
                  <a:pt x="7789758" y="581306"/>
                </a:cubicBezTo>
                <a:cubicBezTo>
                  <a:pt x="7792730" y="581306"/>
                  <a:pt x="7795702" y="578981"/>
                  <a:pt x="7798674" y="578981"/>
                </a:cubicBezTo>
                <a:cubicBezTo>
                  <a:pt x="7798674" y="574332"/>
                  <a:pt x="7798674" y="572007"/>
                  <a:pt x="7798674" y="569682"/>
                </a:cubicBezTo>
                <a:cubicBezTo>
                  <a:pt x="7801646" y="569682"/>
                  <a:pt x="7801646" y="569682"/>
                  <a:pt x="7804618" y="569682"/>
                </a:cubicBezTo>
                <a:cubicBezTo>
                  <a:pt x="7804618" y="562708"/>
                  <a:pt x="7804618" y="555735"/>
                  <a:pt x="7804618" y="548761"/>
                </a:cubicBezTo>
                <a:cubicBezTo>
                  <a:pt x="7801646" y="548761"/>
                  <a:pt x="7801646" y="548761"/>
                  <a:pt x="7798674" y="548761"/>
                </a:cubicBezTo>
                <a:cubicBezTo>
                  <a:pt x="7798674" y="546436"/>
                  <a:pt x="7798674" y="546436"/>
                  <a:pt x="7798674" y="544111"/>
                </a:cubicBezTo>
                <a:cubicBezTo>
                  <a:pt x="7801646" y="544111"/>
                  <a:pt x="7804618" y="541787"/>
                  <a:pt x="7804618" y="541787"/>
                </a:cubicBezTo>
                <a:cubicBezTo>
                  <a:pt x="7810562" y="537137"/>
                  <a:pt x="7813534" y="532488"/>
                  <a:pt x="7819478" y="525514"/>
                </a:cubicBezTo>
                <a:cubicBezTo>
                  <a:pt x="7819478" y="525514"/>
                  <a:pt x="7819478" y="523189"/>
                  <a:pt x="7819478" y="523189"/>
                </a:cubicBezTo>
                <a:cubicBezTo>
                  <a:pt x="7819478" y="523189"/>
                  <a:pt x="7822450" y="523189"/>
                  <a:pt x="7822450" y="523189"/>
                </a:cubicBezTo>
                <a:cubicBezTo>
                  <a:pt x="7822450" y="520865"/>
                  <a:pt x="7822450" y="518540"/>
                  <a:pt x="7822450" y="516216"/>
                </a:cubicBezTo>
                <a:cubicBezTo>
                  <a:pt x="7816506" y="509242"/>
                  <a:pt x="7816506" y="497618"/>
                  <a:pt x="7822450" y="490644"/>
                </a:cubicBezTo>
                <a:cubicBezTo>
                  <a:pt x="7822450" y="490644"/>
                  <a:pt x="7822450" y="490644"/>
                  <a:pt x="7825422" y="483670"/>
                </a:cubicBezTo>
                <a:cubicBezTo>
                  <a:pt x="7825422" y="483670"/>
                  <a:pt x="7825422" y="483670"/>
                  <a:pt x="7828394" y="490644"/>
                </a:cubicBezTo>
                <a:cubicBezTo>
                  <a:pt x="7834338" y="497618"/>
                  <a:pt x="7837310" y="509242"/>
                  <a:pt x="7831366" y="516216"/>
                </a:cubicBezTo>
                <a:cubicBezTo>
                  <a:pt x="7831366" y="518540"/>
                  <a:pt x="7831366" y="520865"/>
                  <a:pt x="7831366" y="523189"/>
                </a:cubicBezTo>
                <a:cubicBezTo>
                  <a:pt x="7831366" y="523189"/>
                  <a:pt x="7834338" y="523189"/>
                  <a:pt x="7834338" y="523189"/>
                </a:cubicBezTo>
                <a:cubicBezTo>
                  <a:pt x="7834338" y="523189"/>
                  <a:pt x="7834338" y="525514"/>
                  <a:pt x="7834338" y="525514"/>
                </a:cubicBezTo>
                <a:cubicBezTo>
                  <a:pt x="7837310" y="530163"/>
                  <a:pt x="7843254" y="537137"/>
                  <a:pt x="7846226" y="541787"/>
                </a:cubicBezTo>
                <a:cubicBezTo>
                  <a:pt x="7849198" y="541787"/>
                  <a:pt x="7849198" y="544111"/>
                  <a:pt x="7852170" y="544111"/>
                </a:cubicBezTo>
                <a:cubicBezTo>
                  <a:pt x="7852170" y="546436"/>
                  <a:pt x="7852170" y="546436"/>
                  <a:pt x="7852170" y="548761"/>
                </a:cubicBezTo>
                <a:cubicBezTo>
                  <a:pt x="7852170" y="548761"/>
                  <a:pt x="7849198" y="548761"/>
                  <a:pt x="7849198" y="548761"/>
                </a:cubicBezTo>
                <a:cubicBezTo>
                  <a:pt x="7849198" y="555735"/>
                  <a:pt x="7849198" y="562708"/>
                  <a:pt x="7849198" y="569682"/>
                </a:cubicBezTo>
                <a:cubicBezTo>
                  <a:pt x="7849198" y="569682"/>
                  <a:pt x="7852170" y="569682"/>
                  <a:pt x="7855142" y="569682"/>
                </a:cubicBezTo>
                <a:cubicBezTo>
                  <a:pt x="7855142" y="572007"/>
                  <a:pt x="7855142" y="574332"/>
                  <a:pt x="7855142" y="578981"/>
                </a:cubicBezTo>
                <a:cubicBezTo>
                  <a:pt x="7855142" y="578981"/>
                  <a:pt x="7858115" y="581306"/>
                  <a:pt x="7861087" y="581306"/>
                </a:cubicBezTo>
                <a:cubicBezTo>
                  <a:pt x="7861087" y="583630"/>
                  <a:pt x="7861087" y="585955"/>
                  <a:pt x="7861087" y="588280"/>
                </a:cubicBezTo>
                <a:cubicBezTo>
                  <a:pt x="7858115" y="590604"/>
                  <a:pt x="7858115" y="590604"/>
                  <a:pt x="7855142" y="590604"/>
                </a:cubicBezTo>
                <a:cubicBezTo>
                  <a:pt x="7890807" y="604552"/>
                  <a:pt x="7896751" y="627799"/>
                  <a:pt x="7902695" y="655694"/>
                </a:cubicBezTo>
                <a:cubicBezTo>
                  <a:pt x="7905667" y="658019"/>
                  <a:pt x="7908639" y="658019"/>
                  <a:pt x="7911611" y="660344"/>
                </a:cubicBezTo>
                <a:cubicBezTo>
                  <a:pt x="7911611" y="662668"/>
                  <a:pt x="7911611" y="664993"/>
                  <a:pt x="7911611" y="667318"/>
                </a:cubicBezTo>
                <a:cubicBezTo>
                  <a:pt x="7908639" y="667318"/>
                  <a:pt x="7908639" y="667318"/>
                  <a:pt x="7905667" y="667318"/>
                </a:cubicBezTo>
                <a:cubicBezTo>
                  <a:pt x="7905667" y="671967"/>
                  <a:pt x="7905667" y="674292"/>
                  <a:pt x="7905667" y="676616"/>
                </a:cubicBezTo>
                <a:cubicBezTo>
                  <a:pt x="7908639" y="676616"/>
                  <a:pt x="7908639" y="676616"/>
                  <a:pt x="7911611" y="676616"/>
                </a:cubicBezTo>
                <a:cubicBezTo>
                  <a:pt x="7911611" y="678941"/>
                  <a:pt x="7911611" y="681266"/>
                  <a:pt x="7911611" y="681266"/>
                </a:cubicBezTo>
                <a:cubicBezTo>
                  <a:pt x="7914583" y="683590"/>
                  <a:pt x="7917555" y="685915"/>
                  <a:pt x="7920527" y="685915"/>
                </a:cubicBezTo>
                <a:cubicBezTo>
                  <a:pt x="7920527" y="688239"/>
                  <a:pt x="7920527" y="690564"/>
                  <a:pt x="7920527" y="692889"/>
                </a:cubicBezTo>
                <a:cubicBezTo>
                  <a:pt x="7917555" y="692889"/>
                  <a:pt x="7914583" y="695213"/>
                  <a:pt x="7911611" y="695213"/>
                </a:cubicBezTo>
                <a:cubicBezTo>
                  <a:pt x="7911611" y="713811"/>
                  <a:pt x="7911611" y="730083"/>
                  <a:pt x="7911611" y="746356"/>
                </a:cubicBezTo>
                <a:cubicBezTo>
                  <a:pt x="7914583" y="748680"/>
                  <a:pt x="7917555" y="748680"/>
                  <a:pt x="7920527" y="751005"/>
                </a:cubicBezTo>
                <a:cubicBezTo>
                  <a:pt x="7920527" y="753330"/>
                  <a:pt x="7920527" y="755654"/>
                  <a:pt x="7920527" y="757979"/>
                </a:cubicBezTo>
                <a:cubicBezTo>
                  <a:pt x="7917555" y="757979"/>
                  <a:pt x="7914583" y="760304"/>
                  <a:pt x="7911611" y="760304"/>
                </a:cubicBezTo>
                <a:cubicBezTo>
                  <a:pt x="7911611" y="762628"/>
                  <a:pt x="7911611" y="764953"/>
                  <a:pt x="7911611" y="767278"/>
                </a:cubicBezTo>
                <a:cubicBezTo>
                  <a:pt x="7914583" y="767278"/>
                  <a:pt x="7920527" y="767278"/>
                  <a:pt x="7923499" y="767278"/>
                </a:cubicBezTo>
                <a:cubicBezTo>
                  <a:pt x="7923499" y="771927"/>
                  <a:pt x="7923499" y="774251"/>
                  <a:pt x="7923499" y="776576"/>
                </a:cubicBezTo>
                <a:cubicBezTo>
                  <a:pt x="7932415" y="776576"/>
                  <a:pt x="7938359" y="776576"/>
                  <a:pt x="7944303" y="776576"/>
                </a:cubicBezTo>
                <a:cubicBezTo>
                  <a:pt x="7944303" y="725434"/>
                  <a:pt x="7944303" y="671967"/>
                  <a:pt x="7944303" y="620825"/>
                </a:cubicBezTo>
                <a:cubicBezTo>
                  <a:pt x="7971051" y="616175"/>
                  <a:pt x="7994827" y="613851"/>
                  <a:pt x="8021575" y="609201"/>
                </a:cubicBezTo>
                <a:cubicBezTo>
                  <a:pt x="8036435" y="609201"/>
                  <a:pt x="8051296" y="609201"/>
                  <a:pt x="8063184" y="609201"/>
                </a:cubicBezTo>
                <a:cubicBezTo>
                  <a:pt x="8063184" y="578981"/>
                  <a:pt x="8063184" y="546436"/>
                  <a:pt x="8063184" y="516216"/>
                </a:cubicBezTo>
                <a:cubicBezTo>
                  <a:pt x="8092904" y="495294"/>
                  <a:pt x="8152344" y="495294"/>
                  <a:pt x="8179092" y="516216"/>
                </a:cubicBezTo>
                <a:cubicBezTo>
                  <a:pt x="8179092" y="595254"/>
                  <a:pt x="8179092" y="674292"/>
                  <a:pt x="8179092" y="755654"/>
                </a:cubicBezTo>
                <a:cubicBezTo>
                  <a:pt x="8193952" y="755654"/>
                  <a:pt x="8208812" y="755654"/>
                  <a:pt x="8220701" y="755654"/>
                </a:cubicBezTo>
                <a:cubicBezTo>
                  <a:pt x="8220701" y="713811"/>
                  <a:pt x="8220701" y="674292"/>
                  <a:pt x="8220701" y="634773"/>
                </a:cubicBezTo>
                <a:cubicBezTo>
                  <a:pt x="8253393" y="634773"/>
                  <a:pt x="8286085" y="634773"/>
                  <a:pt x="8318777" y="634773"/>
                </a:cubicBezTo>
                <a:cubicBezTo>
                  <a:pt x="8324721" y="641747"/>
                  <a:pt x="8330665" y="648720"/>
                  <a:pt x="8336609" y="655694"/>
                </a:cubicBezTo>
                <a:lnTo>
                  <a:pt x="8336609" y="730582"/>
                </a:lnTo>
                <a:lnTo>
                  <a:pt x="8338212" y="730681"/>
                </a:lnTo>
                <a:cubicBezTo>
                  <a:pt x="8338212" y="730681"/>
                  <a:pt x="8338212" y="730681"/>
                  <a:pt x="8338212" y="607459"/>
                </a:cubicBezTo>
                <a:cubicBezTo>
                  <a:pt x="8338212" y="607459"/>
                  <a:pt x="8338212" y="607459"/>
                  <a:pt x="8359830" y="607459"/>
                </a:cubicBezTo>
                <a:cubicBezTo>
                  <a:pt x="8359830" y="607459"/>
                  <a:pt x="8359830" y="607459"/>
                  <a:pt x="8359830" y="471267"/>
                </a:cubicBezTo>
                <a:cubicBezTo>
                  <a:pt x="8359830" y="471267"/>
                  <a:pt x="8359830" y="471267"/>
                  <a:pt x="8378746" y="471267"/>
                </a:cubicBezTo>
                <a:cubicBezTo>
                  <a:pt x="8378746" y="471267"/>
                  <a:pt x="8378746" y="471267"/>
                  <a:pt x="8378746" y="356693"/>
                </a:cubicBezTo>
                <a:cubicBezTo>
                  <a:pt x="8378746" y="356693"/>
                  <a:pt x="8378746" y="356693"/>
                  <a:pt x="8384150" y="354531"/>
                </a:cubicBezTo>
                <a:cubicBezTo>
                  <a:pt x="8384150" y="354531"/>
                  <a:pt x="8384150" y="354531"/>
                  <a:pt x="8384150" y="328590"/>
                </a:cubicBezTo>
                <a:cubicBezTo>
                  <a:pt x="8384150" y="328590"/>
                  <a:pt x="8384150" y="328590"/>
                  <a:pt x="8405768" y="328590"/>
                </a:cubicBezTo>
                <a:cubicBezTo>
                  <a:pt x="8405768" y="328590"/>
                  <a:pt x="8405768" y="328590"/>
                  <a:pt x="8454409" y="246442"/>
                </a:cubicBezTo>
                <a:cubicBezTo>
                  <a:pt x="8454409" y="246442"/>
                  <a:pt x="8454409" y="246442"/>
                  <a:pt x="8459813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45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>
            <a:extLst>
              <a:ext uri="{FF2B5EF4-FFF2-40B4-BE49-F238E27FC236}">
                <a16:creationId xmlns:a16="http://schemas.microsoft.com/office/drawing/2014/main" id="{E26ECD6E-9DEE-4A2B-B5DD-A1228882C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1939"/>
            <a:ext cx="10229738" cy="1006061"/>
          </a:xfrm>
          <a:prstGeom prst="rect">
            <a:avLst/>
          </a:prstGeom>
        </p:spPr>
      </p:pic>
      <p:pic>
        <p:nvPicPr>
          <p:cNvPr id="5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ED3DE11E-BD5D-4B9D-948E-59777A4C49D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093413" y="1839636"/>
            <a:ext cx="4099849" cy="50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65EA7C3-C127-4FEF-998A-380766830A9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524415" y="2255476"/>
            <a:ext cx="1861405" cy="2908225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4AC1258-BCFC-4466-A293-80A95F8CF2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88309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56CF63-2A59-478C-8FAC-4D0742B889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4927" y="0"/>
            <a:ext cx="7267073" cy="6858000"/>
          </a:xfrm>
          <a:custGeom>
            <a:avLst/>
            <a:gdLst>
              <a:gd name="connsiteX0" fmla="*/ 3064609 w 7267073"/>
              <a:gd name="connsiteY0" fmla="*/ 0 h 6858000"/>
              <a:gd name="connsiteX1" fmla="*/ 7267073 w 7267073"/>
              <a:gd name="connsiteY1" fmla="*/ 0 h 6858000"/>
              <a:gd name="connsiteX2" fmla="*/ 7267073 w 7267073"/>
              <a:gd name="connsiteY2" fmla="*/ 6858000 h 6858000"/>
              <a:gd name="connsiteX3" fmla="*/ 0 w 72670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7073" h="6858000">
                <a:moveTo>
                  <a:pt x="3064609" y="0"/>
                </a:moveTo>
                <a:lnTo>
                  <a:pt x="7267073" y="0"/>
                </a:lnTo>
                <a:lnTo>
                  <a:pt x="72670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5340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245653-BD79-43BE-9416-81B7DEA6FD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6400777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1 h 6858000"/>
              <a:gd name="connsiteX3" fmla="*/ 5791223 w 12191999"/>
              <a:gd name="connsiteY3" fmla="*/ 6858000 h 6858000"/>
              <a:gd name="connsiteX4" fmla="*/ 0 w 1219199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6858000">
                <a:moveTo>
                  <a:pt x="6400777" y="0"/>
                </a:moveTo>
                <a:lnTo>
                  <a:pt x="12191999" y="0"/>
                </a:lnTo>
                <a:lnTo>
                  <a:pt x="12191999" y="1"/>
                </a:lnTo>
                <a:lnTo>
                  <a:pt x="57912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45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721FF661-E1BF-44AB-AE42-30299A0C280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155850" cy="6858000"/>
          </a:xfrm>
          <a:custGeom>
            <a:avLst/>
            <a:gdLst>
              <a:gd name="connsiteX0" fmla="*/ 0 w 7155850"/>
              <a:gd name="connsiteY0" fmla="*/ 3024930 h 6858000"/>
              <a:gd name="connsiteX1" fmla="*/ 2358530 w 7155850"/>
              <a:gd name="connsiteY1" fmla="*/ 6858000 h 6858000"/>
              <a:gd name="connsiteX2" fmla="*/ 1329860 w 7155850"/>
              <a:gd name="connsiteY2" fmla="*/ 6858000 h 6858000"/>
              <a:gd name="connsiteX3" fmla="*/ 0 w 7155850"/>
              <a:gd name="connsiteY3" fmla="*/ 4691859 h 6858000"/>
              <a:gd name="connsiteX4" fmla="*/ 1 w 7155850"/>
              <a:gd name="connsiteY4" fmla="*/ 397145 h 6858000"/>
              <a:gd name="connsiteX5" fmla="*/ 3459898 w 7155850"/>
              <a:gd name="connsiteY5" fmla="*/ 6020152 h 6858000"/>
              <a:gd name="connsiteX6" fmla="*/ 2945517 w 7155850"/>
              <a:gd name="connsiteY6" fmla="*/ 6858000 h 6858000"/>
              <a:gd name="connsiteX7" fmla="*/ 1 w 7155850"/>
              <a:gd name="connsiteY7" fmla="*/ 2060197 h 6858000"/>
              <a:gd name="connsiteX8" fmla="*/ 396861 w 7155850"/>
              <a:gd name="connsiteY8" fmla="*/ 0 h 6858000"/>
              <a:gd name="connsiteX9" fmla="*/ 7155850 w 7155850"/>
              <a:gd name="connsiteY9" fmla="*/ 0 h 6858000"/>
              <a:gd name="connsiteX10" fmla="*/ 3780151 w 7155850"/>
              <a:gd name="connsiteY10" fmla="*/ 54985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0" y="3024930"/>
                </a:moveTo>
                <a:lnTo>
                  <a:pt x="2358530" y="6858000"/>
                </a:lnTo>
                <a:lnTo>
                  <a:pt x="1329860" y="6858000"/>
                </a:lnTo>
                <a:lnTo>
                  <a:pt x="0" y="4691859"/>
                </a:lnTo>
                <a:close/>
                <a:moveTo>
                  <a:pt x="1" y="397145"/>
                </a:moveTo>
                <a:lnTo>
                  <a:pt x="3459898" y="6020152"/>
                </a:lnTo>
                <a:lnTo>
                  <a:pt x="2945517" y="6858000"/>
                </a:lnTo>
                <a:lnTo>
                  <a:pt x="1" y="2060197"/>
                </a:lnTo>
                <a:close/>
                <a:moveTo>
                  <a:pt x="396861" y="0"/>
                </a:moveTo>
                <a:lnTo>
                  <a:pt x="7155850" y="0"/>
                </a:lnTo>
                <a:lnTo>
                  <a:pt x="3780151" y="5498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97280" anchor="t">
            <a:noAutofit/>
          </a:bodyPr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441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9362" y="389541"/>
            <a:ext cx="6078918" cy="6078918"/>
          </a:xfrm>
          <a:prstGeom prst="diamond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365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48F514-64E6-478F-BD5B-2F5FF8194E9D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04680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D9F10B1-4908-4FDA-BFB4-BCD570CDCB90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3611864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A18808D-4787-4529-A142-029C02C56371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6319048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5106DBC-8A8E-4A2C-9FCB-D57D9E77722B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9026232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1293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80D6EB4-6316-4BD4-9779-1C793C88E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7516D1-CC67-491A-A475-E2E321DE7470}"/>
              </a:ext>
            </a:extLst>
          </p:cNvPr>
          <p:cNvSpPr/>
          <p:nvPr userDrawn="1"/>
        </p:nvSpPr>
        <p:spPr>
          <a:xfrm>
            <a:off x="0" y="3667328"/>
            <a:ext cx="12192000" cy="319067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5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61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16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73" r:id="rId3"/>
    <p:sldLayoutId id="2147483668" r:id="rId4"/>
    <p:sldLayoutId id="2147483670" r:id="rId5"/>
    <p:sldLayoutId id="2147483669" r:id="rId6"/>
    <p:sldLayoutId id="2147483671" r:id="rId7"/>
    <p:sldLayoutId id="2147483672" r:id="rId8"/>
    <p:sldLayoutId id="2147483674" r:id="rId9"/>
    <p:sldLayoutId id="2147483680" r:id="rId10"/>
    <p:sldLayoutId id="2147483684" r:id="rId11"/>
    <p:sldLayoutId id="2147483665" r:id="rId12"/>
    <p:sldLayoutId id="2147483683" r:id="rId13"/>
    <p:sldLayoutId id="2147483682" r:id="rId14"/>
    <p:sldLayoutId id="2147483681" r:id="rId15"/>
    <p:sldLayoutId id="2147483679" r:id="rId16"/>
    <p:sldLayoutId id="2147483678" r:id="rId17"/>
    <p:sldLayoutId id="2147483677" r:id="rId18"/>
    <p:sldLayoutId id="2147483676" r:id="rId19"/>
    <p:sldLayoutId id="2147483675" r:id="rId20"/>
    <p:sldLayoutId id="2147483660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3FDB1076-7CAA-4A2C-93BD-B9BDC464E920}"/>
              </a:ext>
            </a:extLst>
          </p:cNvPr>
          <p:cNvSpPr txBox="1"/>
          <p:nvPr/>
        </p:nvSpPr>
        <p:spPr>
          <a:xfrm>
            <a:off x="4235757" y="3581675"/>
            <a:ext cx="65645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 Abstract 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EE5899-1E72-4D7A-8D7D-C99B8B3F8E79}"/>
              </a:ext>
            </a:extLst>
          </p:cNvPr>
          <p:cNvSpPr txBox="1"/>
          <p:nvPr/>
        </p:nvSpPr>
        <p:spPr>
          <a:xfrm>
            <a:off x="5630667" y="5832351"/>
            <a:ext cx="516961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2CC02-C48B-46EC-AFB2-287D413B097B}"/>
              </a:ext>
            </a:extLst>
          </p:cNvPr>
          <p:cNvGrpSpPr/>
          <p:nvPr/>
        </p:nvGrpSpPr>
        <p:grpSpPr>
          <a:xfrm rot="10800000">
            <a:off x="1064346" y="498479"/>
            <a:ext cx="3634011" cy="1097280"/>
            <a:chOff x="8230329" y="5360525"/>
            <a:chExt cx="3634011" cy="109728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36C07F8-24DD-4BA6-9092-8D41252A9213}"/>
                </a:ext>
              </a:extLst>
            </p:cNvPr>
            <p:cNvSpPr/>
            <p:nvPr/>
          </p:nvSpPr>
          <p:spPr>
            <a:xfrm rot="10800000" flipV="1">
              <a:off x="11772900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9E8BAB-E2C5-4A59-A969-FC77F18BAD4E}"/>
                </a:ext>
              </a:extLst>
            </p:cNvPr>
            <p:cNvSpPr/>
            <p:nvPr/>
          </p:nvSpPr>
          <p:spPr>
            <a:xfrm flipH="1">
              <a:off x="8230329" y="6366364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Diamond 4">
            <a:extLst>
              <a:ext uri="{FF2B5EF4-FFF2-40B4-BE49-F238E27FC236}">
                <a16:creationId xmlns:a16="http://schemas.microsoft.com/office/drawing/2014/main" id="{C7FEC4FF-3B18-4C32-880D-24AF445B4CD5}"/>
              </a:ext>
            </a:extLst>
          </p:cNvPr>
          <p:cNvSpPr/>
          <p:nvPr/>
        </p:nvSpPr>
        <p:spPr>
          <a:xfrm>
            <a:off x="1497228" y="4873391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E50EA38B-23FC-4E7A-B7AA-8E3D0D22FD4D}"/>
              </a:ext>
            </a:extLst>
          </p:cNvPr>
          <p:cNvSpPr/>
          <p:nvPr/>
        </p:nvSpPr>
        <p:spPr>
          <a:xfrm>
            <a:off x="9221111" y="3145089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6DC3E00E-BC60-47A6-ACFF-D2A128A9F524}"/>
              </a:ext>
            </a:extLst>
          </p:cNvPr>
          <p:cNvSpPr/>
          <p:nvPr/>
        </p:nvSpPr>
        <p:spPr>
          <a:xfrm>
            <a:off x="6087497" y="3581675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5AFF7729-CFFB-4020-A705-E805834C0FFB}"/>
              </a:ext>
            </a:extLst>
          </p:cNvPr>
          <p:cNvSpPr/>
          <p:nvPr/>
        </p:nvSpPr>
        <p:spPr>
          <a:xfrm>
            <a:off x="4774908" y="5034511"/>
            <a:ext cx="436586" cy="436586"/>
          </a:xfrm>
          <a:prstGeom prst="diamond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3B3BA0-ACCE-4843-9FF5-CACAE6C136CA}"/>
              </a:ext>
            </a:extLst>
          </p:cNvPr>
          <p:cNvGrpSpPr/>
          <p:nvPr/>
        </p:nvGrpSpPr>
        <p:grpSpPr>
          <a:xfrm>
            <a:off x="7493643" y="4581508"/>
            <a:ext cx="3643536" cy="1106806"/>
            <a:chOff x="8230329" y="5360525"/>
            <a:chExt cx="3643536" cy="110680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FEDFB08-2847-47BC-812C-7E8BEE80C723}"/>
                </a:ext>
              </a:extLst>
            </p:cNvPr>
            <p:cNvSpPr/>
            <p:nvPr/>
          </p:nvSpPr>
          <p:spPr>
            <a:xfrm rot="10800000" flipV="1">
              <a:off x="11782425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2D24F03-F961-4F44-B1CE-1D5D0F7A691A}"/>
                </a:ext>
              </a:extLst>
            </p:cNvPr>
            <p:cNvSpPr/>
            <p:nvPr/>
          </p:nvSpPr>
          <p:spPr>
            <a:xfrm flipH="1">
              <a:off x="8230329" y="6375891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iamond 21">
            <a:extLst>
              <a:ext uri="{FF2B5EF4-FFF2-40B4-BE49-F238E27FC236}">
                <a16:creationId xmlns:a16="http://schemas.microsoft.com/office/drawing/2014/main" id="{0CAE8180-B2E6-44FE-89C1-0A88EF32B703}"/>
              </a:ext>
            </a:extLst>
          </p:cNvPr>
          <p:cNvSpPr/>
          <p:nvPr/>
        </p:nvSpPr>
        <p:spPr>
          <a:xfrm>
            <a:off x="4460575" y="1329446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amond 25">
            <a:extLst>
              <a:ext uri="{FF2B5EF4-FFF2-40B4-BE49-F238E27FC236}">
                <a16:creationId xmlns:a16="http://schemas.microsoft.com/office/drawing/2014/main" id="{FACFFFBF-F513-4171-A2F1-660E586D1529}"/>
              </a:ext>
            </a:extLst>
          </p:cNvPr>
          <p:cNvSpPr/>
          <p:nvPr/>
        </p:nvSpPr>
        <p:spPr>
          <a:xfrm>
            <a:off x="10782590" y="5738553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4405D2-8C3E-406F-B39E-380FF0437A16}"/>
              </a:ext>
            </a:extLst>
          </p:cNvPr>
          <p:cNvGrpSpPr/>
          <p:nvPr/>
        </p:nvGrpSpPr>
        <p:grpSpPr>
          <a:xfrm>
            <a:off x="2152142" y="784526"/>
            <a:ext cx="2620319" cy="525185"/>
            <a:chOff x="1612709" y="1258934"/>
            <a:chExt cx="2620319" cy="525185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6459C8E-9B2C-4EA7-A6CD-1F078E045F51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611548-7B7B-4073-88EA-9417120F7704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A282257-C059-455D-8C25-02EB60353EC2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E9CC13D-BF56-4816-B845-338F849F09AE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20CCD1A-1935-4548-B37A-BF970583EEB8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F545B7A-CD6D-4600-A6DC-AC1073708340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F0185C9-BE30-4E65-B113-E921386AB6DF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B3E2D0B-DDD8-4EEC-B463-912F68359E68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5E34903-88D8-4BAA-B175-DC5E85CD3F94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9E12805-2E06-4AFC-8C32-D944A5B1CDA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E6BBE8C-58B8-41FE-9D83-B3FD1EF3A890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8601E4E-7573-4036-8BA0-C5D5F54862C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B812893-DC43-4F70-9E22-617F7C40707C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52714A1-B043-4C72-9565-F337EA7F6977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84319DC-51BF-407C-80A0-C9FE13CB755C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2CD93FA-1821-442B-91D5-0979DE4E950F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A70C58B-5D36-4447-ACA6-F8F526146088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AC2A169-E29A-411E-86F9-33494C79D0D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72753AE-3A87-44B4-A2FE-A6A708759737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C052306-B275-4A41-BD0F-C784A5C9E5F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4485376-1239-476E-A520-63229E452A8B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57D6D50-1B6B-4A8F-9DD5-04FA7EE4A7CC}"/>
              </a:ext>
            </a:extLst>
          </p:cNvPr>
          <p:cNvGrpSpPr/>
          <p:nvPr/>
        </p:nvGrpSpPr>
        <p:grpSpPr>
          <a:xfrm>
            <a:off x="9524580" y="3190875"/>
            <a:ext cx="2620319" cy="525185"/>
            <a:chOff x="1612709" y="1258934"/>
            <a:chExt cx="2620319" cy="525185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59C00BA-A39F-4D7E-889E-B25842CA53AC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7C448EB-B79D-41BA-9646-AB0B71CFBDE3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D48E348-4F2D-46A6-B15F-1DE62033A548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F2318FA-7F9A-4941-B427-8327B3099DCA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1D17FE1-56BD-42C8-958C-3791EF3452C7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324662D-172B-481B-AE07-481FBD3C1BFE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F764CF5-6156-49B3-9C0B-64CA00896F34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35E758D-E385-487B-8C28-EB51C7D0FFA2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B9FCEC6-F04C-470F-9EF7-8D5EB466AD2C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2F82922-3FBB-480C-9EC0-EA9981CF9844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53444EA-7B1F-472A-B91F-97AA048D32B5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B8C623E-ACA6-46CC-BBBF-EBB8DCF1F00D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392E33-123F-4FA4-93CF-E229273CB8D8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83FF851-9ECB-4E64-8B05-0F2D6B20B763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428B28F-5100-4B29-A291-4A2617AB055E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5E4AD8D-C5A2-4F29-B10A-6FACA727D5E8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A3C00B-F733-4775-A82A-E37134C65700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70FFB39-45C0-4D9A-84C4-694F1D9C968A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E56C65A-2633-43DD-B150-89E78EF4A80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6C67CA1-0189-470B-92A3-633CB976CF6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60FDA22-62F7-4D95-95E9-485433E52D0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757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C4397F-3E16-49D3-A9F9-21F63BA34502}"/>
              </a:ext>
            </a:extLst>
          </p:cNvPr>
          <p:cNvSpPr/>
          <p:nvPr/>
        </p:nvSpPr>
        <p:spPr>
          <a:xfrm>
            <a:off x="9380012" y="2346298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ound Same Side Corner Rectangle 21">
            <a:extLst>
              <a:ext uri="{FF2B5EF4-FFF2-40B4-BE49-F238E27FC236}">
                <a16:creationId xmlns:a16="http://schemas.microsoft.com/office/drawing/2014/main" id="{D726153B-4C58-4D18-A1B7-EBBF9CD8080D}"/>
              </a:ext>
            </a:extLst>
          </p:cNvPr>
          <p:cNvSpPr/>
          <p:nvPr/>
        </p:nvSpPr>
        <p:spPr>
          <a:xfrm>
            <a:off x="9380012" y="1862383"/>
            <a:ext cx="1771492" cy="483989"/>
          </a:xfrm>
          <a:prstGeom prst="round2SameRect">
            <a:avLst/>
          </a:prstGeom>
          <a:solidFill>
            <a:schemeClr val="accent5"/>
          </a:solidFill>
          <a:ln w="635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ight Arrow Callout 31">
            <a:extLst>
              <a:ext uri="{FF2B5EF4-FFF2-40B4-BE49-F238E27FC236}">
                <a16:creationId xmlns:a16="http://schemas.microsoft.com/office/drawing/2014/main" id="{29378DE4-073C-46EA-ABAF-4192B9693192}"/>
              </a:ext>
            </a:extLst>
          </p:cNvPr>
          <p:cNvSpPr/>
          <p:nvPr/>
        </p:nvSpPr>
        <p:spPr>
          <a:xfrm>
            <a:off x="9432561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C957E3-8797-4DD1-BFF1-28C51AFEAF7F}"/>
              </a:ext>
            </a:extLst>
          </p:cNvPr>
          <p:cNvGrpSpPr/>
          <p:nvPr/>
        </p:nvGrpSpPr>
        <p:grpSpPr>
          <a:xfrm>
            <a:off x="9618730" y="2482825"/>
            <a:ext cx="1294058" cy="1661995"/>
            <a:chOff x="819820" y="3646109"/>
            <a:chExt cx="1411829" cy="16619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34C0E8-515C-4BF5-ADE9-04DDF1E59BD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57F2D4-6AAD-4A83-ADA5-DC8FCEFA96C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50EE74B-7BE1-46A9-B817-3FE19663FC26}"/>
              </a:ext>
            </a:extLst>
          </p:cNvPr>
          <p:cNvSpPr txBox="1"/>
          <p:nvPr/>
        </p:nvSpPr>
        <p:spPr>
          <a:xfrm>
            <a:off x="9617834" y="1919709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E89B7C-DF6D-400E-A879-E7D2D8C703FC}"/>
              </a:ext>
            </a:extLst>
          </p:cNvPr>
          <p:cNvSpPr txBox="1"/>
          <p:nvPr/>
        </p:nvSpPr>
        <p:spPr>
          <a:xfrm>
            <a:off x="9592962" y="5180847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5FADD-595D-4657-A627-30D44D42BC0E}"/>
              </a:ext>
            </a:extLst>
          </p:cNvPr>
          <p:cNvSpPr/>
          <p:nvPr/>
        </p:nvSpPr>
        <p:spPr>
          <a:xfrm>
            <a:off x="3144850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870F59-1A62-422D-87CA-1EA9048D4340}"/>
              </a:ext>
            </a:extLst>
          </p:cNvPr>
          <p:cNvSpPr/>
          <p:nvPr/>
        </p:nvSpPr>
        <p:spPr>
          <a:xfrm>
            <a:off x="5214887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45EF49-5C94-423B-9A5E-3E7572C475A6}"/>
              </a:ext>
            </a:extLst>
          </p:cNvPr>
          <p:cNvSpPr/>
          <p:nvPr/>
        </p:nvSpPr>
        <p:spPr>
          <a:xfrm>
            <a:off x="7284923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CB033C-69B5-4C46-A9EE-8ADA6DE83590}"/>
              </a:ext>
            </a:extLst>
          </p:cNvPr>
          <p:cNvSpPr/>
          <p:nvPr/>
        </p:nvSpPr>
        <p:spPr>
          <a:xfrm>
            <a:off x="1074813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Round Same Side Corner Rectangle 22">
            <a:extLst>
              <a:ext uri="{FF2B5EF4-FFF2-40B4-BE49-F238E27FC236}">
                <a16:creationId xmlns:a16="http://schemas.microsoft.com/office/drawing/2014/main" id="{1AFA5D66-497A-4FD8-907D-0F73B76B2C6F}"/>
              </a:ext>
            </a:extLst>
          </p:cNvPr>
          <p:cNvSpPr/>
          <p:nvPr/>
        </p:nvSpPr>
        <p:spPr>
          <a:xfrm>
            <a:off x="1074813" y="1871009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 Same Side Corner Rectangle 23">
            <a:extLst>
              <a:ext uri="{FF2B5EF4-FFF2-40B4-BE49-F238E27FC236}">
                <a16:creationId xmlns:a16="http://schemas.microsoft.com/office/drawing/2014/main" id="{5A04A256-AA36-4502-AA24-4C54A82E01B0}"/>
              </a:ext>
            </a:extLst>
          </p:cNvPr>
          <p:cNvSpPr/>
          <p:nvPr/>
        </p:nvSpPr>
        <p:spPr>
          <a:xfrm>
            <a:off x="3144850" y="1871009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 Same Side Corner Rectangle 24">
            <a:extLst>
              <a:ext uri="{FF2B5EF4-FFF2-40B4-BE49-F238E27FC236}">
                <a16:creationId xmlns:a16="http://schemas.microsoft.com/office/drawing/2014/main" id="{CC874CB7-E06F-4AC3-B549-C7515852AD91}"/>
              </a:ext>
            </a:extLst>
          </p:cNvPr>
          <p:cNvSpPr/>
          <p:nvPr/>
        </p:nvSpPr>
        <p:spPr>
          <a:xfrm>
            <a:off x="5214887" y="1871009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25">
            <a:extLst>
              <a:ext uri="{FF2B5EF4-FFF2-40B4-BE49-F238E27FC236}">
                <a16:creationId xmlns:a16="http://schemas.microsoft.com/office/drawing/2014/main" id="{F78FD9BD-C03E-4296-BEB7-450936FEF02D}"/>
              </a:ext>
            </a:extLst>
          </p:cNvPr>
          <p:cNvSpPr/>
          <p:nvPr/>
        </p:nvSpPr>
        <p:spPr>
          <a:xfrm>
            <a:off x="7284923" y="1871009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ight Arrow Callout 32">
            <a:extLst>
              <a:ext uri="{FF2B5EF4-FFF2-40B4-BE49-F238E27FC236}">
                <a16:creationId xmlns:a16="http://schemas.microsoft.com/office/drawing/2014/main" id="{2B6379B1-59D2-431A-BE01-1357E28F7C68}"/>
              </a:ext>
            </a:extLst>
          </p:cNvPr>
          <p:cNvSpPr/>
          <p:nvPr/>
        </p:nvSpPr>
        <p:spPr>
          <a:xfrm>
            <a:off x="1184263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ight Arrow Callout 33">
            <a:extLst>
              <a:ext uri="{FF2B5EF4-FFF2-40B4-BE49-F238E27FC236}">
                <a16:creationId xmlns:a16="http://schemas.microsoft.com/office/drawing/2014/main" id="{05DC75F7-DE44-4C32-9653-05D6277D31E1}"/>
              </a:ext>
            </a:extLst>
          </p:cNvPr>
          <p:cNvSpPr/>
          <p:nvPr/>
        </p:nvSpPr>
        <p:spPr>
          <a:xfrm>
            <a:off x="3311201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ight Arrow Callout 34">
            <a:extLst>
              <a:ext uri="{FF2B5EF4-FFF2-40B4-BE49-F238E27FC236}">
                <a16:creationId xmlns:a16="http://schemas.microsoft.com/office/drawing/2014/main" id="{3674E4D2-A480-46D4-9A48-980FFDD7F24C}"/>
              </a:ext>
            </a:extLst>
          </p:cNvPr>
          <p:cNvSpPr/>
          <p:nvPr/>
        </p:nvSpPr>
        <p:spPr>
          <a:xfrm>
            <a:off x="5438139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ight Arrow Callout 51">
            <a:extLst>
              <a:ext uri="{FF2B5EF4-FFF2-40B4-BE49-F238E27FC236}">
                <a16:creationId xmlns:a16="http://schemas.microsoft.com/office/drawing/2014/main" id="{53BC959A-0230-4D01-9AC7-8682DC8B8132}"/>
              </a:ext>
            </a:extLst>
          </p:cNvPr>
          <p:cNvSpPr/>
          <p:nvPr/>
        </p:nvSpPr>
        <p:spPr>
          <a:xfrm>
            <a:off x="7565074" y="5055437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tx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418AD4-19BE-47E8-9675-F772588801BD}"/>
              </a:ext>
            </a:extLst>
          </p:cNvPr>
          <p:cNvCxnSpPr/>
          <p:nvPr/>
        </p:nvCxnSpPr>
        <p:spPr>
          <a:xfrm>
            <a:off x="10265758" y="4464525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F55D393-50FA-4F51-87F2-A7DF8973C5F0}"/>
              </a:ext>
            </a:extLst>
          </p:cNvPr>
          <p:cNvCxnSpPr/>
          <p:nvPr/>
        </p:nvCxnSpPr>
        <p:spPr>
          <a:xfrm>
            <a:off x="1798188" y="4473151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CE75B4-D658-4611-A3B4-55A7003C6871}"/>
              </a:ext>
            </a:extLst>
          </p:cNvPr>
          <p:cNvCxnSpPr/>
          <p:nvPr/>
        </p:nvCxnSpPr>
        <p:spPr>
          <a:xfrm>
            <a:off x="4022050" y="4473151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EB6BC0E-8FA9-4108-9206-30D9F3BB032A}"/>
              </a:ext>
            </a:extLst>
          </p:cNvPr>
          <p:cNvCxnSpPr/>
          <p:nvPr/>
        </p:nvCxnSpPr>
        <p:spPr>
          <a:xfrm>
            <a:off x="5929715" y="4473151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BFCFBF4-F86A-43A0-906B-894448E366F5}"/>
              </a:ext>
            </a:extLst>
          </p:cNvPr>
          <p:cNvCxnSpPr/>
          <p:nvPr/>
        </p:nvCxnSpPr>
        <p:spPr>
          <a:xfrm>
            <a:off x="8170669" y="4456728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1D57BD9-F733-43CC-81B8-9BA4FFB6E38D}"/>
              </a:ext>
            </a:extLst>
          </p:cNvPr>
          <p:cNvGrpSpPr/>
          <p:nvPr/>
        </p:nvGrpSpPr>
        <p:grpSpPr>
          <a:xfrm>
            <a:off x="3387692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18A396-0774-46DF-80FB-8E8A9C7FDDD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48DBEB-6950-4A9A-9CD6-FD95C78CA7C7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8BDB04-C672-4B5F-9969-85F350F8FCC5}"/>
              </a:ext>
            </a:extLst>
          </p:cNvPr>
          <p:cNvGrpSpPr/>
          <p:nvPr/>
        </p:nvGrpSpPr>
        <p:grpSpPr>
          <a:xfrm>
            <a:off x="5459790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FCB319-4521-4C97-B0F3-381FFD9F94C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195FE2-A144-47B5-A07B-F9E8D16C875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CBD430F-DB01-4EE1-AECD-53F4F8212CE7}"/>
              </a:ext>
            </a:extLst>
          </p:cNvPr>
          <p:cNvGrpSpPr/>
          <p:nvPr/>
        </p:nvGrpSpPr>
        <p:grpSpPr>
          <a:xfrm>
            <a:off x="7531888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C5C092C-15CF-4358-9D8A-9D256767DEA5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5B966F-102E-45BB-B809-1214B8469A00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2AE0B46-C566-4362-A402-567D09BCC7F4}"/>
              </a:ext>
            </a:extLst>
          </p:cNvPr>
          <p:cNvGrpSpPr/>
          <p:nvPr/>
        </p:nvGrpSpPr>
        <p:grpSpPr>
          <a:xfrm>
            <a:off x="1315592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C6F140-B332-4461-972A-CD7C7A78024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99B129-B32B-4E1D-B77D-4E78F74F601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1A09B31-BB61-4E25-A1BF-9FD58796365E}"/>
              </a:ext>
            </a:extLst>
          </p:cNvPr>
          <p:cNvSpPr txBox="1"/>
          <p:nvPr/>
        </p:nvSpPr>
        <p:spPr>
          <a:xfrm>
            <a:off x="3386796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4AA505-E06A-4412-BFD7-59064CC59157}"/>
              </a:ext>
            </a:extLst>
          </p:cNvPr>
          <p:cNvSpPr txBox="1"/>
          <p:nvPr/>
        </p:nvSpPr>
        <p:spPr>
          <a:xfrm>
            <a:off x="5458894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F7F8FC-36CB-4054-85B3-0911400305BF}"/>
              </a:ext>
            </a:extLst>
          </p:cNvPr>
          <p:cNvSpPr txBox="1"/>
          <p:nvPr/>
        </p:nvSpPr>
        <p:spPr>
          <a:xfrm>
            <a:off x="7530992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C12767-0696-49E9-B199-91447F638414}"/>
              </a:ext>
            </a:extLst>
          </p:cNvPr>
          <p:cNvSpPr txBox="1"/>
          <p:nvPr/>
        </p:nvSpPr>
        <p:spPr>
          <a:xfrm>
            <a:off x="1314696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53FCDA-50CF-42F6-9BB9-5280280EC938}"/>
              </a:ext>
            </a:extLst>
          </p:cNvPr>
          <p:cNvSpPr txBox="1"/>
          <p:nvPr/>
        </p:nvSpPr>
        <p:spPr>
          <a:xfrm>
            <a:off x="1343115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C651F5-3B03-4D04-BA4B-33E1022D82D7}"/>
              </a:ext>
            </a:extLst>
          </p:cNvPr>
          <p:cNvSpPr txBox="1"/>
          <p:nvPr/>
        </p:nvSpPr>
        <p:spPr>
          <a:xfrm>
            <a:off x="3468504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1CC7CF6-8FF3-4368-B028-A45FB52903FE}"/>
              </a:ext>
            </a:extLst>
          </p:cNvPr>
          <p:cNvSpPr txBox="1"/>
          <p:nvPr/>
        </p:nvSpPr>
        <p:spPr>
          <a:xfrm>
            <a:off x="5593893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A0CAC72-C79B-43CE-9F98-BF1FA93414CB}"/>
              </a:ext>
            </a:extLst>
          </p:cNvPr>
          <p:cNvSpPr txBox="1"/>
          <p:nvPr/>
        </p:nvSpPr>
        <p:spPr>
          <a:xfrm>
            <a:off x="7719282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849A2277-4059-4C0A-B04F-153C2EA7226B}"/>
              </a:ext>
            </a:extLst>
          </p:cNvPr>
          <p:cNvSpPr/>
          <p:nvPr/>
        </p:nvSpPr>
        <p:spPr>
          <a:xfrm rot="2700000">
            <a:off x="1436913" y="677092"/>
            <a:ext cx="5503817" cy="5503817"/>
          </a:xfrm>
          <a:prstGeom prst="frame">
            <a:avLst>
              <a:gd name="adj1" fmla="val 23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B91431FE-023B-438C-B613-7DD1A9188A36}"/>
              </a:ext>
            </a:extLst>
          </p:cNvPr>
          <p:cNvSpPr/>
          <p:nvPr/>
        </p:nvSpPr>
        <p:spPr>
          <a:xfrm>
            <a:off x="1499498" y="671562"/>
            <a:ext cx="572857" cy="572857"/>
          </a:xfrm>
          <a:prstGeom prst="diamond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FBF71D8A-1543-4188-9624-7AF1BEBCB375}"/>
              </a:ext>
            </a:extLst>
          </p:cNvPr>
          <p:cNvSpPr/>
          <p:nvPr/>
        </p:nvSpPr>
        <p:spPr>
          <a:xfrm>
            <a:off x="1465335" y="5620310"/>
            <a:ext cx="572857" cy="572857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E1AE9136-0DCC-49AA-B229-C87FA6A4DE21}"/>
              </a:ext>
            </a:extLst>
          </p:cNvPr>
          <p:cNvSpPr/>
          <p:nvPr/>
        </p:nvSpPr>
        <p:spPr>
          <a:xfrm>
            <a:off x="6904092" y="2256048"/>
            <a:ext cx="1010089" cy="1010089"/>
          </a:xfrm>
          <a:prstGeom prst="diamond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E89C41B6-174C-4F7B-9749-EFA6629AFEBE}"/>
              </a:ext>
            </a:extLst>
          </p:cNvPr>
          <p:cNvSpPr/>
          <p:nvPr/>
        </p:nvSpPr>
        <p:spPr>
          <a:xfrm>
            <a:off x="1811469" y="5695146"/>
            <a:ext cx="572857" cy="572857"/>
          </a:xfrm>
          <a:prstGeom prst="diamond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D8BAB20E-1C8C-4F1B-8554-257E4EA25266}"/>
              </a:ext>
            </a:extLst>
          </p:cNvPr>
          <p:cNvSpPr/>
          <p:nvPr/>
        </p:nvSpPr>
        <p:spPr>
          <a:xfrm>
            <a:off x="775598" y="2308013"/>
            <a:ext cx="723900" cy="723900"/>
          </a:xfrm>
          <a:prstGeom prst="diamond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A98EB9C-35D1-4BE3-A633-98A46EB02F8B}"/>
              </a:ext>
            </a:extLst>
          </p:cNvPr>
          <p:cNvSpPr/>
          <p:nvPr/>
        </p:nvSpPr>
        <p:spPr>
          <a:xfrm>
            <a:off x="6918523" y="5193016"/>
            <a:ext cx="490613" cy="490613"/>
          </a:xfrm>
          <a:custGeom>
            <a:avLst/>
            <a:gdLst>
              <a:gd name="connsiteX0" fmla="*/ 52387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7 w 76200"/>
              <a:gd name="connsiteY10" fmla="*/ 72390 h 76200"/>
              <a:gd name="connsiteX11" fmla="*/ 72390 w 76200"/>
              <a:gd name="connsiteY11" fmla="*/ 72390 h 76200"/>
              <a:gd name="connsiteX12" fmla="*/ 72390 w 76200"/>
              <a:gd name="connsiteY12" fmla="*/ 52388 h 76200"/>
              <a:gd name="connsiteX13" fmla="*/ 61912 w 76200"/>
              <a:gd name="connsiteY13" fmla="*/ 41910 h 76200"/>
              <a:gd name="connsiteX14" fmla="*/ 72390 w 76200"/>
              <a:gd name="connsiteY14" fmla="*/ 31433 h 76200"/>
              <a:gd name="connsiteX15" fmla="*/ 72390 w 76200"/>
              <a:gd name="connsiteY15" fmla="*/ 11430 h 76200"/>
              <a:gd name="connsiteX16" fmla="*/ 52387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7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5715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7" y="72390"/>
                </a:lnTo>
                <a:cubicBezTo>
                  <a:pt x="58103" y="78105"/>
                  <a:pt x="67628" y="78105"/>
                  <a:pt x="72390" y="72390"/>
                </a:cubicBezTo>
                <a:cubicBezTo>
                  <a:pt x="78105" y="66675"/>
                  <a:pt x="78105" y="57150"/>
                  <a:pt x="72390" y="52388"/>
                </a:cubicBezTo>
                <a:lnTo>
                  <a:pt x="61912" y="41910"/>
                </a:lnTo>
                <a:lnTo>
                  <a:pt x="72390" y="31433"/>
                </a:lnTo>
                <a:cubicBezTo>
                  <a:pt x="78105" y="25718"/>
                  <a:pt x="78105" y="16193"/>
                  <a:pt x="72390" y="11430"/>
                </a:cubicBezTo>
                <a:cubicBezTo>
                  <a:pt x="66675" y="6668"/>
                  <a:pt x="58103" y="6668"/>
                  <a:pt x="52387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8E3D5B0-2350-4226-A62F-AD58C32D9013}"/>
              </a:ext>
            </a:extLst>
          </p:cNvPr>
          <p:cNvSpPr/>
          <p:nvPr/>
        </p:nvSpPr>
        <p:spPr>
          <a:xfrm>
            <a:off x="477892" y="671562"/>
            <a:ext cx="490613" cy="490613"/>
          </a:xfrm>
          <a:custGeom>
            <a:avLst/>
            <a:gdLst>
              <a:gd name="connsiteX0" fmla="*/ 52388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8 w 76200"/>
              <a:gd name="connsiteY10" fmla="*/ 74295 h 76200"/>
              <a:gd name="connsiteX11" fmla="*/ 72390 w 76200"/>
              <a:gd name="connsiteY11" fmla="*/ 74295 h 76200"/>
              <a:gd name="connsiteX12" fmla="*/ 72390 w 76200"/>
              <a:gd name="connsiteY12" fmla="*/ 54293 h 76200"/>
              <a:gd name="connsiteX13" fmla="*/ 61913 w 76200"/>
              <a:gd name="connsiteY13" fmla="*/ 43815 h 76200"/>
              <a:gd name="connsiteX14" fmla="*/ 72390 w 76200"/>
              <a:gd name="connsiteY14" fmla="*/ 33338 h 76200"/>
              <a:gd name="connsiteX15" fmla="*/ 72390 w 76200"/>
              <a:gd name="connsiteY15" fmla="*/ 13335 h 76200"/>
              <a:gd name="connsiteX16" fmla="*/ 52388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8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6667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8" y="74295"/>
                </a:lnTo>
                <a:cubicBezTo>
                  <a:pt x="58103" y="80010"/>
                  <a:pt x="67628" y="80010"/>
                  <a:pt x="72390" y="74295"/>
                </a:cubicBezTo>
                <a:cubicBezTo>
                  <a:pt x="77153" y="68580"/>
                  <a:pt x="78105" y="59055"/>
                  <a:pt x="72390" y="54293"/>
                </a:cubicBezTo>
                <a:lnTo>
                  <a:pt x="61913" y="43815"/>
                </a:lnTo>
                <a:lnTo>
                  <a:pt x="72390" y="33338"/>
                </a:lnTo>
                <a:cubicBezTo>
                  <a:pt x="78105" y="27623"/>
                  <a:pt x="78105" y="18098"/>
                  <a:pt x="72390" y="13335"/>
                </a:cubicBezTo>
                <a:cubicBezTo>
                  <a:pt x="66675" y="8573"/>
                  <a:pt x="57150" y="6668"/>
                  <a:pt x="52388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EE675C-75B2-49CE-A243-CF2458F2ADFD}"/>
              </a:ext>
            </a:extLst>
          </p:cNvPr>
          <p:cNvSpPr/>
          <p:nvPr/>
        </p:nvSpPr>
        <p:spPr>
          <a:xfrm>
            <a:off x="6640102" y="1257893"/>
            <a:ext cx="512146" cy="512146"/>
          </a:xfrm>
          <a:custGeom>
            <a:avLst/>
            <a:gdLst>
              <a:gd name="connsiteX0" fmla="*/ 52387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7 w 76200"/>
              <a:gd name="connsiteY10" fmla="*/ 72390 h 76200"/>
              <a:gd name="connsiteX11" fmla="*/ 72390 w 76200"/>
              <a:gd name="connsiteY11" fmla="*/ 72390 h 76200"/>
              <a:gd name="connsiteX12" fmla="*/ 72390 w 76200"/>
              <a:gd name="connsiteY12" fmla="*/ 52388 h 76200"/>
              <a:gd name="connsiteX13" fmla="*/ 61912 w 76200"/>
              <a:gd name="connsiteY13" fmla="*/ 41910 h 76200"/>
              <a:gd name="connsiteX14" fmla="*/ 72390 w 76200"/>
              <a:gd name="connsiteY14" fmla="*/ 31433 h 76200"/>
              <a:gd name="connsiteX15" fmla="*/ 72390 w 76200"/>
              <a:gd name="connsiteY15" fmla="*/ 11430 h 76200"/>
              <a:gd name="connsiteX16" fmla="*/ 52387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7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5715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7" y="72390"/>
                </a:lnTo>
                <a:cubicBezTo>
                  <a:pt x="58103" y="78105"/>
                  <a:pt x="67628" y="78105"/>
                  <a:pt x="72390" y="72390"/>
                </a:cubicBezTo>
                <a:cubicBezTo>
                  <a:pt x="78105" y="66675"/>
                  <a:pt x="78105" y="57150"/>
                  <a:pt x="72390" y="52388"/>
                </a:cubicBezTo>
                <a:lnTo>
                  <a:pt x="61912" y="41910"/>
                </a:lnTo>
                <a:lnTo>
                  <a:pt x="72390" y="31433"/>
                </a:lnTo>
                <a:cubicBezTo>
                  <a:pt x="78105" y="25718"/>
                  <a:pt x="78105" y="16193"/>
                  <a:pt x="72390" y="11430"/>
                </a:cubicBezTo>
                <a:cubicBezTo>
                  <a:pt x="66675" y="6668"/>
                  <a:pt x="58103" y="6668"/>
                  <a:pt x="52387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B47FE96-ACBC-4604-8E69-C9CF87CAD078}"/>
              </a:ext>
            </a:extLst>
          </p:cNvPr>
          <p:cNvSpPr/>
          <p:nvPr/>
        </p:nvSpPr>
        <p:spPr>
          <a:xfrm>
            <a:off x="292356" y="4927168"/>
            <a:ext cx="498364" cy="498364"/>
          </a:xfrm>
          <a:custGeom>
            <a:avLst/>
            <a:gdLst>
              <a:gd name="connsiteX0" fmla="*/ 52388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8 w 76200"/>
              <a:gd name="connsiteY10" fmla="*/ 74295 h 76200"/>
              <a:gd name="connsiteX11" fmla="*/ 72390 w 76200"/>
              <a:gd name="connsiteY11" fmla="*/ 74295 h 76200"/>
              <a:gd name="connsiteX12" fmla="*/ 72390 w 76200"/>
              <a:gd name="connsiteY12" fmla="*/ 54293 h 76200"/>
              <a:gd name="connsiteX13" fmla="*/ 61913 w 76200"/>
              <a:gd name="connsiteY13" fmla="*/ 43815 h 76200"/>
              <a:gd name="connsiteX14" fmla="*/ 72390 w 76200"/>
              <a:gd name="connsiteY14" fmla="*/ 33338 h 76200"/>
              <a:gd name="connsiteX15" fmla="*/ 72390 w 76200"/>
              <a:gd name="connsiteY15" fmla="*/ 13335 h 76200"/>
              <a:gd name="connsiteX16" fmla="*/ 52388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8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6667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8" y="74295"/>
                </a:lnTo>
                <a:cubicBezTo>
                  <a:pt x="58103" y="80010"/>
                  <a:pt x="67628" y="80010"/>
                  <a:pt x="72390" y="74295"/>
                </a:cubicBezTo>
                <a:cubicBezTo>
                  <a:pt x="77153" y="68580"/>
                  <a:pt x="78105" y="59055"/>
                  <a:pt x="72390" y="54293"/>
                </a:cubicBezTo>
                <a:lnTo>
                  <a:pt x="61913" y="43815"/>
                </a:lnTo>
                <a:lnTo>
                  <a:pt x="72390" y="33338"/>
                </a:lnTo>
                <a:cubicBezTo>
                  <a:pt x="78105" y="27623"/>
                  <a:pt x="78105" y="18098"/>
                  <a:pt x="72390" y="13335"/>
                </a:cubicBezTo>
                <a:cubicBezTo>
                  <a:pt x="66675" y="8573"/>
                  <a:pt x="57150" y="6668"/>
                  <a:pt x="52388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" name="그룹 3">
            <a:extLst>
              <a:ext uri="{FF2B5EF4-FFF2-40B4-BE49-F238E27FC236}">
                <a16:creationId xmlns:a16="http://schemas.microsoft.com/office/drawing/2014/main" id="{5B39F720-E20D-49D3-8B46-7B07942BBB61}"/>
              </a:ext>
            </a:extLst>
          </p:cNvPr>
          <p:cNvGrpSpPr/>
          <p:nvPr/>
        </p:nvGrpSpPr>
        <p:grpSpPr>
          <a:xfrm>
            <a:off x="8261465" y="832816"/>
            <a:ext cx="3349510" cy="1593409"/>
            <a:chOff x="8070434" y="1615052"/>
            <a:chExt cx="2925465" cy="159340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9B27A99-9F06-4369-9D25-57588020C7FA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688A18-CA86-449B-91D5-535FF34B0D1F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413ED13-471C-4382-B143-7C6D7C6FE93B}"/>
              </a:ext>
            </a:extLst>
          </p:cNvPr>
          <p:cNvSpPr txBox="1"/>
          <p:nvPr/>
        </p:nvSpPr>
        <p:spPr>
          <a:xfrm>
            <a:off x="8261465" y="2644425"/>
            <a:ext cx="334951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6E8A59E-445A-4807-9FE8-BE05F42C7EAD}"/>
              </a:ext>
            </a:extLst>
          </p:cNvPr>
          <p:cNvSpPr txBox="1"/>
          <p:nvPr/>
        </p:nvSpPr>
        <p:spPr>
          <a:xfrm>
            <a:off x="8261465" y="3342832"/>
            <a:ext cx="334951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7BE2F2B-66CA-4517-8A22-C95121A7255C}"/>
              </a:ext>
            </a:extLst>
          </p:cNvPr>
          <p:cNvSpPr txBox="1"/>
          <p:nvPr/>
        </p:nvSpPr>
        <p:spPr>
          <a:xfrm>
            <a:off x="7755270" y="4898799"/>
            <a:ext cx="39925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accent3"/>
                </a:solidFill>
                <a:cs typeface="Arial" pitchFamily="34" charset="0"/>
              </a:rPr>
              <a:t>   AWESOME</a:t>
            </a:r>
          </a:p>
          <a:p>
            <a:r>
              <a:rPr lang="en-GB" altLang="ko-KR" sz="4800" b="1" i="1" dirty="0">
                <a:solidFill>
                  <a:schemeClr val="accent3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accent3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B8929DE-DA8E-47C2-AE69-8BB5F3F2C45E}"/>
              </a:ext>
            </a:extLst>
          </p:cNvPr>
          <p:cNvGrpSpPr/>
          <p:nvPr/>
        </p:nvGrpSpPr>
        <p:grpSpPr>
          <a:xfrm>
            <a:off x="9448380" y="5998806"/>
            <a:ext cx="2620319" cy="525185"/>
            <a:chOff x="1612709" y="1258934"/>
            <a:chExt cx="2620319" cy="525185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E718ED0-C00C-4565-A25C-DC2763125F00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9BF3B-5C51-44DD-A48F-763274681B6A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34924FB-EBB9-4DD7-B8FD-31D404FCE2F9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43754F7-CFA0-458E-A4F2-E22A8A1D8C68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9812E44-E862-42FA-B876-C40A0CF2DF6D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ADC08F1-1658-4F40-B96F-7D39A17C92CF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273FF22-D788-4CBA-A762-C07E77C9B5A4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27FCEF1-B035-4FBB-BC26-32BBDECA63F9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11C74E8-95B2-4B1C-8247-2D345A10053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18E0884-219A-4AA7-8F15-FB27E9D25F71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F32994E-5386-4078-B391-9BA63B565E83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ACBFC3C-1A1F-4161-A57F-6A54B9C769A8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C56740E-B7CE-4332-98FB-DB45CF02B3B1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B7165EF-2E52-46A2-BB2E-CFE1A00BBDED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F9621C9-E6A9-4F61-9425-34104C451E9D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D7D3136-97FC-473F-8E1C-31E6319B1042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FE7516C-A21F-469A-BFC0-9044C8297CA2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4CE2D42-5DE2-493B-8C15-DDBF4EF409F5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F2CB059-9AF7-462B-85CB-E2510C9FDC9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66CF837-AE7F-4FDA-ACED-9401EABD6EA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231616A-AFD2-4953-B7D9-F6A85EB87E62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Diamond 81">
            <a:extLst>
              <a:ext uri="{FF2B5EF4-FFF2-40B4-BE49-F238E27FC236}">
                <a16:creationId xmlns:a16="http://schemas.microsoft.com/office/drawing/2014/main" id="{FE7B5805-23D1-4A6A-92E1-B0436A375295}"/>
              </a:ext>
            </a:extLst>
          </p:cNvPr>
          <p:cNvSpPr/>
          <p:nvPr/>
        </p:nvSpPr>
        <p:spPr>
          <a:xfrm>
            <a:off x="8484427" y="4350561"/>
            <a:ext cx="572857" cy="572857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2B9FDD1-5DBD-4CA1-AB34-034DD6152B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926244-1800-4D53-A100-428491318DE1}"/>
              </a:ext>
            </a:extLst>
          </p:cNvPr>
          <p:cNvGrpSpPr/>
          <p:nvPr/>
        </p:nvGrpSpPr>
        <p:grpSpPr>
          <a:xfrm>
            <a:off x="1719114" y="1766933"/>
            <a:ext cx="5272237" cy="850432"/>
            <a:chOff x="1775729" y="2204864"/>
            <a:chExt cx="1716151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B3BCB1-EF67-4F4E-B780-D41A96EA0E8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E82225-2F90-4AEC-82E5-E39DDC8C8A2E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375CF4-8339-4186-9A13-A14744E61AF3}"/>
              </a:ext>
            </a:extLst>
          </p:cNvPr>
          <p:cNvGrpSpPr/>
          <p:nvPr/>
        </p:nvGrpSpPr>
        <p:grpSpPr>
          <a:xfrm>
            <a:off x="1719114" y="2926843"/>
            <a:ext cx="5272237" cy="850432"/>
            <a:chOff x="1775729" y="2204864"/>
            <a:chExt cx="1716151" cy="850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16C8319-FF11-4EDC-BDA0-5395F7E29DD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552FA4-2DF3-47F7-9CBE-F06E97D0342F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5C6BD1-FD09-41A4-99C8-F6B98AA73329}"/>
              </a:ext>
            </a:extLst>
          </p:cNvPr>
          <p:cNvGrpSpPr/>
          <p:nvPr/>
        </p:nvGrpSpPr>
        <p:grpSpPr>
          <a:xfrm>
            <a:off x="1719114" y="4086754"/>
            <a:ext cx="5272237" cy="850432"/>
            <a:chOff x="1775729" y="2204864"/>
            <a:chExt cx="1716151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13181C-7A76-4A7C-B863-CFBEB6D4F054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6E86C9-1418-437A-83C6-B5538C9F93F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CF61FE-D51B-45F9-A623-1B0C69F84E28}"/>
              </a:ext>
            </a:extLst>
          </p:cNvPr>
          <p:cNvGrpSpPr/>
          <p:nvPr/>
        </p:nvGrpSpPr>
        <p:grpSpPr>
          <a:xfrm>
            <a:off x="1719114" y="5246666"/>
            <a:ext cx="5272237" cy="850432"/>
            <a:chOff x="1775729" y="2204864"/>
            <a:chExt cx="1716151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F308D0-1651-4AE7-A575-6BA99F3D77CD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A2A0F2-928E-487A-8184-23C1BDB4B8FA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Block Arc 5">
            <a:extLst>
              <a:ext uri="{FF2B5EF4-FFF2-40B4-BE49-F238E27FC236}">
                <a16:creationId xmlns:a16="http://schemas.microsoft.com/office/drawing/2014/main" id="{A2B9CEDD-5941-4C27-A2AE-A9F62F92F357}"/>
              </a:ext>
            </a:extLst>
          </p:cNvPr>
          <p:cNvSpPr>
            <a:spLocks noChangeAspect="1"/>
          </p:cNvSpPr>
          <p:nvPr/>
        </p:nvSpPr>
        <p:spPr>
          <a:xfrm rot="10800000">
            <a:off x="1112302" y="4326558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7B8F781F-36C7-4431-9508-C962998BCBC8}"/>
              </a:ext>
            </a:extLst>
          </p:cNvPr>
          <p:cNvSpPr>
            <a:spLocks noChangeAspect="1"/>
          </p:cNvSpPr>
          <p:nvPr/>
        </p:nvSpPr>
        <p:spPr>
          <a:xfrm>
            <a:off x="1103150" y="3166646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82A56C65-F332-4738-80D8-45598DB621A0}"/>
              </a:ext>
            </a:extLst>
          </p:cNvPr>
          <p:cNvSpPr/>
          <p:nvPr/>
        </p:nvSpPr>
        <p:spPr>
          <a:xfrm>
            <a:off x="1170958" y="2018062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A2E0EB10-AD31-4991-BCC8-F7B42F1A181F}"/>
              </a:ext>
            </a:extLst>
          </p:cNvPr>
          <p:cNvSpPr>
            <a:spLocks/>
          </p:cNvSpPr>
          <p:nvPr/>
        </p:nvSpPr>
        <p:spPr>
          <a:xfrm>
            <a:off x="1113852" y="5501594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grpSp>
        <p:nvGrpSpPr>
          <p:cNvPr id="23" name="그룹 3">
            <a:extLst>
              <a:ext uri="{FF2B5EF4-FFF2-40B4-BE49-F238E27FC236}">
                <a16:creationId xmlns:a16="http://schemas.microsoft.com/office/drawing/2014/main" id="{190E350D-0801-425A-993D-64E23E3E7FCC}"/>
              </a:ext>
            </a:extLst>
          </p:cNvPr>
          <p:cNvGrpSpPr/>
          <p:nvPr/>
        </p:nvGrpSpPr>
        <p:grpSpPr>
          <a:xfrm>
            <a:off x="7432530" y="1783312"/>
            <a:ext cx="3806973" cy="4340270"/>
            <a:chOff x="6765777" y="1996709"/>
            <a:chExt cx="3316219" cy="3780769"/>
          </a:xfrm>
        </p:grpSpPr>
        <p:grpSp>
          <p:nvGrpSpPr>
            <p:cNvPr id="24" name="그룹 4">
              <a:extLst>
                <a:ext uri="{FF2B5EF4-FFF2-40B4-BE49-F238E27FC236}">
                  <a16:creationId xmlns:a16="http://schemas.microsoft.com/office/drawing/2014/main" id="{B1AA70A6-53E8-4FAD-8954-85DF082A250C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28" name="자유형: 도형 38">
                <a:extLst>
                  <a:ext uri="{FF2B5EF4-FFF2-40B4-BE49-F238E27FC236}">
                    <a16:creationId xmlns:a16="http://schemas.microsoft.com/office/drawing/2014/main" id="{C9B1B0F8-928D-4EF2-A9B7-917479557A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자유형: 도형 35">
                <a:extLst>
                  <a:ext uri="{FF2B5EF4-FFF2-40B4-BE49-F238E27FC236}">
                    <a16:creationId xmlns:a16="http://schemas.microsoft.com/office/drawing/2014/main" id="{82DB184C-0E16-4071-9028-0BFAC27A46F5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자유형: 도형 37">
                <a:extLst>
                  <a:ext uri="{FF2B5EF4-FFF2-40B4-BE49-F238E27FC236}">
                    <a16:creationId xmlns:a16="http://schemas.microsoft.com/office/drawing/2014/main" id="{DCB9F483-1BB9-49FA-B3DC-157BA963C3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자유형: 도형 36">
                <a:extLst>
                  <a:ext uri="{FF2B5EF4-FFF2-40B4-BE49-F238E27FC236}">
                    <a16:creationId xmlns:a16="http://schemas.microsoft.com/office/drawing/2014/main" id="{BD7E3927-4B61-4E98-A73D-9C29E5418B6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화살표: 위쪽/아래쪽 5">
              <a:extLst>
                <a:ext uri="{FF2B5EF4-FFF2-40B4-BE49-F238E27FC236}">
                  <a16:creationId xmlns:a16="http://schemas.microsoft.com/office/drawing/2014/main" id="{41FEBB25-399C-488F-8A60-8154746CCFDD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6" name="화살표: 위쪽/아래쪽 39">
              <a:extLst>
                <a:ext uri="{FF2B5EF4-FFF2-40B4-BE49-F238E27FC236}">
                  <a16:creationId xmlns:a16="http://schemas.microsoft.com/office/drawing/2014/main" id="{03018920-33BD-4DDC-8FE2-3EC6B7DA8281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7" name="화살표: 위쪽/아래쪽 40">
              <a:extLst>
                <a:ext uri="{FF2B5EF4-FFF2-40B4-BE49-F238E27FC236}">
                  <a16:creationId xmlns:a16="http://schemas.microsoft.com/office/drawing/2014/main" id="{3ACD9084-D5F5-4274-BBA7-313182CCE3C8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-Shape 5">
            <a:extLst>
              <a:ext uri="{FF2B5EF4-FFF2-40B4-BE49-F238E27FC236}">
                <a16:creationId xmlns:a16="http://schemas.microsoft.com/office/drawing/2014/main" id="{F830EFE3-B922-4A74-9A99-08FACF0080A3}"/>
              </a:ext>
            </a:extLst>
          </p:cNvPr>
          <p:cNvSpPr/>
          <p:nvPr/>
        </p:nvSpPr>
        <p:spPr>
          <a:xfrm rot="13500000">
            <a:off x="5191948" y="528274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L-Shape 5">
            <a:extLst>
              <a:ext uri="{FF2B5EF4-FFF2-40B4-BE49-F238E27FC236}">
                <a16:creationId xmlns:a16="http://schemas.microsoft.com/office/drawing/2014/main" id="{821B12FD-1017-49CC-B78B-E77CA6D1D21D}"/>
              </a:ext>
            </a:extLst>
          </p:cNvPr>
          <p:cNvSpPr/>
          <p:nvPr/>
        </p:nvSpPr>
        <p:spPr>
          <a:xfrm rot="13500000">
            <a:off x="3362312" y="4706452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L-Shape 5">
            <a:extLst>
              <a:ext uri="{FF2B5EF4-FFF2-40B4-BE49-F238E27FC236}">
                <a16:creationId xmlns:a16="http://schemas.microsoft.com/office/drawing/2014/main" id="{13035C0C-DBC7-4443-BB26-73D6C54A310A}"/>
              </a:ext>
            </a:extLst>
          </p:cNvPr>
          <p:cNvSpPr/>
          <p:nvPr/>
        </p:nvSpPr>
        <p:spPr>
          <a:xfrm rot="13500000">
            <a:off x="3166994" y="340498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L-Shape 5">
            <a:extLst>
              <a:ext uri="{FF2B5EF4-FFF2-40B4-BE49-F238E27FC236}">
                <a16:creationId xmlns:a16="http://schemas.microsoft.com/office/drawing/2014/main" id="{0D964443-35F8-486B-B1C9-8CBF30907A43}"/>
              </a:ext>
            </a:extLst>
          </p:cNvPr>
          <p:cNvSpPr/>
          <p:nvPr/>
        </p:nvSpPr>
        <p:spPr>
          <a:xfrm rot="13500000">
            <a:off x="9802445" y="3371514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L-Shape 5">
            <a:extLst>
              <a:ext uri="{FF2B5EF4-FFF2-40B4-BE49-F238E27FC236}">
                <a16:creationId xmlns:a16="http://schemas.microsoft.com/office/drawing/2014/main" id="{1C867950-49DF-4DB2-BC57-C10DBC6D902D}"/>
              </a:ext>
            </a:extLst>
          </p:cNvPr>
          <p:cNvSpPr/>
          <p:nvPr/>
        </p:nvSpPr>
        <p:spPr>
          <a:xfrm rot="13500000">
            <a:off x="2975844" y="177946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L-Shape 5">
            <a:extLst>
              <a:ext uri="{FF2B5EF4-FFF2-40B4-BE49-F238E27FC236}">
                <a16:creationId xmlns:a16="http://schemas.microsoft.com/office/drawing/2014/main" id="{002A65B4-FE0E-4C42-B5B5-9BDA4EFCDB48}"/>
              </a:ext>
            </a:extLst>
          </p:cNvPr>
          <p:cNvSpPr/>
          <p:nvPr/>
        </p:nvSpPr>
        <p:spPr>
          <a:xfrm rot="13500000">
            <a:off x="1232796" y="330590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L-Shape 5">
            <a:extLst>
              <a:ext uri="{FF2B5EF4-FFF2-40B4-BE49-F238E27FC236}">
                <a16:creationId xmlns:a16="http://schemas.microsoft.com/office/drawing/2014/main" id="{0B580D2D-346C-4938-86D2-B668775D0F9A}"/>
              </a:ext>
            </a:extLst>
          </p:cNvPr>
          <p:cNvSpPr/>
          <p:nvPr/>
        </p:nvSpPr>
        <p:spPr>
          <a:xfrm rot="13500000">
            <a:off x="8127500" y="345932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L-Shape 5">
            <a:extLst>
              <a:ext uri="{FF2B5EF4-FFF2-40B4-BE49-F238E27FC236}">
                <a16:creationId xmlns:a16="http://schemas.microsoft.com/office/drawing/2014/main" id="{C14E3D57-EB2E-4DD2-BAC9-D802F0F7A077}"/>
              </a:ext>
            </a:extLst>
          </p:cNvPr>
          <p:cNvSpPr/>
          <p:nvPr/>
        </p:nvSpPr>
        <p:spPr>
          <a:xfrm rot="13500000">
            <a:off x="2179354" y="261725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L-Shape 5">
            <a:extLst>
              <a:ext uri="{FF2B5EF4-FFF2-40B4-BE49-F238E27FC236}">
                <a16:creationId xmlns:a16="http://schemas.microsoft.com/office/drawing/2014/main" id="{38D08DAE-8896-45C0-8CF4-78867C73F27E}"/>
              </a:ext>
            </a:extLst>
          </p:cNvPr>
          <p:cNvSpPr/>
          <p:nvPr/>
        </p:nvSpPr>
        <p:spPr>
          <a:xfrm rot="13500000">
            <a:off x="3079672" y="163135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-Shape 5">
            <a:extLst>
              <a:ext uri="{FF2B5EF4-FFF2-40B4-BE49-F238E27FC236}">
                <a16:creationId xmlns:a16="http://schemas.microsoft.com/office/drawing/2014/main" id="{AEB0E4A9-F047-4756-B59C-41AD9508C275}"/>
              </a:ext>
            </a:extLst>
          </p:cNvPr>
          <p:cNvSpPr/>
          <p:nvPr/>
        </p:nvSpPr>
        <p:spPr>
          <a:xfrm rot="13500000">
            <a:off x="7461404" y="160680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L-Shape 5">
            <a:extLst>
              <a:ext uri="{FF2B5EF4-FFF2-40B4-BE49-F238E27FC236}">
                <a16:creationId xmlns:a16="http://schemas.microsoft.com/office/drawing/2014/main" id="{7433F2C7-6127-4BE8-BF4F-8940C85065C3}"/>
              </a:ext>
            </a:extLst>
          </p:cNvPr>
          <p:cNvSpPr/>
          <p:nvPr/>
        </p:nvSpPr>
        <p:spPr>
          <a:xfrm rot="13500000">
            <a:off x="8089614" y="3748807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-Shape 5">
            <a:extLst>
              <a:ext uri="{FF2B5EF4-FFF2-40B4-BE49-F238E27FC236}">
                <a16:creationId xmlns:a16="http://schemas.microsoft.com/office/drawing/2014/main" id="{A61C70E8-4AEC-4D6C-A873-1F38BF25EB71}"/>
              </a:ext>
            </a:extLst>
          </p:cNvPr>
          <p:cNvSpPr/>
          <p:nvPr/>
        </p:nvSpPr>
        <p:spPr>
          <a:xfrm rot="13500000">
            <a:off x="4670521" y="2885102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L-Shape 5">
            <a:extLst>
              <a:ext uri="{FF2B5EF4-FFF2-40B4-BE49-F238E27FC236}">
                <a16:creationId xmlns:a16="http://schemas.microsoft.com/office/drawing/2014/main" id="{CE18C212-9C77-4D8A-B71A-7C45A5751C36}"/>
              </a:ext>
            </a:extLst>
          </p:cNvPr>
          <p:cNvSpPr/>
          <p:nvPr/>
        </p:nvSpPr>
        <p:spPr>
          <a:xfrm rot="13500000">
            <a:off x="1042019" y="373271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E80637-2999-481F-97FF-DD5F42214A65}"/>
              </a:ext>
            </a:extLst>
          </p:cNvPr>
          <p:cNvSpPr txBox="1"/>
          <p:nvPr/>
        </p:nvSpPr>
        <p:spPr>
          <a:xfrm>
            <a:off x="3100485" y="263231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861D6-2E83-4948-A6BE-E0BAE466BAC6}"/>
              </a:ext>
            </a:extLst>
          </p:cNvPr>
          <p:cNvSpPr txBox="1"/>
          <p:nvPr/>
        </p:nvSpPr>
        <p:spPr>
          <a:xfrm>
            <a:off x="5048475" y="269956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5E00DC-20A5-4574-BCD9-F034A2FDEE4C}"/>
              </a:ext>
            </a:extLst>
          </p:cNvPr>
          <p:cNvSpPr txBox="1"/>
          <p:nvPr/>
        </p:nvSpPr>
        <p:spPr>
          <a:xfrm>
            <a:off x="7493563" y="252568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 Point  Presentation.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E022F5-F8FA-4507-99E4-5A11B00C57B9}"/>
              </a:ext>
            </a:extLst>
          </p:cNvPr>
          <p:cNvSpPr txBox="1"/>
          <p:nvPr/>
        </p:nvSpPr>
        <p:spPr>
          <a:xfrm>
            <a:off x="9083170" y="249565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652DB-62F9-41D2-A280-0EFC1818193E}"/>
              </a:ext>
            </a:extLst>
          </p:cNvPr>
          <p:cNvSpPr txBox="1"/>
          <p:nvPr/>
        </p:nvSpPr>
        <p:spPr>
          <a:xfrm>
            <a:off x="8110428" y="474976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F77E2F-0988-4197-BC78-C1990EE0A6F3}"/>
              </a:ext>
            </a:extLst>
          </p:cNvPr>
          <p:cNvSpPr txBox="1"/>
          <p:nvPr/>
        </p:nvSpPr>
        <p:spPr>
          <a:xfrm>
            <a:off x="10058418" y="481701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CAF90-BEBD-425C-831F-4B573585243A}"/>
              </a:ext>
            </a:extLst>
          </p:cNvPr>
          <p:cNvSpPr txBox="1"/>
          <p:nvPr/>
        </p:nvSpPr>
        <p:spPr>
          <a:xfrm>
            <a:off x="4698180" y="411708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7EA5EE-BA90-48D4-A363-EF0B65B78A81}"/>
              </a:ext>
            </a:extLst>
          </p:cNvPr>
          <p:cNvSpPr txBox="1"/>
          <p:nvPr/>
        </p:nvSpPr>
        <p:spPr>
          <a:xfrm>
            <a:off x="6759544" y="4178640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6AC6A-115B-40AA-81E6-AA79927B9A67}"/>
              </a:ext>
            </a:extLst>
          </p:cNvPr>
          <p:cNvSpPr txBox="1"/>
          <p:nvPr/>
        </p:nvSpPr>
        <p:spPr>
          <a:xfrm>
            <a:off x="1074178" y="46515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 Point  Presentation.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5D07DE-D64E-422B-919A-1CAB2B9FE072}"/>
              </a:ext>
            </a:extLst>
          </p:cNvPr>
          <p:cNvSpPr txBox="1"/>
          <p:nvPr/>
        </p:nvSpPr>
        <p:spPr>
          <a:xfrm>
            <a:off x="2663785" y="462156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F3F7E-C344-4C70-8B6B-96A40F7D9A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804A223-7F21-463F-891B-21B45AD3B891}"/>
              </a:ext>
            </a:extLst>
          </p:cNvPr>
          <p:cNvSpPr/>
          <p:nvPr/>
        </p:nvSpPr>
        <p:spPr>
          <a:xfrm>
            <a:off x="219075" y="276225"/>
            <a:ext cx="11744325" cy="6305550"/>
          </a:xfrm>
          <a:custGeom>
            <a:avLst/>
            <a:gdLst>
              <a:gd name="connsiteX0" fmla="*/ 0 w 11744325"/>
              <a:gd name="connsiteY0" fmla="*/ 0 h 6305550"/>
              <a:gd name="connsiteX1" fmla="*/ 5923894 w 11744325"/>
              <a:gd name="connsiteY1" fmla="*/ 0 h 6305550"/>
              <a:gd name="connsiteX2" fmla="*/ 5846093 w 11744325"/>
              <a:gd name="connsiteY2" fmla="*/ 83359 h 6305550"/>
              <a:gd name="connsiteX3" fmla="*/ 83359 w 11744325"/>
              <a:gd name="connsiteY3" fmla="*/ 83359 h 6305550"/>
              <a:gd name="connsiteX4" fmla="*/ 83359 w 11744325"/>
              <a:gd name="connsiteY4" fmla="*/ 6222191 h 6305550"/>
              <a:gd name="connsiteX5" fmla="*/ 11660966 w 11744325"/>
              <a:gd name="connsiteY5" fmla="*/ 6222191 h 6305550"/>
              <a:gd name="connsiteX6" fmla="*/ 11660966 w 11744325"/>
              <a:gd name="connsiteY6" fmla="*/ 83359 h 6305550"/>
              <a:gd name="connsiteX7" fmla="*/ 11637315 w 11744325"/>
              <a:gd name="connsiteY7" fmla="*/ 83359 h 6305550"/>
              <a:gd name="connsiteX8" fmla="*/ 11715117 w 11744325"/>
              <a:gd name="connsiteY8" fmla="*/ 0 h 6305550"/>
              <a:gd name="connsiteX9" fmla="*/ 11744325 w 11744325"/>
              <a:gd name="connsiteY9" fmla="*/ 0 h 6305550"/>
              <a:gd name="connsiteX10" fmla="*/ 11744325 w 11744325"/>
              <a:gd name="connsiteY10" fmla="*/ 6305550 h 6305550"/>
              <a:gd name="connsiteX11" fmla="*/ 0 w 11744325"/>
              <a:gd name="connsiteY11" fmla="*/ 6305550 h 630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44325" h="6305550">
                <a:moveTo>
                  <a:pt x="0" y="0"/>
                </a:moveTo>
                <a:lnTo>
                  <a:pt x="5923894" y="0"/>
                </a:lnTo>
                <a:lnTo>
                  <a:pt x="5846093" y="83359"/>
                </a:lnTo>
                <a:lnTo>
                  <a:pt x="83359" y="83359"/>
                </a:lnTo>
                <a:lnTo>
                  <a:pt x="83359" y="6222191"/>
                </a:lnTo>
                <a:lnTo>
                  <a:pt x="11660966" y="6222191"/>
                </a:lnTo>
                <a:lnTo>
                  <a:pt x="11660966" y="83359"/>
                </a:lnTo>
                <a:lnTo>
                  <a:pt x="11637315" y="83359"/>
                </a:lnTo>
                <a:lnTo>
                  <a:pt x="11715117" y="0"/>
                </a:lnTo>
                <a:lnTo>
                  <a:pt x="11744325" y="0"/>
                </a:lnTo>
                <a:lnTo>
                  <a:pt x="11744325" y="6305550"/>
                </a:lnTo>
                <a:lnTo>
                  <a:pt x="0" y="63055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104E5F8-AD22-49D9-AD28-F0A230FD8B5A}"/>
              </a:ext>
            </a:extLst>
          </p:cNvPr>
          <p:cNvSpPr/>
          <p:nvPr/>
        </p:nvSpPr>
        <p:spPr>
          <a:xfrm>
            <a:off x="6743716" y="4284404"/>
            <a:ext cx="4752528" cy="75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04AED31-BF5E-40BD-B453-B1A1A985761E}"/>
              </a:ext>
            </a:extLst>
          </p:cNvPr>
          <p:cNvSpPr txBox="1">
            <a:spLocks/>
          </p:cNvSpPr>
          <p:nvPr/>
        </p:nvSpPr>
        <p:spPr>
          <a:xfrm>
            <a:off x="6755176" y="4284404"/>
            <a:ext cx="4209206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</a:rPr>
              <a:t>Portfolio</a:t>
            </a:r>
            <a:endParaRPr lang="en-US" altLang="ko-KR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9B8CFD-91CE-4303-B38F-F679C47F4215}"/>
              </a:ext>
            </a:extLst>
          </p:cNvPr>
          <p:cNvSpPr/>
          <p:nvPr/>
        </p:nvSpPr>
        <p:spPr>
          <a:xfrm>
            <a:off x="6743716" y="5109656"/>
            <a:ext cx="4752528" cy="7589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2FDA6E-237B-4DCF-AD07-51DBF19BAB00}"/>
              </a:ext>
            </a:extLst>
          </p:cNvPr>
          <p:cNvSpPr txBox="1">
            <a:spLocks/>
          </p:cNvSpPr>
          <p:nvPr/>
        </p:nvSpPr>
        <p:spPr>
          <a:xfrm>
            <a:off x="6755176" y="5109656"/>
            <a:ext cx="4209206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C87FAF-1764-4011-B7B9-FF8EB0F9B171}"/>
              </a:ext>
            </a:extLst>
          </p:cNvPr>
          <p:cNvSpPr txBox="1"/>
          <p:nvPr/>
        </p:nvSpPr>
        <p:spPr>
          <a:xfrm>
            <a:off x="658973" y="980747"/>
            <a:ext cx="3988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B145CF-ED15-4C2B-A798-46E1B0A0E70E}"/>
              </a:ext>
            </a:extLst>
          </p:cNvPr>
          <p:cNvSpPr txBox="1"/>
          <p:nvPr/>
        </p:nvSpPr>
        <p:spPr>
          <a:xfrm>
            <a:off x="658973" y="642064"/>
            <a:ext cx="3988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F2259C-6114-4DA3-9AE9-8DA0CFEE964C}"/>
              </a:ext>
            </a:extLst>
          </p:cNvPr>
          <p:cNvSpPr txBox="1"/>
          <p:nvPr/>
        </p:nvSpPr>
        <p:spPr>
          <a:xfrm>
            <a:off x="744698" y="1780192"/>
            <a:ext cx="2246152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Designed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038E67-5CEB-471A-8E35-FC75498681CA}"/>
              </a:ext>
            </a:extLst>
          </p:cNvPr>
          <p:cNvSpPr/>
          <p:nvPr/>
        </p:nvSpPr>
        <p:spPr>
          <a:xfrm>
            <a:off x="6102676" y="1811216"/>
            <a:ext cx="6089323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4" name="Isosceles Triangle 26">
            <a:extLst>
              <a:ext uri="{FF2B5EF4-FFF2-40B4-BE49-F238E27FC236}">
                <a16:creationId xmlns:a16="http://schemas.microsoft.com/office/drawing/2014/main" id="{71E08C6E-3FD4-42DE-8F78-B9F16AEBBFD9}"/>
              </a:ext>
            </a:extLst>
          </p:cNvPr>
          <p:cNvSpPr/>
          <p:nvPr/>
        </p:nvSpPr>
        <p:spPr>
          <a:xfrm rot="16200000">
            <a:off x="4322378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871A15-D3BD-4CE6-8CF3-FBD947B63E56}"/>
              </a:ext>
            </a:extLst>
          </p:cNvPr>
          <p:cNvSpPr/>
          <p:nvPr/>
        </p:nvSpPr>
        <p:spPr>
          <a:xfrm>
            <a:off x="6102676" y="2913849"/>
            <a:ext cx="6089323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6" name="Isosceles Triangle 48">
            <a:extLst>
              <a:ext uri="{FF2B5EF4-FFF2-40B4-BE49-F238E27FC236}">
                <a16:creationId xmlns:a16="http://schemas.microsoft.com/office/drawing/2014/main" id="{2618A24B-705E-4DDC-AB95-FD076B77EF66}"/>
              </a:ext>
            </a:extLst>
          </p:cNvPr>
          <p:cNvSpPr/>
          <p:nvPr/>
        </p:nvSpPr>
        <p:spPr>
          <a:xfrm rot="16200000">
            <a:off x="4833076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A03F2B-ED84-48B2-B90D-8C5676B67D01}"/>
              </a:ext>
            </a:extLst>
          </p:cNvPr>
          <p:cNvSpPr/>
          <p:nvPr/>
        </p:nvSpPr>
        <p:spPr>
          <a:xfrm>
            <a:off x="6102676" y="4016482"/>
            <a:ext cx="6089323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8" name="Isosceles Triangle 49">
            <a:extLst>
              <a:ext uri="{FF2B5EF4-FFF2-40B4-BE49-F238E27FC236}">
                <a16:creationId xmlns:a16="http://schemas.microsoft.com/office/drawing/2014/main" id="{1D6EABF1-EAD6-475E-A2AE-EF6B3078FCC5}"/>
              </a:ext>
            </a:extLst>
          </p:cNvPr>
          <p:cNvSpPr/>
          <p:nvPr/>
        </p:nvSpPr>
        <p:spPr>
          <a:xfrm rot="16200000">
            <a:off x="4835894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C728E4-2F0A-4865-B311-404195756E61}"/>
              </a:ext>
            </a:extLst>
          </p:cNvPr>
          <p:cNvSpPr/>
          <p:nvPr/>
        </p:nvSpPr>
        <p:spPr>
          <a:xfrm>
            <a:off x="6102676" y="5120401"/>
            <a:ext cx="6089323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0" name="Isosceles Triangle 50">
            <a:extLst>
              <a:ext uri="{FF2B5EF4-FFF2-40B4-BE49-F238E27FC236}">
                <a16:creationId xmlns:a16="http://schemas.microsoft.com/office/drawing/2014/main" id="{331D0A1E-62BE-4D9D-9C07-79ADA704D7D1}"/>
              </a:ext>
            </a:extLst>
          </p:cNvPr>
          <p:cNvSpPr/>
          <p:nvPr/>
        </p:nvSpPr>
        <p:spPr>
          <a:xfrm rot="16200000">
            <a:off x="4329752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BB4873-75A4-4988-B71A-A28F48BC71CD}"/>
              </a:ext>
            </a:extLst>
          </p:cNvPr>
          <p:cNvGrpSpPr/>
          <p:nvPr/>
        </p:nvGrpSpPr>
        <p:grpSpPr>
          <a:xfrm>
            <a:off x="1026378" y="3116587"/>
            <a:ext cx="3514072" cy="3742456"/>
            <a:chOff x="1100103" y="2793247"/>
            <a:chExt cx="3462029" cy="3687030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3815875F-ACA8-4B5B-BBE8-87D08934166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29742039-9D57-4ED2-8F36-B9C3295F3A73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6BFCD68C-C1A7-4386-BA62-62DB7BEEB9F4}"/>
                </a:ext>
              </a:extLst>
            </p:cNvPr>
            <p:cNvSpPr/>
            <p:nvPr/>
          </p:nvSpPr>
          <p:spPr>
            <a:xfrm>
              <a:off x="2940573" y="3339509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402C4ED-89A6-4B84-8190-AFD45BC7621F}"/>
                </a:ext>
              </a:extLst>
            </p:cNvPr>
            <p:cNvSpPr/>
            <p:nvPr/>
          </p:nvSpPr>
          <p:spPr>
            <a:xfrm>
              <a:off x="1100103" y="4121089"/>
              <a:ext cx="2742086" cy="2359188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  <a:gd name="connsiteX0" fmla="*/ 221873 w 2759430"/>
                <a:gd name="connsiteY0" fmla="*/ 183976 h 2359188"/>
                <a:gd name="connsiteX1" fmla="*/ 128952 w 2759430"/>
                <a:gd name="connsiteY1" fmla="*/ 2064983 h 2359188"/>
                <a:gd name="connsiteX2" fmla="*/ 1945789 w 2759430"/>
                <a:gd name="connsiteY2" fmla="*/ 2359188 h 2359188"/>
                <a:gd name="connsiteX3" fmla="*/ 1831598 w 2759430"/>
                <a:gd name="connsiteY3" fmla="*/ 1698451 h 2359188"/>
                <a:gd name="connsiteX4" fmla="*/ 2664150 w 2759430"/>
                <a:gd name="connsiteY4" fmla="*/ 130334 h 2359188"/>
                <a:gd name="connsiteX5" fmla="*/ 2054394 w 2759430"/>
                <a:gd name="connsiteY5" fmla="*/ 98409 h 2359188"/>
                <a:gd name="connsiteX6" fmla="*/ 2030082 w 2759430"/>
                <a:gd name="connsiteY6" fmla="*/ 303 h 2359188"/>
                <a:gd name="connsiteX7" fmla="*/ 1898273 w 2759430"/>
                <a:gd name="connsiteY7" fmla="*/ 22051 h 2359188"/>
                <a:gd name="connsiteX8" fmla="*/ 1900421 w 2759430"/>
                <a:gd name="connsiteY8" fmla="*/ 783060 h 2359188"/>
                <a:gd name="connsiteX9" fmla="*/ 1226678 w 2759430"/>
                <a:gd name="connsiteY9" fmla="*/ 497145 h 2359188"/>
                <a:gd name="connsiteX10" fmla="*/ 1130871 w 2759430"/>
                <a:gd name="connsiteY10" fmla="*/ 572491 h 2359188"/>
                <a:gd name="connsiteX11" fmla="*/ 221873 w 2759430"/>
                <a:gd name="connsiteY11" fmla="*/ 183976 h 2359188"/>
                <a:gd name="connsiteX0" fmla="*/ 204528 w 2742085"/>
                <a:gd name="connsiteY0" fmla="*/ 183976 h 2359188"/>
                <a:gd name="connsiteX1" fmla="*/ 177295 w 2742085"/>
                <a:gd name="connsiteY1" fmla="*/ 2346501 h 2359188"/>
                <a:gd name="connsiteX2" fmla="*/ 1928444 w 2742085"/>
                <a:gd name="connsiteY2" fmla="*/ 2359188 h 2359188"/>
                <a:gd name="connsiteX3" fmla="*/ 1814253 w 2742085"/>
                <a:gd name="connsiteY3" fmla="*/ 1698451 h 2359188"/>
                <a:gd name="connsiteX4" fmla="*/ 2646805 w 2742085"/>
                <a:gd name="connsiteY4" fmla="*/ 130334 h 2359188"/>
                <a:gd name="connsiteX5" fmla="*/ 2037049 w 2742085"/>
                <a:gd name="connsiteY5" fmla="*/ 98409 h 2359188"/>
                <a:gd name="connsiteX6" fmla="*/ 2012737 w 2742085"/>
                <a:gd name="connsiteY6" fmla="*/ 303 h 2359188"/>
                <a:gd name="connsiteX7" fmla="*/ 1880928 w 2742085"/>
                <a:gd name="connsiteY7" fmla="*/ 22051 h 2359188"/>
                <a:gd name="connsiteX8" fmla="*/ 1883076 w 2742085"/>
                <a:gd name="connsiteY8" fmla="*/ 783060 h 2359188"/>
                <a:gd name="connsiteX9" fmla="*/ 1209333 w 2742085"/>
                <a:gd name="connsiteY9" fmla="*/ 497145 h 2359188"/>
                <a:gd name="connsiteX10" fmla="*/ 1113526 w 2742085"/>
                <a:gd name="connsiteY10" fmla="*/ 572491 h 2359188"/>
                <a:gd name="connsiteX11" fmla="*/ 204528 w 2742085"/>
                <a:gd name="connsiteY11" fmla="*/ 183976 h 235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2085" h="2359188">
                  <a:moveTo>
                    <a:pt x="204528" y="183976"/>
                  </a:moveTo>
                  <a:cubicBezTo>
                    <a:pt x="-274897" y="923751"/>
                    <a:pt x="248499" y="2120543"/>
                    <a:pt x="177295" y="2346501"/>
                  </a:cubicBezTo>
                  <a:lnTo>
                    <a:pt x="1928444" y="2359188"/>
                  </a:lnTo>
                  <a:cubicBezTo>
                    <a:pt x="1918532" y="2232782"/>
                    <a:pt x="1824165" y="1824857"/>
                    <a:pt x="1814253" y="1698451"/>
                  </a:cubicBezTo>
                  <a:cubicBezTo>
                    <a:pt x="2560139" y="1720658"/>
                    <a:pt x="2930335" y="1991050"/>
                    <a:pt x="2646805" y="130334"/>
                  </a:cubicBezTo>
                  <a:cubicBezTo>
                    <a:pt x="2238128" y="54071"/>
                    <a:pt x="2174254" y="89110"/>
                    <a:pt x="2037049" y="98409"/>
                  </a:cubicBezTo>
                  <a:cubicBezTo>
                    <a:pt x="2029033" y="39791"/>
                    <a:pt x="2036036" y="49121"/>
                    <a:pt x="2012737" y="303"/>
                  </a:cubicBezTo>
                  <a:cubicBezTo>
                    <a:pt x="1947153" y="-945"/>
                    <a:pt x="1983584" y="826"/>
                    <a:pt x="1880928" y="22051"/>
                  </a:cubicBezTo>
                  <a:cubicBezTo>
                    <a:pt x="1887278" y="280813"/>
                    <a:pt x="1873551" y="525885"/>
                    <a:pt x="1883076" y="783060"/>
                  </a:cubicBezTo>
                  <a:cubicBezTo>
                    <a:pt x="1732383" y="751246"/>
                    <a:pt x="1500167" y="597607"/>
                    <a:pt x="1209333" y="497145"/>
                  </a:cubicBezTo>
                  <a:cubicBezTo>
                    <a:pt x="1209205" y="618676"/>
                    <a:pt x="1247519" y="688113"/>
                    <a:pt x="1113526" y="572491"/>
                  </a:cubicBezTo>
                  <a:cubicBezTo>
                    <a:pt x="749388" y="481334"/>
                    <a:pt x="637598" y="385765"/>
                    <a:pt x="204528" y="18397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61ED384B-423F-4C4C-A5C5-E5871D51C883}"/>
                </a:ext>
              </a:extLst>
            </p:cNvPr>
            <p:cNvSpPr/>
            <p:nvPr/>
          </p:nvSpPr>
          <p:spPr>
            <a:xfrm>
              <a:off x="1346402" y="4188188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649BB5A-E701-4FED-9CA4-557A2FACAE94}"/>
                </a:ext>
              </a:extLst>
            </p:cNvPr>
            <p:cNvSpPr/>
            <p:nvPr/>
          </p:nvSpPr>
          <p:spPr>
            <a:xfrm>
              <a:off x="3006267" y="4007233"/>
              <a:ext cx="628575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CE87DF-C9DF-4D2A-835C-E15A0D25EE58}"/>
              </a:ext>
            </a:extLst>
          </p:cNvPr>
          <p:cNvGrpSpPr/>
          <p:nvPr/>
        </p:nvGrpSpPr>
        <p:grpSpPr>
          <a:xfrm>
            <a:off x="859454" y="1825980"/>
            <a:ext cx="4120925" cy="965100"/>
            <a:chOff x="803640" y="3261093"/>
            <a:chExt cx="2059657" cy="96509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F675BF-BC05-484F-9046-50576D64B13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1A2DBB-C141-48E7-BF66-294046043C3E}"/>
                </a:ext>
              </a:extLst>
            </p:cNvPr>
            <p:cNvSpPr txBox="1"/>
            <p:nvPr/>
          </p:nvSpPr>
          <p:spPr>
            <a:xfrm>
              <a:off x="803640" y="3261093"/>
              <a:ext cx="205965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9568BA-EA65-4E81-810A-5977C58706BB}"/>
              </a:ext>
            </a:extLst>
          </p:cNvPr>
          <p:cNvGrpSpPr/>
          <p:nvPr/>
        </p:nvGrpSpPr>
        <p:grpSpPr>
          <a:xfrm>
            <a:off x="7334856" y="1942759"/>
            <a:ext cx="3997689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434333-405B-4067-A90F-2842A920D96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6718BD-9244-42C3-96F1-C627099EA3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96DC120-DC91-48CF-9FB0-06C20BC3FEC8}"/>
              </a:ext>
            </a:extLst>
          </p:cNvPr>
          <p:cNvGrpSpPr/>
          <p:nvPr/>
        </p:nvGrpSpPr>
        <p:grpSpPr>
          <a:xfrm>
            <a:off x="7334856" y="3045821"/>
            <a:ext cx="3997689" cy="678692"/>
            <a:chOff x="803640" y="3362835"/>
            <a:chExt cx="2059657" cy="67869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A83CA6-5B40-459B-A5AE-ACBD3F1FE18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24F895-36AB-4DC1-918E-0C6C1F7EFD5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3F98DB-DA63-4A46-BE8C-78D06997C563}"/>
              </a:ext>
            </a:extLst>
          </p:cNvPr>
          <p:cNvGrpSpPr/>
          <p:nvPr/>
        </p:nvGrpSpPr>
        <p:grpSpPr>
          <a:xfrm>
            <a:off x="7334856" y="4148882"/>
            <a:ext cx="3997689" cy="678692"/>
            <a:chOff x="803640" y="3362835"/>
            <a:chExt cx="2059657" cy="67869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44D0BD-9F2F-470D-90D5-E5C06BF5BDD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0EAE08-BBA5-4BC6-B9D7-1461CB4E93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B75797C-1997-419F-B892-51BD3BC8F670}"/>
              </a:ext>
            </a:extLst>
          </p:cNvPr>
          <p:cNvGrpSpPr/>
          <p:nvPr/>
        </p:nvGrpSpPr>
        <p:grpSpPr>
          <a:xfrm>
            <a:off x="7334856" y="5251943"/>
            <a:ext cx="3997689" cy="678692"/>
            <a:chOff x="803640" y="3362835"/>
            <a:chExt cx="2059657" cy="6786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4325B8-F895-42F0-A14B-D547C113CA7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A0E132-D66F-4589-B6BD-A33D9880A8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68801985-F2A9-4D15-AA3A-3AE4456E073F}"/>
              </a:ext>
            </a:extLst>
          </p:cNvPr>
          <p:cNvSpPr>
            <a:spLocks noChangeAspect="1"/>
          </p:cNvSpPr>
          <p:nvPr/>
        </p:nvSpPr>
        <p:spPr>
          <a:xfrm>
            <a:off x="6496798" y="421737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4" name="Freeform 43">
            <a:extLst>
              <a:ext uri="{FF2B5EF4-FFF2-40B4-BE49-F238E27FC236}">
                <a16:creationId xmlns:a16="http://schemas.microsoft.com/office/drawing/2014/main" id="{F5CD0CE4-7C31-42A6-89C0-356C111497E1}"/>
              </a:ext>
            </a:extLst>
          </p:cNvPr>
          <p:cNvSpPr>
            <a:spLocks noChangeAspect="1"/>
          </p:cNvSpPr>
          <p:nvPr/>
        </p:nvSpPr>
        <p:spPr>
          <a:xfrm>
            <a:off x="6526799" y="307873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3F0DC897-9123-4250-B60D-2FB9199A4E41}"/>
              </a:ext>
            </a:extLst>
          </p:cNvPr>
          <p:cNvSpPr>
            <a:spLocks noChangeAspect="1"/>
          </p:cNvSpPr>
          <p:nvPr/>
        </p:nvSpPr>
        <p:spPr>
          <a:xfrm rot="2648398">
            <a:off x="6668710" y="195810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D25514AF-69F0-4635-B5CC-CEC7CEBA2457}"/>
              </a:ext>
            </a:extLst>
          </p:cNvPr>
          <p:cNvSpPr>
            <a:spLocks noChangeAspect="1"/>
          </p:cNvSpPr>
          <p:nvPr/>
        </p:nvSpPr>
        <p:spPr>
          <a:xfrm>
            <a:off x="6515656" y="531569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543CE84E-3B53-4ADB-920A-787EF8F5A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564794"/>
              </p:ext>
            </p:extLst>
          </p:nvPr>
        </p:nvGraphicFramePr>
        <p:xfrm>
          <a:off x="3988051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F4F61160-13D1-4F40-BC9C-9F473B3E2D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2589394"/>
              </p:ext>
            </p:extLst>
          </p:nvPr>
        </p:nvGraphicFramePr>
        <p:xfrm>
          <a:off x="1341448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AA442DA7-A74A-455A-829E-295A458BE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162061"/>
              </p:ext>
            </p:extLst>
          </p:nvPr>
        </p:nvGraphicFramePr>
        <p:xfrm>
          <a:off x="3988051" y="1736468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4A982A38-FF9E-4423-9BDF-F191FDA7C885}"/>
              </a:ext>
            </a:extLst>
          </p:cNvPr>
          <p:cNvSpPr/>
          <p:nvPr/>
        </p:nvSpPr>
        <p:spPr>
          <a:xfrm>
            <a:off x="1690236" y="4294704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8" name="Donut 25">
            <a:extLst>
              <a:ext uri="{FF2B5EF4-FFF2-40B4-BE49-F238E27FC236}">
                <a16:creationId xmlns:a16="http://schemas.microsoft.com/office/drawing/2014/main" id="{C61F92FC-87AF-4786-86E8-485BFBA3784C}"/>
              </a:ext>
            </a:extLst>
          </p:cNvPr>
          <p:cNvSpPr/>
          <p:nvPr/>
        </p:nvSpPr>
        <p:spPr>
          <a:xfrm>
            <a:off x="2292734" y="4933756"/>
            <a:ext cx="264284" cy="26428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3ED055-F6D6-4107-9FC3-BB32002F2C3C}"/>
              </a:ext>
            </a:extLst>
          </p:cNvPr>
          <p:cNvSpPr/>
          <p:nvPr/>
        </p:nvSpPr>
        <p:spPr>
          <a:xfrm>
            <a:off x="4336382" y="4294704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0" name="Donut 54">
            <a:extLst>
              <a:ext uri="{FF2B5EF4-FFF2-40B4-BE49-F238E27FC236}">
                <a16:creationId xmlns:a16="http://schemas.microsoft.com/office/drawing/2014/main" id="{6A5304EC-579A-4BDC-9561-2444BFDD3398}"/>
              </a:ext>
            </a:extLst>
          </p:cNvPr>
          <p:cNvSpPr/>
          <p:nvPr/>
        </p:nvSpPr>
        <p:spPr>
          <a:xfrm>
            <a:off x="3972899" y="4628540"/>
            <a:ext cx="264284" cy="252077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D569F4-DEA1-4FFF-9394-BEA2A7F961DB}"/>
              </a:ext>
            </a:extLst>
          </p:cNvPr>
          <p:cNvSpPr/>
          <p:nvPr/>
        </p:nvSpPr>
        <p:spPr>
          <a:xfrm>
            <a:off x="4336382" y="2017391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55F2C16A-B249-4CB1-B5E5-B4437F67AC8C}"/>
              </a:ext>
            </a:extLst>
          </p:cNvPr>
          <p:cNvSpPr/>
          <p:nvPr/>
        </p:nvSpPr>
        <p:spPr>
          <a:xfrm>
            <a:off x="4225913" y="2695105"/>
            <a:ext cx="264284" cy="26428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57EC50D-5C73-4CA6-B097-6457FC46F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024694"/>
              </p:ext>
            </p:extLst>
          </p:nvPr>
        </p:nvGraphicFramePr>
        <p:xfrm>
          <a:off x="1341448" y="1736468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F4BADB29-06B3-4D07-8A4E-1DF48FF6C8F4}"/>
              </a:ext>
            </a:extLst>
          </p:cNvPr>
          <p:cNvSpPr/>
          <p:nvPr/>
        </p:nvSpPr>
        <p:spPr>
          <a:xfrm>
            <a:off x="1690466" y="2017155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5" name="Donut 23">
            <a:extLst>
              <a:ext uri="{FF2B5EF4-FFF2-40B4-BE49-F238E27FC236}">
                <a16:creationId xmlns:a16="http://schemas.microsoft.com/office/drawing/2014/main" id="{4A95F11D-2D95-49F6-857C-6E3D6801306A}"/>
              </a:ext>
            </a:extLst>
          </p:cNvPr>
          <p:cNvSpPr/>
          <p:nvPr/>
        </p:nvSpPr>
        <p:spPr>
          <a:xfrm>
            <a:off x="1402544" y="2531713"/>
            <a:ext cx="264113" cy="26406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51417B-6D12-48C5-B6D7-9484A6D59D7B}"/>
              </a:ext>
            </a:extLst>
          </p:cNvPr>
          <p:cNvGrpSpPr/>
          <p:nvPr/>
        </p:nvGrpSpPr>
        <p:grpSpPr>
          <a:xfrm>
            <a:off x="3560994" y="3157377"/>
            <a:ext cx="2268000" cy="757190"/>
            <a:chOff x="611560" y="2912718"/>
            <a:chExt cx="1766226" cy="7571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B80260-3030-4951-B771-E168B132050A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651624-51BC-405A-A84A-A90A43E72FD1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33F43B-4A40-4327-9EF6-7A73C75C02BC}"/>
              </a:ext>
            </a:extLst>
          </p:cNvPr>
          <p:cNvGrpSpPr/>
          <p:nvPr/>
        </p:nvGrpSpPr>
        <p:grpSpPr>
          <a:xfrm>
            <a:off x="6481678" y="3952316"/>
            <a:ext cx="2296698" cy="638986"/>
            <a:chOff x="2079598" y="4324401"/>
            <a:chExt cx="3303211" cy="638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23BBDE-B0EA-46DA-8603-5B0F2D80EE51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C863E6-CA87-426F-B7E1-D799E44BA0A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118F40-BFBB-4EFA-942E-31FA35E5AA6F}"/>
              </a:ext>
            </a:extLst>
          </p:cNvPr>
          <p:cNvGrpSpPr/>
          <p:nvPr/>
        </p:nvGrpSpPr>
        <p:grpSpPr>
          <a:xfrm>
            <a:off x="9060662" y="5439628"/>
            <a:ext cx="2296698" cy="638986"/>
            <a:chOff x="2079598" y="4324401"/>
            <a:chExt cx="3303211" cy="6389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8B1349-DA18-4725-A0A6-7322F1F8765F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8F91FD-0F65-4D7D-8552-5AB19A95EE2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CE3891-AF04-47CA-88A9-632186DF19D5}"/>
              </a:ext>
            </a:extLst>
          </p:cNvPr>
          <p:cNvGrpSpPr/>
          <p:nvPr/>
        </p:nvGrpSpPr>
        <p:grpSpPr>
          <a:xfrm>
            <a:off x="6481678" y="5439628"/>
            <a:ext cx="2296698" cy="638986"/>
            <a:chOff x="2079598" y="4324401"/>
            <a:chExt cx="3303211" cy="6389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F47E79-A079-42FE-8272-B8143CFF84AB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43188B-5739-492A-A875-A06F1904E77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AACB0D-7695-47B9-AB00-4A110AA11C3B}"/>
              </a:ext>
            </a:extLst>
          </p:cNvPr>
          <p:cNvGrpSpPr/>
          <p:nvPr/>
        </p:nvGrpSpPr>
        <p:grpSpPr>
          <a:xfrm>
            <a:off x="9060662" y="3952316"/>
            <a:ext cx="2296698" cy="638986"/>
            <a:chOff x="2079598" y="4324401"/>
            <a:chExt cx="3303211" cy="638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FA0973-01F6-436E-B294-2E6FBFAF661C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E3EBFA-4745-4952-A4A2-C00A46EFA03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88A69E5-1B44-48BA-BC8C-846BF883591F}"/>
              </a:ext>
            </a:extLst>
          </p:cNvPr>
          <p:cNvSpPr txBox="1"/>
          <p:nvPr/>
        </p:nvSpPr>
        <p:spPr>
          <a:xfrm>
            <a:off x="1661346" y="2145172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794C60-A77B-40C6-943D-A208FFC09438}"/>
              </a:ext>
            </a:extLst>
          </p:cNvPr>
          <p:cNvSpPr txBox="1"/>
          <p:nvPr/>
        </p:nvSpPr>
        <p:spPr>
          <a:xfrm>
            <a:off x="4307492" y="2145172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506F9A-CBC4-4A51-BED4-8CBAB9F199DC}"/>
              </a:ext>
            </a:extLst>
          </p:cNvPr>
          <p:cNvSpPr txBox="1"/>
          <p:nvPr/>
        </p:nvSpPr>
        <p:spPr>
          <a:xfrm>
            <a:off x="1661346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0C6A38-AA78-48C9-9DAF-35EBE63C0B0F}"/>
              </a:ext>
            </a:extLst>
          </p:cNvPr>
          <p:cNvSpPr txBox="1"/>
          <p:nvPr/>
        </p:nvSpPr>
        <p:spPr>
          <a:xfrm>
            <a:off x="4307492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050C510-5BD5-4C01-A460-A2F0748E181C}"/>
              </a:ext>
            </a:extLst>
          </p:cNvPr>
          <p:cNvGrpSpPr/>
          <p:nvPr/>
        </p:nvGrpSpPr>
        <p:grpSpPr>
          <a:xfrm>
            <a:off x="914848" y="3157377"/>
            <a:ext cx="2268000" cy="757190"/>
            <a:chOff x="611560" y="2912718"/>
            <a:chExt cx="1766226" cy="7571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EAFC36-DC0F-4CF2-A185-E4962D3320E9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E93B19-D54D-478B-BB1F-22B983D2118D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AB5385B-5743-4646-BF7C-F050F567884D}"/>
              </a:ext>
            </a:extLst>
          </p:cNvPr>
          <p:cNvGrpSpPr/>
          <p:nvPr/>
        </p:nvGrpSpPr>
        <p:grpSpPr>
          <a:xfrm>
            <a:off x="3560994" y="5427484"/>
            <a:ext cx="2268000" cy="757190"/>
            <a:chOff x="611560" y="2912718"/>
            <a:chExt cx="1766226" cy="75719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DD0A2D-A435-4993-981B-D6C5C77F9937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A34C2F-CD55-4724-874F-5AF41F383181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32B15-4F19-4E9A-973E-286357C0B25D}"/>
              </a:ext>
            </a:extLst>
          </p:cNvPr>
          <p:cNvGrpSpPr/>
          <p:nvPr/>
        </p:nvGrpSpPr>
        <p:grpSpPr>
          <a:xfrm>
            <a:off x="914848" y="5427484"/>
            <a:ext cx="2268000" cy="757190"/>
            <a:chOff x="611560" y="2912718"/>
            <a:chExt cx="1766226" cy="75719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04D003-78AB-44EB-8150-D0A2672093DB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1CD4D9-3B0B-4BBC-AEC7-53ADB443689D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4" name="그룹 22">
            <a:extLst>
              <a:ext uri="{FF2B5EF4-FFF2-40B4-BE49-F238E27FC236}">
                <a16:creationId xmlns:a16="http://schemas.microsoft.com/office/drawing/2014/main" id="{B34CD946-80DE-4708-BA2D-039F285B1B91}"/>
              </a:ext>
            </a:extLst>
          </p:cNvPr>
          <p:cNvGrpSpPr/>
          <p:nvPr/>
        </p:nvGrpSpPr>
        <p:grpSpPr>
          <a:xfrm>
            <a:off x="6481678" y="1592885"/>
            <a:ext cx="4875683" cy="1600337"/>
            <a:chOff x="6481678" y="1659558"/>
            <a:chExt cx="3815976" cy="160033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8652EA5-95E0-4DBB-AAFB-C52CF63DEB1B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76F5725-4A52-4DBA-A916-470BD8E42897}"/>
                </a:ext>
              </a:extLst>
            </p:cNvPr>
            <p:cNvSpPr txBox="1"/>
            <p:nvPr/>
          </p:nvSpPr>
          <p:spPr>
            <a:xfrm>
              <a:off x="6481678" y="1659558"/>
              <a:ext cx="38159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Round Same Side Corner Rectangle 36">
            <a:extLst>
              <a:ext uri="{FF2B5EF4-FFF2-40B4-BE49-F238E27FC236}">
                <a16:creationId xmlns:a16="http://schemas.microsoft.com/office/drawing/2014/main" id="{27794BE1-B708-47F6-B0C0-499C352F66F6}"/>
              </a:ext>
            </a:extLst>
          </p:cNvPr>
          <p:cNvSpPr/>
          <p:nvPr/>
        </p:nvSpPr>
        <p:spPr>
          <a:xfrm>
            <a:off x="10041789" y="500962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008315A8-9078-4DD0-B2EB-B5CEAD2962E9}"/>
              </a:ext>
            </a:extLst>
          </p:cNvPr>
          <p:cNvSpPr/>
          <p:nvPr/>
        </p:nvSpPr>
        <p:spPr>
          <a:xfrm>
            <a:off x="7460236" y="348086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27">
            <a:extLst>
              <a:ext uri="{FF2B5EF4-FFF2-40B4-BE49-F238E27FC236}">
                <a16:creationId xmlns:a16="http://schemas.microsoft.com/office/drawing/2014/main" id="{69239F1F-B79F-42F7-9D12-3ABCC132AACA}"/>
              </a:ext>
            </a:extLst>
          </p:cNvPr>
          <p:cNvSpPr/>
          <p:nvPr/>
        </p:nvSpPr>
        <p:spPr>
          <a:xfrm>
            <a:off x="10030669" y="34529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C797EC29-39A4-46DD-8582-689201F402A5}"/>
              </a:ext>
            </a:extLst>
          </p:cNvPr>
          <p:cNvSpPr/>
          <p:nvPr/>
        </p:nvSpPr>
        <p:spPr>
          <a:xfrm flipH="1">
            <a:off x="7430774" y="49775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20F7B9-E57F-4B11-830C-DCB42CCB5C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B2F63-9413-4A6D-AAE2-7A8CE34E4102}"/>
              </a:ext>
            </a:extLst>
          </p:cNvPr>
          <p:cNvSpPr txBox="1"/>
          <p:nvPr/>
        </p:nvSpPr>
        <p:spPr>
          <a:xfrm>
            <a:off x="358685" y="351598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1882C-4478-45AD-B476-7DAC35260FC9}"/>
              </a:ext>
            </a:extLst>
          </p:cNvPr>
          <p:cNvSpPr txBox="1"/>
          <p:nvPr/>
        </p:nvSpPr>
        <p:spPr>
          <a:xfrm>
            <a:off x="352890" y="1231642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C5B7F9-7CB0-404E-83C6-5B343B94B7B8}"/>
              </a:ext>
            </a:extLst>
          </p:cNvPr>
          <p:cNvSpPr txBox="1"/>
          <p:nvPr/>
        </p:nvSpPr>
        <p:spPr>
          <a:xfrm>
            <a:off x="571006" y="2238365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9445C3B-40D8-428F-98F9-272DE67A7A00}"/>
              </a:ext>
            </a:extLst>
          </p:cNvPr>
          <p:cNvGrpSpPr/>
          <p:nvPr/>
        </p:nvGrpSpPr>
        <p:grpSpPr>
          <a:xfrm>
            <a:off x="592428" y="3569350"/>
            <a:ext cx="3312368" cy="1477328"/>
            <a:chOff x="5375474" y="2822446"/>
            <a:chExt cx="3312368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E349FA-AFB2-46F8-9769-4274940ADAEA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04B93C-C130-4287-8763-3E38A25B398A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A56171D-531E-4050-836C-1412A625DF8F}"/>
              </a:ext>
            </a:extLst>
          </p:cNvPr>
          <p:cNvSpPr txBox="1"/>
          <p:nvPr/>
        </p:nvSpPr>
        <p:spPr>
          <a:xfrm>
            <a:off x="2330819" y="2731662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54787A-1B7A-4678-B097-6102283F9FE1}"/>
              </a:ext>
            </a:extLst>
          </p:cNvPr>
          <p:cNvSpPr txBox="1"/>
          <p:nvPr/>
        </p:nvSpPr>
        <p:spPr>
          <a:xfrm>
            <a:off x="592428" y="5583072"/>
            <a:ext cx="32047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 smtClean="0">
                <a:solidFill>
                  <a:schemeClr val="accent2"/>
                </a:solidFill>
                <a:cs typeface="Arial" pitchFamily="34" charset="0"/>
              </a:rPr>
              <a:t>THEME PPT </a:t>
            </a:r>
            <a:r>
              <a:rPr lang="en-GB" altLang="ko-KR" sz="1800" dirty="0">
                <a:solidFill>
                  <a:schemeClr val="accent2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32C0DA5B-D010-44B5-8DEB-E3CBB8EA65E4}"/>
              </a:ext>
            </a:extLst>
          </p:cNvPr>
          <p:cNvSpPr/>
          <p:nvPr/>
        </p:nvSpPr>
        <p:spPr>
          <a:xfrm>
            <a:off x="4768407" y="0"/>
            <a:ext cx="3204747" cy="6858000"/>
          </a:xfrm>
          <a:prstGeom prst="parallelogram">
            <a:avLst>
              <a:gd name="adj" fmla="val 949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BE29A59-D8D3-439C-966B-AAB18686477F}"/>
              </a:ext>
            </a:extLst>
          </p:cNvPr>
          <p:cNvSpPr/>
          <p:nvPr/>
        </p:nvSpPr>
        <p:spPr>
          <a:xfrm>
            <a:off x="4450898" y="2897188"/>
            <a:ext cx="1919882" cy="3960812"/>
          </a:xfrm>
          <a:custGeom>
            <a:avLst/>
            <a:gdLst>
              <a:gd name="connsiteX0" fmla="*/ 1756568 w 1919882"/>
              <a:gd name="connsiteY0" fmla="*/ 0 h 3960812"/>
              <a:gd name="connsiteX1" fmla="*/ 1919882 w 1919882"/>
              <a:gd name="connsiteY1" fmla="*/ 0 h 3960812"/>
              <a:gd name="connsiteX2" fmla="*/ 163314 w 1919882"/>
              <a:gd name="connsiteY2" fmla="*/ 3960812 h 3960812"/>
              <a:gd name="connsiteX3" fmla="*/ 0 w 1919882"/>
              <a:gd name="connsiteY3" fmla="*/ 3960812 h 3960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882" h="3960812">
                <a:moveTo>
                  <a:pt x="1756568" y="0"/>
                </a:moveTo>
                <a:lnTo>
                  <a:pt x="1919882" y="0"/>
                </a:lnTo>
                <a:lnTo>
                  <a:pt x="163314" y="3960812"/>
                </a:lnTo>
                <a:lnTo>
                  <a:pt x="0" y="39608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D78D607-5EEA-497A-A08F-347596FDCCFA}"/>
              </a:ext>
            </a:extLst>
          </p:cNvPr>
          <p:cNvSpPr/>
          <p:nvPr/>
        </p:nvSpPr>
        <p:spPr>
          <a:xfrm>
            <a:off x="5101051" y="4730752"/>
            <a:ext cx="1106721" cy="2127249"/>
          </a:xfrm>
          <a:custGeom>
            <a:avLst/>
            <a:gdLst>
              <a:gd name="connsiteX0" fmla="*/ 943407 w 1106721"/>
              <a:gd name="connsiteY0" fmla="*/ 0 h 2127249"/>
              <a:gd name="connsiteX1" fmla="*/ 1106721 w 1106721"/>
              <a:gd name="connsiteY1" fmla="*/ 0 h 2127249"/>
              <a:gd name="connsiteX2" fmla="*/ 163314 w 1106721"/>
              <a:gd name="connsiteY2" fmla="*/ 2127249 h 2127249"/>
              <a:gd name="connsiteX3" fmla="*/ 0 w 1106721"/>
              <a:gd name="connsiteY3" fmla="*/ 2127249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6721" h="2127249">
                <a:moveTo>
                  <a:pt x="943407" y="0"/>
                </a:moveTo>
                <a:lnTo>
                  <a:pt x="1106721" y="0"/>
                </a:lnTo>
                <a:lnTo>
                  <a:pt x="163314" y="2127249"/>
                </a:lnTo>
                <a:lnTo>
                  <a:pt x="0" y="21272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ight Arrow Callout 6">
            <a:extLst>
              <a:ext uri="{FF2B5EF4-FFF2-40B4-BE49-F238E27FC236}">
                <a16:creationId xmlns:a16="http://schemas.microsoft.com/office/drawing/2014/main" id="{1CD13D57-A2C1-4A84-A21E-C09C08D99B37}"/>
              </a:ext>
            </a:extLst>
          </p:cNvPr>
          <p:cNvSpPr/>
          <p:nvPr/>
        </p:nvSpPr>
        <p:spPr>
          <a:xfrm>
            <a:off x="3608245" y="3208177"/>
            <a:ext cx="2414701" cy="1539163"/>
          </a:xfrm>
          <a:prstGeom prst="rightArrowCallout">
            <a:avLst>
              <a:gd name="adj1" fmla="val 14888"/>
              <a:gd name="adj2" fmla="val 16784"/>
              <a:gd name="adj3" fmla="val 25000"/>
              <a:gd name="adj4" fmla="val 638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7B861C-3A09-4FFA-9013-10AF09DA0C07}"/>
              </a:ext>
            </a:extLst>
          </p:cNvPr>
          <p:cNvGrpSpPr/>
          <p:nvPr/>
        </p:nvGrpSpPr>
        <p:grpSpPr>
          <a:xfrm>
            <a:off x="937678" y="3212052"/>
            <a:ext cx="2414701" cy="1539163"/>
            <a:chOff x="683568" y="3068712"/>
            <a:chExt cx="2485320" cy="1584176"/>
          </a:xfrm>
        </p:grpSpPr>
        <p:sp>
          <p:nvSpPr>
            <p:cNvPr id="4" name="Right Arrow Callout 6">
              <a:extLst>
                <a:ext uri="{FF2B5EF4-FFF2-40B4-BE49-F238E27FC236}">
                  <a16:creationId xmlns:a16="http://schemas.microsoft.com/office/drawing/2014/main" id="{93C265B7-DEFE-4DFB-AAE2-B7A8F333FF1E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14888"/>
                <a:gd name="adj2" fmla="val 16784"/>
                <a:gd name="adj3" fmla="val 25000"/>
                <a:gd name="adj4" fmla="val 638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A63E01-8DD0-4493-A001-3B0ECE9AA358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7292D0F-794D-4163-AF0D-46A0DBBB63E9}"/>
              </a:ext>
            </a:extLst>
          </p:cNvPr>
          <p:cNvSpPr/>
          <p:nvPr/>
        </p:nvSpPr>
        <p:spPr>
          <a:xfrm>
            <a:off x="3709553" y="3314856"/>
            <a:ext cx="1329129" cy="13291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Bent-Up Arrow 11">
            <a:extLst>
              <a:ext uri="{FF2B5EF4-FFF2-40B4-BE49-F238E27FC236}">
                <a16:creationId xmlns:a16="http://schemas.microsoft.com/office/drawing/2014/main" id="{A75078E5-7ACD-4E0B-BDAF-DB4728F913A8}"/>
              </a:ext>
            </a:extLst>
          </p:cNvPr>
          <p:cNvSpPr/>
          <p:nvPr/>
        </p:nvSpPr>
        <p:spPr>
          <a:xfrm rot="16200000" flipV="1">
            <a:off x="4581074" y="1780828"/>
            <a:ext cx="1078952" cy="1804791"/>
          </a:xfrm>
          <a:prstGeom prst="bentUpArrow">
            <a:avLst>
              <a:gd name="adj1" fmla="val 22367"/>
              <a:gd name="adj2" fmla="val 25868"/>
              <a:gd name="adj3" fmla="val 3637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5700DC-99B9-444D-ACBD-8E06552AF2E7}"/>
              </a:ext>
            </a:extLst>
          </p:cNvPr>
          <p:cNvGrpSpPr/>
          <p:nvPr/>
        </p:nvGrpSpPr>
        <p:grpSpPr>
          <a:xfrm>
            <a:off x="6718271" y="3348110"/>
            <a:ext cx="1224260" cy="1224260"/>
            <a:chOff x="6732240" y="3044790"/>
            <a:chExt cx="1584000" cy="1584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724066-FEF7-4A46-A70A-B350A577178E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E5F7A9-6BD6-40C8-85E5-3A7DE4361B0E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1F7C83-BFC2-4F98-A93C-8A11E189CDAE}"/>
              </a:ext>
            </a:extLst>
          </p:cNvPr>
          <p:cNvGrpSpPr/>
          <p:nvPr/>
        </p:nvGrpSpPr>
        <p:grpSpPr>
          <a:xfrm>
            <a:off x="6106141" y="1852275"/>
            <a:ext cx="1224260" cy="1224260"/>
            <a:chOff x="6732240" y="3044790"/>
            <a:chExt cx="1584000" cy="1584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9C257F-C247-4582-8E47-CF7EDB8E67CA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429BD0-8BC6-4BF2-85C2-D01936A76826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0B2202-F96E-451B-9C77-6E1C9108473A}"/>
              </a:ext>
            </a:extLst>
          </p:cNvPr>
          <p:cNvGrpSpPr/>
          <p:nvPr/>
        </p:nvGrpSpPr>
        <p:grpSpPr>
          <a:xfrm>
            <a:off x="6106141" y="4843945"/>
            <a:ext cx="1224260" cy="1224260"/>
            <a:chOff x="6732240" y="3044790"/>
            <a:chExt cx="1584000" cy="1584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00EA434-712F-4F80-B906-F4AC38ECF465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4D0F85-83F7-499D-B1CE-89BBE60EAD54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D9F074-2AD1-4457-A911-DD8FE839AC25}"/>
              </a:ext>
            </a:extLst>
          </p:cNvPr>
          <p:cNvGrpSpPr/>
          <p:nvPr/>
        </p:nvGrpSpPr>
        <p:grpSpPr>
          <a:xfrm>
            <a:off x="1167406" y="3923220"/>
            <a:ext cx="1080070" cy="672483"/>
            <a:chOff x="3233964" y="1954419"/>
            <a:chExt cx="1410044" cy="6921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9C9D0A-7EAA-4546-901B-01F2E5E4F56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D9B300-8BC4-4137-A6A6-E8071BE829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BFC598-525E-4C84-91FB-CE9F2B67259A}"/>
              </a:ext>
            </a:extLst>
          </p:cNvPr>
          <p:cNvGrpSpPr/>
          <p:nvPr/>
        </p:nvGrpSpPr>
        <p:grpSpPr>
          <a:xfrm>
            <a:off x="3859986" y="3923220"/>
            <a:ext cx="1080070" cy="672483"/>
            <a:chOff x="3233964" y="1954419"/>
            <a:chExt cx="1410044" cy="6921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C35A52-8C6D-47A3-91D7-0CD0EAEE6F7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C11DAB-8C67-457D-B898-8B93A06D7FC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7C5105-7331-46D0-A239-632F773A08C4}"/>
              </a:ext>
            </a:extLst>
          </p:cNvPr>
          <p:cNvSpPr txBox="1"/>
          <p:nvPr/>
        </p:nvSpPr>
        <p:spPr>
          <a:xfrm>
            <a:off x="6181884" y="256501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6D9ACB-32E0-469A-AECA-DCDDCC735798}"/>
              </a:ext>
            </a:extLst>
          </p:cNvPr>
          <p:cNvSpPr txBox="1"/>
          <p:nvPr/>
        </p:nvSpPr>
        <p:spPr>
          <a:xfrm>
            <a:off x="6794014" y="407836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23C273-E8DE-4F36-9CBB-FDD2749FA2DF}"/>
              </a:ext>
            </a:extLst>
          </p:cNvPr>
          <p:cNvSpPr txBox="1"/>
          <p:nvPr/>
        </p:nvSpPr>
        <p:spPr>
          <a:xfrm>
            <a:off x="6189614" y="559750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1CECEDA-A60D-4D77-BF11-331E468E1B58}"/>
              </a:ext>
            </a:extLst>
          </p:cNvPr>
          <p:cNvGrpSpPr/>
          <p:nvPr/>
        </p:nvGrpSpPr>
        <p:grpSpPr>
          <a:xfrm>
            <a:off x="8064163" y="3504512"/>
            <a:ext cx="3118180" cy="915460"/>
            <a:chOff x="6210994" y="1433695"/>
            <a:chExt cx="1012963" cy="6703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BC005F-E702-4543-A2D4-A1109613A301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3CFCD8-B3A0-4986-A6F1-FF6EEAE7C5DA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F8D0649-2D1A-45C9-AB3F-D95AE16B3588}"/>
              </a:ext>
            </a:extLst>
          </p:cNvPr>
          <p:cNvGrpSpPr/>
          <p:nvPr/>
        </p:nvGrpSpPr>
        <p:grpSpPr>
          <a:xfrm>
            <a:off x="7462170" y="4995194"/>
            <a:ext cx="3729956" cy="915460"/>
            <a:chOff x="6210996" y="1433695"/>
            <a:chExt cx="1493001" cy="67032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818213-5D61-4F29-B1D1-290FF73ECED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C88FC4-D3DD-4DDB-A7BF-E55883562A9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1F2B3A-2E85-4476-A13A-A16D7293579E}"/>
              </a:ext>
            </a:extLst>
          </p:cNvPr>
          <p:cNvGrpSpPr/>
          <p:nvPr/>
        </p:nvGrpSpPr>
        <p:grpSpPr>
          <a:xfrm>
            <a:off x="7452394" y="2013828"/>
            <a:ext cx="3729956" cy="915460"/>
            <a:chOff x="6210996" y="1433695"/>
            <a:chExt cx="1493001" cy="67032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41117F-683F-4DC4-9F38-7CCE8DCD769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3387D28-2D1C-416D-9815-E00253F4761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CF6ED318-125F-4532-A4FC-48CE5224AFBF}"/>
              </a:ext>
            </a:extLst>
          </p:cNvPr>
          <p:cNvSpPr/>
          <p:nvPr/>
        </p:nvSpPr>
        <p:spPr>
          <a:xfrm flipH="1">
            <a:off x="6507570" y="21040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2600B08B-42DC-478B-98D4-B89B72609C52}"/>
              </a:ext>
            </a:extLst>
          </p:cNvPr>
          <p:cNvSpPr/>
          <p:nvPr/>
        </p:nvSpPr>
        <p:spPr>
          <a:xfrm rot="18805991">
            <a:off x="4155642" y="3422179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243DB67F-27B0-4ECA-9C4D-62239E6D98DF}"/>
              </a:ext>
            </a:extLst>
          </p:cNvPr>
          <p:cNvSpPr/>
          <p:nvPr/>
        </p:nvSpPr>
        <p:spPr>
          <a:xfrm>
            <a:off x="7123774" y="360721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F3A64D32-F232-49C3-A45B-031BF65DF6B4}"/>
              </a:ext>
            </a:extLst>
          </p:cNvPr>
          <p:cNvSpPr/>
          <p:nvPr/>
        </p:nvSpPr>
        <p:spPr>
          <a:xfrm>
            <a:off x="6539984" y="511348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25">
            <a:extLst>
              <a:ext uri="{FF2B5EF4-FFF2-40B4-BE49-F238E27FC236}">
                <a16:creationId xmlns:a16="http://schemas.microsoft.com/office/drawing/2014/main" id="{4154ADBE-5BD1-401B-8C59-5327AC146EF4}"/>
              </a:ext>
            </a:extLst>
          </p:cNvPr>
          <p:cNvSpPr>
            <a:spLocks noChangeAspect="1"/>
          </p:cNvSpPr>
          <p:nvPr/>
        </p:nvSpPr>
        <p:spPr>
          <a:xfrm>
            <a:off x="1584739" y="3429000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ent-Up Arrow 11">
            <a:extLst>
              <a:ext uri="{FF2B5EF4-FFF2-40B4-BE49-F238E27FC236}">
                <a16:creationId xmlns:a16="http://schemas.microsoft.com/office/drawing/2014/main" id="{2CC7EDEC-D223-4AD9-B70A-1C054F84E331}"/>
              </a:ext>
            </a:extLst>
          </p:cNvPr>
          <p:cNvSpPr/>
          <p:nvPr/>
        </p:nvSpPr>
        <p:spPr>
          <a:xfrm rot="5400000">
            <a:off x="4581074" y="4377220"/>
            <a:ext cx="1078952" cy="1804791"/>
          </a:xfrm>
          <a:prstGeom prst="bentUpArrow">
            <a:avLst>
              <a:gd name="adj1" fmla="val 22367"/>
              <a:gd name="adj2" fmla="val 25868"/>
              <a:gd name="adj3" fmla="val 3637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2">
            <a:extLst>
              <a:ext uri="{FF2B5EF4-FFF2-40B4-BE49-F238E27FC236}">
                <a16:creationId xmlns:a16="http://schemas.microsoft.com/office/drawing/2014/main" id="{9825D9EE-E832-4A2E-8A0A-F25AFB82D9E6}"/>
              </a:ext>
            </a:extLst>
          </p:cNvPr>
          <p:cNvSpPr/>
          <p:nvPr/>
        </p:nvSpPr>
        <p:spPr>
          <a:xfrm>
            <a:off x="4308204" y="5321160"/>
            <a:ext cx="7887114" cy="91948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7139742"/>
              <a:gd name="connsiteY0" fmla="*/ 0 h 838698"/>
              <a:gd name="connsiteX1" fmla="*/ 0 w 7139742"/>
              <a:gd name="connsiteY1" fmla="*/ 0 h 838698"/>
              <a:gd name="connsiteX2" fmla="*/ 323850 w 7139742"/>
              <a:gd name="connsiteY2" fmla="*/ 57150 h 838698"/>
              <a:gd name="connsiteX3" fmla="*/ 238125 w 7139742"/>
              <a:gd name="connsiteY3" fmla="*/ 352425 h 838698"/>
              <a:gd name="connsiteX4" fmla="*/ 971550 w 7139742"/>
              <a:gd name="connsiteY4" fmla="*/ 257175 h 838698"/>
              <a:gd name="connsiteX5" fmla="*/ 704684 w 7139742"/>
              <a:gd name="connsiteY5" fmla="*/ 629478 h 838698"/>
              <a:gd name="connsiteX6" fmla="*/ 2524125 w 7139742"/>
              <a:gd name="connsiteY6" fmla="*/ 495300 h 838698"/>
              <a:gd name="connsiteX7" fmla="*/ 2190750 w 7139742"/>
              <a:gd name="connsiteY7" fmla="*/ 838200 h 838698"/>
              <a:gd name="connsiteX8" fmla="*/ 7139742 w 7139742"/>
              <a:gd name="connsiteY8" fmla="*/ 608318 h 838698"/>
              <a:gd name="connsiteX0" fmla="*/ 0 w 7239467"/>
              <a:gd name="connsiteY0" fmla="*/ 0 h 838698"/>
              <a:gd name="connsiteX1" fmla="*/ 0 w 7239467"/>
              <a:gd name="connsiteY1" fmla="*/ 0 h 838698"/>
              <a:gd name="connsiteX2" fmla="*/ 323850 w 7239467"/>
              <a:gd name="connsiteY2" fmla="*/ 57150 h 838698"/>
              <a:gd name="connsiteX3" fmla="*/ 238125 w 7239467"/>
              <a:gd name="connsiteY3" fmla="*/ 352425 h 838698"/>
              <a:gd name="connsiteX4" fmla="*/ 971550 w 7239467"/>
              <a:gd name="connsiteY4" fmla="*/ 257175 h 838698"/>
              <a:gd name="connsiteX5" fmla="*/ 704684 w 7239467"/>
              <a:gd name="connsiteY5" fmla="*/ 629478 h 838698"/>
              <a:gd name="connsiteX6" fmla="*/ 2524125 w 7239467"/>
              <a:gd name="connsiteY6" fmla="*/ 495300 h 838698"/>
              <a:gd name="connsiteX7" fmla="*/ 2190750 w 7239467"/>
              <a:gd name="connsiteY7" fmla="*/ 838200 h 838698"/>
              <a:gd name="connsiteX8" fmla="*/ 7239467 w 723946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94137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cubicBezTo>
                  <a:pt x="3220913" y="764595"/>
                  <a:pt x="6218369" y="618462"/>
                  <a:pt x="7194137" y="608318"/>
                </a:cubicBezTo>
              </a:path>
            </a:pathLst>
          </a:cu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5107DA47-F05C-4D31-988D-99333265B0DC}"/>
              </a:ext>
            </a:extLst>
          </p:cNvPr>
          <p:cNvGrpSpPr/>
          <p:nvPr/>
        </p:nvGrpSpPr>
        <p:grpSpPr>
          <a:xfrm>
            <a:off x="4697590" y="1762881"/>
            <a:ext cx="2416155" cy="1099567"/>
            <a:chOff x="973910" y="2552193"/>
            <a:chExt cx="1864530" cy="109956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99489E-7F86-42B9-BA60-9456916470C2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417082-81D3-4F22-A55F-2C235B985B69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8">
            <a:extLst>
              <a:ext uri="{FF2B5EF4-FFF2-40B4-BE49-F238E27FC236}">
                <a16:creationId xmlns:a16="http://schemas.microsoft.com/office/drawing/2014/main" id="{442A8E9C-4951-4EB9-88A0-847F1FDC555E}"/>
              </a:ext>
            </a:extLst>
          </p:cNvPr>
          <p:cNvGrpSpPr/>
          <p:nvPr/>
        </p:nvGrpSpPr>
        <p:grpSpPr>
          <a:xfrm>
            <a:off x="3895704" y="1971518"/>
            <a:ext cx="684069" cy="684069"/>
            <a:chOff x="3218806" y="1961572"/>
            <a:chExt cx="684068" cy="684068"/>
          </a:xfrm>
        </p:grpSpPr>
        <p:sp>
          <p:nvSpPr>
            <p:cNvPr id="8" name="Diamond 36">
              <a:extLst>
                <a:ext uri="{FF2B5EF4-FFF2-40B4-BE49-F238E27FC236}">
                  <a16:creationId xmlns:a16="http://schemas.microsoft.com/office/drawing/2014/main" id="{D47B10CA-1535-48ED-905C-9A45B25F755D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EE8143-DB0F-4FD0-A36B-9978FA1FD019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id="{155EAF57-C52C-4E57-B01A-D4A817D425C1}"/>
              </a:ext>
            </a:extLst>
          </p:cNvPr>
          <p:cNvGrpSpPr/>
          <p:nvPr/>
        </p:nvGrpSpPr>
        <p:grpSpPr>
          <a:xfrm>
            <a:off x="5590364" y="3589003"/>
            <a:ext cx="2416155" cy="1099567"/>
            <a:chOff x="973910" y="2552193"/>
            <a:chExt cx="1864530" cy="109956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6FD75A-122D-43D1-BF4A-98BE4AA081FA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65889D-DEA2-4667-8287-3CFDC2BACAF8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631F53F1-D3C1-4BE2-8565-96B03ACB9705}"/>
              </a:ext>
            </a:extLst>
          </p:cNvPr>
          <p:cNvGrpSpPr/>
          <p:nvPr/>
        </p:nvGrpSpPr>
        <p:grpSpPr>
          <a:xfrm>
            <a:off x="4788478" y="3797641"/>
            <a:ext cx="684069" cy="684069"/>
            <a:chOff x="3218806" y="1961572"/>
            <a:chExt cx="684068" cy="684068"/>
          </a:xfrm>
        </p:grpSpPr>
        <p:sp>
          <p:nvSpPr>
            <p:cNvPr id="14" name="Diamond 43">
              <a:extLst>
                <a:ext uri="{FF2B5EF4-FFF2-40B4-BE49-F238E27FC236}">
                  <a16:creationId xmlns:a16="http://schemas.microsoft.com/office/drawing/2014/main" id="{BC49775E-CAB4-4FEA-A5A0-F92012325BAD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21E578-22D9-4635-AA9D-4B4D3C533736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5">
            <a:extLst>
              <a:ext uri="{FF2B5EF4-FFF2-40B4-BE49-F238E27FC236}">
                <a16:creationId xmlns:a16="http://schemas.microsoft.com/office/drawing/2014/main" id="{5F0CC694-B8C1-4C24-8403-73ADB1313DCF}"/>
              </a:ext>
            </a:extLst>
          </p:cNvPr>
          <p:cNvGrpSpPr/>
          <p:nvPr/>
        </p:nvGrpSpPr>
        <p:grpSpPr>
          <a:xfrm>
            <a:off x="8934337" y="4502065"/>
            <a:ext cx="2416155" cy="1099567"/>
            <a:chOff x="973910" y="2552193"/>
            <a:chExt cx="1864530" cy="10995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057858-F158-4F9D-9E3D-71BB0A39ADD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EE972A-78F0-4CA4-9A47-2D0891902E3D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8">
            <a:extLst>
              <a:ext uri="{FF2B5EF4-FFF2-40B4-BE49-F238E27FC236}">
                <a16:creationId xmlns:a16="http://schemas.microsoft.com/office/drawing/2014/main" id="{FF13CAAC-FF8D-43BB-95A1-A8B1F66AFF00}"/>
              </a:ext>
            </a:extLst>
          </p:cNvPr>
          <p:cNvGrpSpPr/>
          <p:nvPr/>
        </p:nvGrpSpPr>
        <p:grpSpPr>
          <a:xfrm>
            <a:off x="8132450" y="4710702"/>
            <a:ext cx="684069" cy="684069"/>
            <a:chOff x="3218806" y="1961572"/>
            <a:chExt cx="684068" cy="684068"/>
          </a:xfrm>
        </p:grpSpPr>
        <p:sp>
          <p:nvSpPr>
            <p:cNvPr id="20" name="Diamond 49">
              <a:extLst>
                <a:ext uri="{FF2B5EF4-FFF2-40B4-BE49-F238E27FC236}">
                  <a16:creationId xmlns:a16="http://schemas.microsoft.com/office/drawing/2014/main" id="{D5C7E846-C3B3-41A5-A476-80C9DC5B28AA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49E15B-84D0-48A7-B039-930656059C1B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1">
            <a:extLst>
              <a:ext uri="{FF2B5EF4-FFF2-40B4-BE49-F238E27FC236}">
                <a16:creationId xmlns:a16="http://schemas.microsoft.com/office/drawing/2014/main" id="{26A39E9B-B721-48BF-9856-202E49483B0D}"/>
              </a:ext>
            </a:extLst>
          </p:cNvPr>
          <p:cNvGrpSpPr/>
          <p:nvPr/>
        </p:nvGrpSpPr>
        <p:grpSpPr>
          <a:xfrm>
            <a:off x="8144542" y="2675942"/>
            <a:ext cx="2416155" cy="1099567"/>
            <a:chOff x="973910" y="2552193"/>
            <a:chExt cx="1864530" cy="1099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4F8C5-2CCF-4E86-A235-47CCE79E5A26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B22F44-5BEF-450F-AEE5-0A2AFC049821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4">
            <a:extLst>
              <a:ext uri="{FF2B5EF4-FFF2-40B4-BE49-F238E27FC236}">
                <a16:creationId xmlns:a16="http://schemas.microsoft.com/office/drawing/2014/main" id="{45C12E96-074A-445E-B4DD-494699200678}"/>
              </a:ext>
            </a:extLst>
          </p:cNvPr>
          <p:cNvGrpSpPr/>
          <p:nvPr/>
        </p:nvGrpSpPr>
        <p:grpSpPr>
          <a:xfrm>
            <a:off x="7342656" y="2884580"/>
            <a:ext cx="684069" cy="684069"/>
            <a:chOff x="3218806" y="1961572"/>
            <a:chExt cx="684068" cy="684068"/>
          </a:xfrm>
        </p:grpSpPr>
        <p:sp>
          <p:nvSpPr>
            <p:cNvPr id="26" name="Diamond 55">
              <a:extLst>
                <a:ext uri="{FF2B5EF4-FFF2-40B4-BE49-F238E27FC236}">
                  <a16:creationId xmlns:a16="http://schemas.microsoft.com/office/drawing/2014/main" id="{56B3587B-0DFB-4405-8329-277FB2D325B4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474FFB-83A3-458F-8F60-E9875F6C12AE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Oval 1">
            <a:extLst>
              <a:ext uri="{FF2B5EF4-FFF2-40B4-BE49-F238E27FC236}">
                <a16:creationId xmlns:a16="http://schemas.microsoft.com/office/drawing/2014/main" id="{C6655EEA-7455-4D99-98C2-429D9A73595F}"/>
              </a:ext>
            </a:extLst>
          </p:cNvPr>
          <p:cNvSpPr/>
          <p:nvPr/>
        </p:nvSpPr>
        <p:spPr>
          <a:xfrm rot="19043010">
            <a:off x="1018679" y="1848460"/>
            <a:ext cx="2271442" cy="2335067"/>
          </a:xfrm>
          <a:custGeom>
            <a:avLst/>
            <a:gdLst/>
            <a:ahLst/>
            <a:cxnLst/>
            <a:rect l="l" t="t" r="r" b="b"/>
            <a:pathLst>
              <a:path w="2552017" h="2623501">
                <a:moveTo>
                  <a:pt x="960593" y="2481474"/>
                </a:moveTo>
                <a:lnTo>
                  <a:pt x="1639506" y="2481474"/>
                </a:lnTo>
                <a:cubicBezTo>
                  <a:pt x="1671635" y="2481474"/>
                  <a:pt x="1697681" y="2507520"/>
                  <a:pt x="1697681" y="2539649"/>
                </a:cubicBezTo>
                <a:lnTo>
                  <a:pt x="1697681" y="2565326"/>
                </a:lnTo>
                <a:cubicBezTo>
                  <a:pt x="1697681" y="2597455"/>
                  <a:pt x="1671635" y="2623501"/>
                  <a:pt x="1639506" y="2623501"/>
                </a:cubicBezTo>
                <a:lnTo>
                  <a:pt x="960593" y="2623501"/>
                </a:lnTo>
                <a:cubicBezTo>
                  <a:pt x="928464" y="2623501"/>
                  <a:pt x="902418" y="2597455"/>
                  <a:pt x="902418" y="2565326"/>
                </a:cubicBezTo>
                <a:lnTo>
                  <a:pt x="902418" y="2539649"/>
                </a:lnTo>
                <a:cubicBezTo>
                  <a:pt x="902418" y="2507520"/>
                  <a:pt x="928464" y="2481474"/>
                  <a:pt x="960593" y="2481474"/>
                </a:cubicBezTo>
                <a:close/>
                <a:moveTo>
                  <a:pt x="932191" y="2289251"/>
                </a:moveTo>
                <a:lnTo>
                  <a:pt x="1667909" y="2289251"/>
                </a:lnTo>
                <a:cubicBezTo>
                  <a:pt x="1700037" y="2289251"/>
                  <a:pt x="1726082" y="2315296"/>
                  <a:pt x="1726082" y="2347425"/>
                </a:cubicBezTo>
                <a:lnTo>
                  <a:pt x="1726082" y="2373104"/>
                </a:lnTo>
                <a:cubicBezTo>
                  <a:pt x="1726082" y="2405232"/>
                  <a:pt x="1700037" y="2431279"/>
                  <a:pt x="1667909" y="2431279"/>
                </a:cubicBezTo>
                <a:lnTo>
                  <a:pt x="932191" y="2431279"/>
                </a:lnTo>
                <a:cubicBezTo>
                  <a:pt x="900060" y="2431279"/>
                  <a:pt x="874016" y="2405232"/>
                  <a:pt x="874016" y="2373104"/>
                </a:cubicBezTo>
                <a:lnTo>
                  <a:pt x="874016" y="2347425"/>
                </a:lnTo>
                <a:cubicBezTo>
                  <a:pt x="874016" y="2315296"/>
                  <a:pt x="900060" y="2289251"/>
                  <a:pt x="932191" y="2289251"/>
                </a:cubicBezTo>
                <a:close/>
                <a:moveTo>
                  <a:pt x="2552017" y="936595"/>
                </a:moveTo>
                <a:lnTo>
                  <a:pt x="2552017" y="1134206"/>
                </a:lnTo>
                <a:lnTo>
                  <a:pt x="2269715" y="1094683"/>
                </a:lnTo>
                <a:lnTo>
                  <a:pt x="2269715" y="976116"/>
                </a:lnTo>
                <a:close/>
                <a:moveTo>
                  <a:pt x="0" y="936595"/>
                </a:moveTo>
                <a:lnTo>
                  <a:pt x="282302" y="976116"/>
                </a:lnTo>
                <a:lnTo>
                  <a:pt x="282302" y="1094683"/>
                </a:lnTo>
                <a:lnTo>
                  <a:pt x="0" y="1134206"/>
                </a:lnTo>
                <a:close/>
                <a:moveTo>
                  <a:pt x="1294602" y="538610"/>
                </a:moveTo>
                <a:cubicBezTo>
                  <a:pt x="913173" y="539058"/>
                  <a:pt x="604117" y="848419"/>
                  <a:pt x="604117" y="1229963"/>
                </a:cubicBezTo>
                <a:cubicBezTo>
                  <a:pt x="604117" y="1488254"/>
                  <a:pt x="788458" y="1743173"/>
                  <a:pt x="933602" y="1859635"/>
                </a:cubicBezTo>
                <a:cubicBezTo>
                  <a:pt x="999780" y="1936202"/>
                  <a:pt x="994533" y="1937770"/>
                  <a:pt x="1021427" y="2035767"/>
                </a:cubicBezTo>
                <a:cubicBezTo>
                  <a:pt x="1030792" y="2095827"/>
                  <a:pt x="1015388" y="2108637"/>
                  <a:pt x="1052591" y="2112393"/>
                </a:cubicBezTo>
                <a:lnTo>
                  <a:pt x="1054999" y="2125056"/>
                </a:lnTo>
                <a:lnTo>
                  <a:pt x="1550433" y="2125056"/>
                </a:lnTo>
                <a:lnTo>
                  <a:pt x="1553159" y="2110727"/>
                </a:lnTo>
                <a:cubicBezTo>
                  <a:pt x="1573723" y="2104124"/>
                  <a:pt x="1563459" y="2087417"/>
                  <a:pt x="1571512" y="2035767"/>
                </a:cubicBezTo>
                <a:cubicBezTo>
                  <a:pt x="1598405" y="1937770"/>
                  <a:pt x="1593158" y="1936202"/>
                  <a:pt x="1659337" y="1859635"/>
                </a:cubicBezTo>
                <a:cubicBezTo>
                  <a:pt x="1804480" y="1743173"/>
                  <a:pt x="1988823" y="1488254"/>
                  <a:pt x="1988823" y="1229963"/>
                </a:cubicBezTo>
                <a:cubicBezTo>
                  <a:pt x="1988823" y="848419"/>
                  <a:pt x="1679767" y="539058"/>
                  <a:pt x="1298337" y="538610"/>
                </a:cubicBezTo>
                <a:lnTo>
                  <a:pt x="1298337" y="538781"/>
                </a:lnTo>
                <a:lnTo>
                  <a:pt x="1296470" y="538638"/>
                </a:lnTo>
                <a:lnTo>
                  <a:pt x="1294602" y="538781"/>
                </a:lnTo>
                <a:close/>
                <a:moveTo>
                  <a:pt x="1294881" y="366993"/>
                </a:moveTo>
                <a:lnTo>
                  <a:pt x="1296470" y="367115"/>
                </a:lnTo>
                <a:lnTo>
                  <a:pt x="1298059" y="366993"/>
                </a:lnTo>
                <a:cubicBezTo>
                  <a:pt x="1765638" y="366993"/>
                  <a:pt x="2144688" y="746041"/>
                  <a:pt x="2144688" y="1213621"/>
                </a:cubicBezTo>
                <a:cubicBezTo>
                  <a:pt x="2144688" y="1530035"/>
                  <a:pt x="1918769" y="1842315"/>
                  <a:pt x="1741015" y="1984856"/>
                </a:cubicBezTo>
                <a:cubicBezTo>
                  <a:pt x="1688059" y="2045866"/>
                  <a:pt x="1711430" y="2077925"/>
                  <a:pt x="1700050" y="2157459"/>
                </a:cubicBezTo>
                <a:cubicBezTo>
                  <a:pt x="1670466" y="2218857"/>
                  <a:pt x="1644003" y="2238490"/>
                  <a:pt x="1591710" y="2238490"/>
                </a:cubicBezTo>
                <a:lnTo>
                  <a:pt x="1296470" y="2237434"/>
                </a:lnTo>
                <a:lnTo>
                  <a:pt x="1001230" y="2238490"/>
                </a:lnTo>
                <a:cubicBezTo>
                  <a:pt x="948937" y="2238490"/>
                  <a:pt x="922474" y="2218857"/>
                  <a:pt x="892888" y="2157459"/>
                </a:cubicBezTo>
                <a:cubicBezTo>
                  <a:pt x="881509" y="2077925"/>
                  <a:pt x="904880" y="2045866"/>
                  <a:pt x="851923" y="1984856"/>
                </a:cubicBezTo>
                <a:cubicBezTo>
                  <a:pt x="674170" y="1842315"/>
                  <a:pt x="448251" y="1530035"/>
                  <a:pt x="448251" y="1213621"/>
                </a:cubicBezTo>
                <a:cubicBezTo>
                  <a:pt x="448251" y="746041"/>
                  <a:pt x="827300" y="366993"/>
                  <a:pt x="1294881" y="366993"/>
                </a:cubicBezTo>
                <a:close/>
                <a:moveTo>
                  <a:pt x="2017322" y="195354"/>
                </a:moveTo>
                <a:lnTo>
                  <a:pt x="2168700" y="322376"/>
                </a:lnTo>
                <a:lnTo>
                  <a:pt x="1956964" y="513228"/>
                </a:lnTo>
                <a:lnTo>
                  <a:pt x="1866137" y="437013"/>
                </a:lnTo>
                <a:close/>
                <a:moveTo>
                  <a:pt x="520680" y="195354"/>
                </a:moveTo>
                <a:lnTo>
                  <a:pt x="671864" y="437013"/>
                </a:lnTo>
                <a:lnTo>
                  <a:pt x="581036" y="513228"/>
                </a:lnTo>
                <a:lnTo>
                  <a:pt x="369300" y="322376"/>
                </a:lnTo>
                <a:close/>
                <a:moveTo>
                  <a:pt x="1197664" y="0"/>
                </a:moveTo>
                <a:lnTo>
                  <a:pt x="1395275" y="0"/>
                </a:lnTo>
                <a:lnTo>
                  <a:pt x="1355752" y="282302"/>
                </a:lnTo>
                <a:lnTo>
                  <a:pt x="1237185" y="282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0" name="Group 18">
            <a:extLst>
              <a:ext uri="{FF2B5EF4-FFF2-40B4-BE49-F238E27FC236}">
                <a16:creationId xmlns:a16="http://schemas.microsoft.com/office/drawing/2014/main" id="{FDBAB89B-9752-4D63-B05D-04DDB2818238}"/>
              </a:ext>
            </a:extLst>
          </p:cNvPr>
          <p:cNvGrpSpPr/>
          <p:nvPr/>
        </p:nvGrpSpPr>
        <p:grpSpPr>
          <a:xfrm rot="19043010">
            <a:off x="3312156" y="3670884"/>
            <a:ext cx="658835" cy="1847805"/>
            <a:chOff x="6208048" y="3967120"/>
            <a:chExt cx="864096" cy="2231240"/>
          </a:xfrm>
        </p:grpSpPr>
        <p:sp>
          <p:nvSpPr>
            <p:cNvPr id="49" name="Rectangle 13">
              <a:extLst>
                <a:ext uri="{FF2B5EF4-FFF2-40B4-BE49-F238E27FC236}">
                  <a16:creationId xmlns:a16="http://schemas.microsoft.com/office/drawing/2014/main" id="{63B4E9AB-433C-4A8E-A201-FC2A47C307FA}"/>
                </a:ext>
              </a:extLst>
            </p:cNvPr>
            <p:cNvSpPr/>
            <p:nvPr/>
          </p:nvSpPr>
          <p:spPr>
            <a:xfrm>
              <a:off x="6208144" y="3967120"/>
              <a:ext cx="864000" cy="1416860"/>
            </a:xfrm>
            <a:prstGeom prst="rect">
              <a:avLst/>
            </a:prstGeom>
            <a:solidFill>
              <a:schemeClr val="tx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Isosceles Triangle 14">
              <a:extLst>
                <a:ext uri="{FF2B5EF4-FFF2-40B4-BE49-F238E27FC236}">
                  <a16:creationId xmlns:a16="http://schemas.microsoft.com/office/drawing/2014/main" id="{94B97142-4D08-45E9-95D6-57109E058C63}"/>
                </a:ext>
              </a:extLst>
            </p:cNvPr>
            <p:cNvSpPr/>
            <p:nvPr/>
          </p:nvSpPr>
          <p:spPr>
            <a:xfrm rot="10800000">
              <a:off x="6485344" y="5887981"/>
              <a:ext cx="309600" cy="310379"/>
            </a:xfrm>
            <a:prstGeom prst="triangle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51" name="Trapezoid 12">
              <a:extLst>
                <a:ext uri="{FF2B5EF4-FFF2-40B4-BE49-F238E27FC236}">
                  <a16:creationId xmlns:a16="http://schemas.microsoft.com/office/drawing/2014/main" id="{76A5B5DD-AB2B-47AB-9DB1-D5638A7D2FF1}"/>
                </a:ext>
              </a:extLst>
            </p:cNvPr>
            <p:cNvSpPr/>
            <p:nvPr/>
          </p:nvSpPr>
          <p:spPr>
            <a:xfrm rot="10800000">
              <a:off x="6208048" y="5189849"/>
              <a:ext cx="864096" cy="696733"/>
            </a:xfrm>
            <a:custGeom>
              <a:avLst/>
              <a:gdLst>
                <a:gd name="connsiteX0" fmla="*/ 0 w 864096"/>
                <a:gd name="connsiteY0" fmla="*/ 504000 h 504000"/>
                <a:gd name="connsiteX1" fmla="*/ 278218 w 864096"/>
                <a:gd name="connsiteY1" fmla="*/ 0 h 504000"/>
                <a:gd name="connsiteX2" fmla="*/ 585878 w 864096"/>
                <a:gd name="connsiteY2" fmla="*/ 0 h 504000"/>
                <a:gd name="connsiteX3" fmla="*/ 864096 w 864096"/>
                <a:gd name="connsiteY3" fmla="*/ 504000 h 504000"/>
                <a:gd name="connsiteX4" fmla="*/ 0 w 864096"/>
                <a:gd name="connsiteY4" fmla="*/ 504000 h 504000"/>
                <a:gd name="connsiteX0" fmla="*/ 0 w 864096"/>
                <a:gd name="connsiteY0" fmla="*/ 504000 h 504000"/>
                <a:gd name="connsiteX1" fmla="*/ 278218 w 864096"/>
                <a:gd name="connsiteY1" fmla="*/ 0 h 504000"/>
                <a:gd name="connsiteX2" fmla="*/ 585878 w 864096"/>
                <a:gd name="connsiteY2" fmla="*/ 0 h 504000"/>
                <a:gd name="connsiteX3" fmla="*/ 864096 w 864096"/>
                <a:gd name="connsiteY3" fmla="*/ 504000 h 504000"/>
                <a:gd name="connsiteX4" fmla="*/ 654389 w 864096"/>
                <a:gd name="connsiteY4" fmla="*/ 502269 h 504000"/>
                <a:gd name="connsiteX5" fmla="*/ 0 w 864096"/>
                <a:gd name="connsiteY5" fmla="*/ 504000 h 504000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0 w 864096"/>
                <a:gd name="connsiteY5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0 w 864096"/>
                <a:gd name="connsiteY5" fmla="*/ 504000 h 692597"/>
                <a:gd name="connsiteX0" fmla="*/ 0 w 864096"/>
                <a:gd name="connsiteY0" fmla="*/ 504000 h 693799"/>
                <a:gd name="connsiteX1" fmla="*/ 278218 w 864096"/>
                <a:gd name="connsiteY1" fmla="*/ 0 h 693799"/>
                <a:gd name="connsiteX2" fmla="*/ 585878 w 864096"/>
                <a:gd name="connsiteY2" fmla="*/ 0 h 693799"/>
                <a:gd name="connsiteX3" fmla="*/ 864096 w 864096"/>
                <a:gd name="connsiteY3" fmla="*/ 504000 h 693799"/>
                <a:gd name="connsiteX4" fmla="*/ 646114 w 864096"/>
                <a:gd name="connsiteY4" fmla="*/ 692597 h 693799"/>
                <a:gd name="connsiteX5" fmla="*/ 418548 w 864096"/>
                <a:gd name="connsiteY5" fmla="*/ 580882 h 693799"/>
                <a:gd name="connsiteX6" fmla="*/ 0 w 864096"/>
                <a:gd name="connsiteY6" fmla="*/ 504000 h 693799"/>
                <a:gd name="connsiteX0" fmla="*/ 0 w 864096"/>
                <a:gd name="connsiteY0" fmla="*/ 504000 h 693347"/>
                <a:gd name="connsiteX1" fmla="*/ 278218 w 864096"/>
                <a:gd name="connsiteY1" fmla="*/ 0 h 693347"/>
                <a:gd name="connsiteX2" fmla="*/ 585878 w 864096"/>
                <a:gd name="connsiteY2" fmla="*/ 0 h 693347"/>
                <a:gd name="connsiteX3" fmla="*/ 864096 w 864096"/>
                <a:gd name="connsiteY3" fmla="*/ 504000 h 693347"/>
                <a:gd name="connsiteX4" fmla="*/ 646114 w 864096"/>
                <a:gd name="connsiteY4" fmla="*/ 692597 h 693347"/>
                <a:gd name="connsiteX5" fmla="*/ 418548 w 864096"/>
                <a:gd name="connsiteY5" fmla="*/ 518819 h 693347"/>
                <a:gd name="connsiteX6" fmla="*/ 0 w 864096"/>
                <a:gd name="connsiteY6" fmla="*/ 504000 h 69334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18548 w 864096"/>
                <a:gd name="connsiteY5" fmla="*/ 518819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18548 w 864096"/>
                <a:gd name="connsiteY5" fmla="*/ 518819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162 w 864258"/>
                <a:gd name="connsiteY0" fmla="*/ 504000 h 692597"/>
                <a:gd name="connsiteX1" fmla="*/ 278380 w 864258"/>
                <a:gd name="connsiteY1" fmla="*/ 0 h 692597"/>
                <a:gd name="connsiteX2" fmla="*/ 586040 w 864258"/>
                <a:gd name="connsiteY2" fmla="*/ 0 h 692597"/>
                <a:gd name="connsiteX3" fmla="*/ 864258 w 864258"/>
                <a:gd name="connsiteY3" fmla="*/ 504000 h 692597"/>
                <a:gd name="connsiteX4" fmla="*/ 646276 w 864258"/>
                <a:gd name="connsiteY4" fmla="*/ 692597 h 692597"/>
                <a:gd name="connsiteX5" fmla="*/ 422848 w 864258"/>
                <a:gd name="connsiteY5" fmla="*/ 489856 h 692597"/>
                <a:gd name="connsiteX6" fmla="*/ 240795 w 864258"/>
                <a:gd name="connsiteY6" fmla="*/ 576744 h 692597"/>
                <a:gd name="connsiteX7" fmla="*/ 162 w 864258"/>
                <a:gd name="connsiteY7" fmla="*/ 504000 h 692597"/>
                <a:gd name="connsiteX0" fmla="*/ 153 w 864249"/>
                <a:gd name="connsiteY0" fmla="*/ 504000 h 692597"/>
                <a:gd name="connsiteX1" fmla="*/ 278371 w 864249"/>
                <a:gd name="connsiteY1" fmla="*/ 0 h 692597"/>
                <a:gd name="connsiteX2" fmla="*/ 586031 w 864249"/>
                <a:gd name="connsiteY2" fmla="*/ 0 h 692597"/>
                <a:gd name="connsiteX3" fmla="*/ 864249 w 864249"/>
                <a:gd name="connsiteY3" fmla="*/ 504000 h 692597"/>
                <a:gd name="connsiteX4" fmla="*/ 646267 w 864249"/>
                <a:gd name="connsiteY4" fmla="*/ 692597 h 692597"/>
                <a:gd name="connsiteX5" fmla="*/ 422839 w 864249"/>
                <a:gd name="connsiteY5" fmla="*/ 489856 h 692597"/>
                <a:gd name="connsiteX6" fmla="*/ 253199 w 864249"/>
                <a:gd name="connsiteY6" fmla="*/ 688458 h 692597"/>
                <a:gd name="connsiteX7" fmla="*/ 153 w 864249"/>
                <a:gd name="connsiteY7" fmla="*/ 504000 h 692597"/>
                <a:gd name="connsiteX0" fmla="*/ 153 w 864249"/>
                <a:gd name="connsiteY0" fmla="*/ 504000 h 692597"/>
                <a:gd name="connsiteX1" fmla="*/ 278371 w 864249"/>
                <a:gd name="connsiteY1" fmla="*/ 0 h 692597"/>
                <a:gd name="connsiteX2" fmla="*/ 586031 w 864249"/>
                <a:gd name="connsiteY2" fmla="*/ 0 h 692597"/>
                <a:gd name="connsiteX3" fmla="*/ 864249 w 864249"/>
                <a:gd name="connsiteY3" fmla="*/ 504000 h 692597"/>
                <a:gd name="connsiteX4" fmla="*/ 646267 w 864249"/>
                <a:gd name="connsiteY4" fmla="*/ 692597 h 692597"/>
                <a:gd name="connsiteX5" fmla="*/ 422839 w 864249"/>
                <a:gd name="connsiteY5" fmla="*/ 489856 h 692597"/>
                <a:gd name="connsiteX6" fmla="*/ 253199 w 864249"/>
                <a:gd name="connsiteY6" fmla="*/ 688458 h 692597"/>
                <a:gd name="connsiteX7" fmla="*/ 153 w 864249"/>
                <a:gd name="connsiteY7" fmla="*/ 504000 h 692597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43514 w 864237"/>
                <a:gd name="connsiteY5" fmla="*/ 481581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87 w 864283"/>
                <a:gd name="connsiteY0" fmla="*/ 504000 h 696733"/>
                <a:gd name="connsiteX1" fmla="*/ 278405 w 864283"/>
                <a:gd name="connsiteY1" fmla="*/ 0 h 696733"/>
                <a:gd name="connsiteX2" fmla="*/ 586065 w 864283"/>
                <a:gd name="connsiteY2" fmla="*/ 0 h 696733"/>
                <a:gd name="connsiteX3" fmla="*/ 864283 w 864283"/>
                <a:gd name="connsiteY3" fmla="*/ 504000 h 696733"/>
                <a:gd name="connsiteX4" fmla="*/ 646301 w 864283"/>
                <a:gd name="connsiteY4" fmla="*/ 692597 h 696733"/>
                <a:gd name="connsiteX5" fmla="*/ 443560 w 864283"/>
                <a:gd name="connsiteY5" fmla="*/ 481581 h 696733"/>
                <a:gd name="connsiteX6" fmla="*/ 269783 w 864283"/>
                <a:gd name="connsiteY6" fmla="*/ 696733 h 696733"/>
                <a:gd name="connsiteX7" fmla="*/ 187 w 864283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481581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506406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506406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506406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4096" h="696733">
                  <a:moveTo>
                    <a:pt x="0" y="504000"/>
                  </a:moveTo>
                  <a:lnTo>
                    <a:pt x="278218" y="0"/>
                  </a:lnTo>
                  <a:lnTo>
                    <a:pt x="585878" y="0"/>
                  </a:lnTo>
                  <a:lnTo>
                    <a:pt x="864096" y="504000"/>
                  </a:lnTo>
                  <a:lnTo>
                    <a:pt x="646114" y="692597"/>
                  </a:lnTo>
                  <a:cubicBezTo>
                    <a:pt x="555306" y="618523"/>
                    <a:pt x="538646" y="587490"/>
                    <a:pt x="443373" y="506406"/>
                  </a:cubicBezTo>
                  <a:cubicBezTo>
                    <a:pt x="342692" y="607086"/>
                    <a:pt x="319356" y="636450"/>
                    <a:pt x="269596" y="696733"/>
                  </a:cubicBezTo>
                  <a:cubicBezTo>
                    <a:pt x="145360" y="616339"/>
                    <a:pt x="130275" y="612536"/>
                    <a:pt x="0" y="504000"/>
                  </a:cubicBezTo>
                  <a:close/>
                </a:path>
              </a:pathLst>
            </a:custGeom>
            <a:solidFill>
              <a:schemeClr val="tx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Freeform 23">
            <a:extLst>
              <a:ext uri="{FF2B5EF4-FFF2-40B4-BE49-F238E27FC236}">
                <a16:creationId xmlns:a16="http://schemas.microsoft.com/office/drawing/2014/main" id="{C6754257-2434-4A78-B450-010AFE0910B0}"/>
              </a:ext>
            </a:extLst>
          </p:cNvPr>
          <p:cNvSpPr/>
          <p:nvPr/>
        </p:nvSpPr>
        <p:spPr>
          <a:xfrm rot="19043010">
            <a:off x="2359639" y="3192186"/>
            <a:ext cx="105125" cy="481539"/>
          </a:xfrm>
          <a:custGeom>
            <a:avLst/>
            <a:gdLst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10" h="541020">
                <a:moveTo>
                  <a:pt x="0" y="0"/>
                </a:moveTo>
                <a:cubicBezTo>
                  <a:pt x="123190" y="153670"/>
                  <a:pt x="116840" y="356870"/>
                  <a:pt x="118110" y="541020"/>
                </a:cubicBezTo>
                <a:lnTo>
                  <a:pt x="118110" y="541020"/>
                </a:lnTo>
                <a:lnTo>
                  <a:pt x="118110" y="541020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24">
            <a:extLst>
              <a:ext uri="{FF2B5EF4-FFF2-40B4-BE49-F238E27FC236}">
                <a16:creationId xmlns:a16="http://schemas.microsoft.com/office/drawing/2014/main" id="{A7895A1A-12E1-4C3B-A4C4-2F237AF91845}"/>
              </a:ext>
            </a:extLst>
          </p:cNvPr>
          <p:cNvSpPr/>
          <p:nvPr/>
        </p:nvSpPr>
        <p:spPr>
          <a:xfrm rot="19043010" flipH="1">
            <a:off x="2519969" y="3044668"/>
            <a:ext cx="105125" cy="481539"/>
          </a:xfrm>
          <a:custGeom>
            <a:avLst/>
            <a:gdLst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10" h="541020">
                <a:moveTo>
                  <a:pt x="0" y="0"/>
                </a:moveTo>
                <a:cubicBezTo>
                  <a:pt x="123190" y="153670"/>
                  <a:pt x="116840" y="356870"/>
                  <a:pt x="118110" y="541020"/>
                </a:cubicBezTo>
                <a:lnTo>
                  <a:pt x="118110" y="541020"/>
                </a:lnTo>
                <a:lnTo>
                  <a:pt x="118110" y="541020"/>
                </a:ln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" name="그룹 7">
            <a:extLst>
              <a:ext uri="{FF2B5EF4-FFF2-40B4-BE49-F238E27FC236}">
                <a16:creationId xmlns:a16="http://schemas.microsoft.com/office/drawing/2014/main" id="{F7E6E5F2-E7A9-49A3-AD67-08DF8A30BEA8}"/>
              </a:ext>
            </a:extLst>
          </p:cNvPr>
          <p:cNvGrpSpPr/>
          <p:nvPr/>
        </p:nvGrpSpPr>
        <p:grpSpPr>
          <a:xfrm rot="19020000">
            <a:off x="1561179" y="2495177"/>
            <a:ext cx="1058138" cy="791152"/>
            <a:chOff x="3323392" y="61421"/>
            <a:chExt cx="4436326" cy="3316965"/>
          </a:xfrm>
        </p:grpSpPr>
        <p:sp>
          <p:nvSpPr>
            <p:cNvPr id="35" name="자유형: 도형 3">
              <a:extLst>
                <a:ext uri="{FF2B5EF4-FFF2-40B4-BE49-F238E27FC236}">
                  <a16:creationId xmlns:a16="http://schemas.microsoft.com/office/drawing/2014/main" id="{C427CF4D-D191-4DE7-8702-5948000D8940}"/>
                </a:ext>
              </a:extLst>
            </p:cNvPr>
            <p:cNvSpPr/>
            <p:nvPr/>
          </p:nvSpPr>
          <p:spPr>
            <a:xfrm>
              <a:off x="5565729" y="61421"/>
              <a:ext cx="2193989" cy="3316965"/>
            </a:xfrm>
            <a:custGeom>
              <a:avLst/>
              <a:gdLst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1983 h 3520436"/>
                <a:gd name="connsiteX1" fmla="*/ 991074 w 2385391"/>
                <a:gd name="connsiteY1" fmla="*/ 363058 h 3520436"/>
                <a:gd name="connsiteX2" fmla="*/ 1630018 w 2385391"/>
                <a:gd name="connsiteY2" fmla="*/ 270340 h 3520436"/>
                <a:gd name="connsiteX3" fmla="*/ 1789044 w 2385391"/>
                <a:gd name="connsiteY3" fmla="*/ 717601 h 3520436"/>
                <a:gd name="connsiteX4" fmla="*/ 2216426 w 2385391"/>
                <a:gd name="connsiteY4" fmla="*/ 1065470 h 3520436"/>
                <a:gd name="connsiteX5" fmla="*/ 2037522 w 2385391"/>
                <a:gd name="connsiteY5" fmla="*/ 1641940 h 3520436"/>
                <a:gd name="connsiteX6" fmla="*/ 2385391 w 2385391"/>
                <a:gd name="connsiteY6" fmla="*/ 2059383 h 3520436"/>
                <a:gd name="connsiteX7" fmla="*/ 1938131 w 2385391"/>
                <a:gd name="connsiteY7" fmla="*/ 2645792 h 3520436"/>
                <a:gd name="connsiteX8" fmla="*/ 1719470 w 2385391"/>
                <a:gd name="connsiteY8" fmla="*/ 3301775 h 3520436"/>
                <a:gd name="connsiteX9" fmla="*/ 1033670 w 2385391"/>
                <a:gd name="connsiteY9" fmla="*/ 3351470 h 3520436"/>
                <a:gd name="connsiteX10" fmla="*/ 357809 w 2385391"/>
                <a:gd name="connsiteY10" fmla="*/ 3520436 h 3520436"/>
                <a:gd name="connsiteX11" fmla="*/ 0 w 2385391"/>
                <a:gd name="connsiteY11" fmla="*/ 2735244 h 3520436"/>
                <a:gd name="connsiteX12" fmla="*/ 9939 w 2385391"/>
                <a:gd name="connsiteY12" fmla="*/ 538696 h 3520436"/>
                <a:gd name="connsiteX13" fmla="*/ 467139 w 2385391"/>
                <a:gd name="connsiteY13" fmla="*/ 1983 h 3520436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95068 w 2385391"/>
                <a:gd name="connsiteY5" fmla="*/ 1640113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27050 h 3521874"/>
                <a:gd name="connsiteX6" fmla="*/ 2352734 w 2352734"/>
                <a:gd name="connsiteY6" fmla="*/ 2080415 h 3521874"/>
                <a:gd name="connsiteX7" fmla="*/ 1938131 w 2352734"/>
                <a:gd name="connsiteY7" fmla="*/ 2647230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27050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21104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40112 h 3521874"/>
                <a:gd name="connsiteX6" fmla="*/ 2352734 w 2352734"/>
                <a:gd name="connsiteY6" fmla="*/ 2080415 h 3521874"/>
                <a:gd name="connsiteX7" fmla="*/ 1882614 w 2352734"/>
                <a:gd name="connsiteY7" fmla="*/ 2608041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760"/>
                <a:gd name="connsiteY0" fmla="*/ 3421 h 3521874"/>
                <a:gd name="connsiteX1" fmla="*/ 991074 w 2352760"/>
                <a:gd name="connsiteY1" fmla="*/ 364496 h 3521874"/>
                <a:gd name="connsiteX2" fmla="*/ 1597361 w 2352760"/>
                <a:gd name="connsiteY2" fmla="*/ 304435 h 3521874"/>
                <a:gd name="connsiteX3" fmla="*/ 1762919 w 2352760"/>
                <a:gd name="connsiteY3" fmla="*/ 741899 h 3521874"/>
                <a:gd name="connsiteX4" fmla="*/ 2190300 w 2352760"/>
                <a:gd name="connsiteY4" fmla="*/ 1096300 h 3521874"/>
                <a:gd name="connsiteX5" fmla="*/ 1982005 w 2352760"/>
                <a:gd name="connsiteY5" fmla="*/ 1640112 h 3521874"/>
                <a:gd name="connsiteX6" fmla="*/ 2352734 w 2352760"/>
                <a:gd name="connsiteY6" fmla="*/ 2080415 h 3521874"/>
                <a:gd name="connsiteX7" fmla="*/ 1882614 w 2352760"/>
                <a:gd name="connsiteY7" fmla="*/ 2608041 h 3521874"/>
                <a:gd name="connsiteX8" fmla="*/ 1719470 w 2352760"/>
                <a:gd name="connsiteY8" fmla="*/ 3303213 h 3521874"/>
                <a:gd name="connsiteX9" fmla="*/ 1033670 w 2352760"/>
                <a:gd name="connsiteY9" fmla="*/ 3352908 h 3521874"/>
                <a:gd name="connsiteX10" fmla="*/ 357809 w 2352760"/>
                <a:gd name="connsiteY10" fmla="*/ 3521874 h 3521874"/>
                <a:gd name="connsiteX11" fmla="*/ 0 w 2352760"/>
                <a:gd name="connsiteY11" fmla="*/ 2736682 h 3521874"/>
                <a:gd name="connsiteX12" fmla="*/ 9939 w 2352760"/>
                <a:gd name="connsiteY12" fmla="*/ 540134 h 3521874"/>
                <a:gd name="connsiteX13" fmla="*/ 467139 w 2352760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82614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484067"/>
                <a:gd name="connsiteX1" fmla="*/ 991074 w 2349495"/>
                <a:gd name="connsiteY1" fmla="*/ 364496 h 3484067"/>
                <a:gd name="connsiteX2" fmla="*/ 1597361 w 2349495"/>
                <a:gd name="connsiteY2" fmla="*/ 304435 h 3484067"/>
                <a:gd name="connsiteX3" fmla="*/ 1762919 w 2349495"/>
                <a:gd name="connsiteY3" fmla="*/ 741899 h 3484067"/>
                <a:gd name="connsiteX4" fmla="*/ 2190300 w 2349495"/>
                <a:gd name="connsiteY4" fmla="*/ 1096300 h 3484067"/>
                <a:gd name="connsiteX5" fmla="*/ 1982005 w 2349495"/>
                <a:gd name="connsiteY5" fmla="*/ 1640112 h 3484067"/>
                <a:gd name="connsiteX6" fmla="*/ 2349468 w 2349495"/>
                <a:gd name="connsiteY6" fmla="*/ 2100010 h 3484067"/>
                <a:gd name="connsiteX7" fmla="*/ 1869551 w 2349495"/>
                <a:gd name="connsiteY7" fmla="*/ 2608041 h 3484067"/>
                <a:gd name="connsiteX8" fmla="*/ 1686813 w 2349495"/>
                <a:gd name="connsiteY8" fmla="*/ 3254228 h 3484067"/>
                <a:gd name="connsiteX9" fmla="*/ 1108782 w 2349495"/>
                <a:gd name="connsiteY9" fmla="*/ 3333313 h 3484067"/>
                <a:gd name="connsiteX10" fmla="*/ 364340 w 2349495"/>
                <a:gd name="connsiteY10" fmla="*/ 3469622 h 3484067"/>
                <a:gd name="connsiteX11" fmla="*/ 0 w 2349495"/>
                <a:gd name="connsiteY11" fmla="*/ 2736682 h 3484067"/>
                <a:gd name="connsiteX12" fmla="*/ 9939 w 2349495"/>
                <a:gd name="connsiteY12" fmla="*/ 540134 h 3484067"/>
                <a:gd name="connsiteX13" fmla="*/ 467139 w 2349495"/>
                <a:gd name="connsiteY13" fmla="*/ 3421 h 3484067"/>
                <a:gd name="connsiteX0" fmla="*/ 467139 w 2349495"/>
                <a:gd name="connsiteY0" fmla="*/ 3421 h 3480224"/>
                <a:gd name="connsiteX1" fmla="*/ 991074 w 2349495"/>
                <a:gd name="connsiteY1" fmla="*/ 364496 h 3480224"/>
                <a:gd name="connsiteX2" fmla="*/ 1597361 w 2349495"/>
                <a:gd name="connsiteY2" fmla="*/ 304435 h 3480224"/>
                <a:gd name="connsiteX3" fmla="*/ 1762919 w 2349495"/>
                <a:gd name="connsiteY3" fmla="*/ 741899 h 3480224"/>
                <a:gd name="connsiteX4" fmla="*/ 2190300 w 2349495"/>
                <a:gd name="connsiteY4" fmla="*/ 1096300 h 3480224"/>
                <a:gd name="connsiteX5" fmla="*/ 1982005 w 2349495"/>
                <a:gd name="connsiteY5" fmla="*/ 1640112 h 3480224"/>
                <a:gd name="connsiteX6" fmla="*/ 2349468 w 2349495"/>
                <a:gd name="connsiteY6" fmla="*/ 2100010 h 3480224"/>
                <a:gd name="connsiteX7" fmla="*/ 1869551 w 2349495"/>
                <a:gd name="connsiteY7" fmla="*/ 2608041 h 3480224"/>
                <a:gd name="connsiteX8" fmla="*/ 1686813 w 2349495"/>
                <a:gd name="connsiteY8" fmla="*/ 3254228 h 3480224"/>
                <a:gd name="connsiteX9" fmla="*/ 1108782 w 2349495"/>
                <a:gd name="connsiteY9" fmla="*/ 3333313 h 3480224"/>
                <a:gd name="connsiteX10" fmla="*/ 370871 w 2349495"/>
                <a:gd name="connsiteY10" fmla="*/ 3459825 h 3480224"/>
                <a:gd name="connsiteX11" fmla="*/ 0 w 2349495"/>
                <a:gd name="connsiteY11" fmla="*/ 2736682 h 3480224"/>
                <a:gd name="connsiteX12" fmla="*/ 9939 w 2349495"/>
                <a:gd name="connsiteY12" fmla="*/ 540134 h 3480224"/>
                <a:gd name="connsiteX13" fmla="*/ 467139 w 2349495"/>
                <a:gd name="connsiteY13" fmla="*/ 3421 h 3480224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233 w 2349589"/>
                <a:gd name="connsiteY0" fmla="*/ 3421 h 3552207"/>
                <a:gd name="connsiteX1" fmla="*/ 991168 w 2349589"/>
                <a:gd name="connsiteY1" fmla="*/ 364496 h 3552207"/>
                <a:gd name="connsiteX2" fmla="*/ 1597455 w 2349589"/>
                <a:gd name="connsiteY2" fmla="*/ 304435 h 3552207"/>
                <a:gd name="connsiteX3" fmla="*/ 1763013 w 2349589"/>
                <a:gd name="connsiteY3" fmla="*/ 741899 h 3552207"/>
                <a:gd name="connsiteX4" fmla="*/ 2190394 w 2349589"/>
                <a:gd name="connsiteY4" fmla="*/ 1096300 h 3552207"/>
                <a:gd name="connsiteX5" fmla="*/ 1982099 w 2349589"/>
                <a:gd name="connsiteY5" fmla="*/ 1640112 h 3552207"/>
                <a:gd name="connsiteX6" fmla="*/ 2349562 w 2349589"/>
                <a:gd name="connsiteY6" fmla="*/ 2100010 h 3552207"/>
                <a:gd name="connsiteX7" fmla="*/ 1869645 w 2349589"/>
                <a:gd name="connsiteY7" fmla="*/ 2608041 h 3552207"/>
                <a:gd name="connsiteX8" fmla="*/ 1686907 w 2349589"/>
                <a:gd name="connsiteY8" fmla="*/ 3254228 h 3552207"/>
                <a:gd name="connsiteX9" fmla="*/ 1108876 w 2349589"/>
                <a:gd name="connsiteY9" fmla="*/ 3333313 h 3552207"/>
                <a:gd name="connsiteX10" fmla="*/ 370965 w 2349589"/>
                <a:gd name="connsiteY10" fmla="*/ 3459825 h 3552207"/>
                <a:gd name="connsiteX11" fmla="*/ 94 w 2349589"/>
                <a:gd name="connsiteY11" fmla="*/ 2736682 h 3552207"/>
                <a:gd name="connsiteX12" fmla="*/ 10033 w 2349589"/>
                <a:gd name="connsiteY12" fmla="*/ 540134 h 3552207"/>
                <a:gd name="connsiteX13" fmla="*/ 467233 w 2349589"/>
                <a:gd name="connsiteY13" fmla="*/ 3421 h 35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9589" h="3552207">
                  <a:moveTo>
                    <a:pt x="467233" y="3421"/>
                  </a:moveTo>
                  <a:cubicBezTo>
                    <a:pt x="734407" y="-24266"/>
                    <a:pt x="981985" y="117864"/>
                    <a:pt x="991168" y="364496"/>
                  </a:cubicBezTo>
                  <a:cubicBezTo>
                    <a:pt x="1194352" y="121319"/>
                    <a:pt x="1498773" y="227572"/>
                    <a:pt x="1597455" y="304435"/>
                  </a:cubicBezTo>
                  <a:cubicBezTo>
                    <a:pt x="1689652" y="352285"/>
                    <a:pt x="1788382" y="579749"/>
                    <a:pt x="1763013" y="741899"/>
                  </a:cubicBezTo>
                  <a:cubicBezTo>
                    <a:pt x="1943573" y="782744"/>
                    <a:pt x="2133931" y="882371"/>
                    <a:pt x="2190394" y="1096300"/>
                  </a:cubicBezTo>
                  <a:cubicBezTo>
                    <a:pt x="2247236" y="1330910"/>
                    <a:pt x="2127731" y="1529599"/>
                    <a:pt x="1982099" y="1640112"/>
                  </a:cubicBezTo>
                  <a:cubicBezTo>
                    <a:pt x="2152484" y="1693262"/>
                    <a:pt x="2352260" y="1890106"/>
                    <a:pt x="2349562" y="2100010"/>
                  </a:cubicBezTo>
                  <a:cubicBezTo>
                    <a:pt x="2319129" y="2527345"/>
                    <a:pt x="2047035" y="2618311"/>
                    <a:pt x="1869645" y="2608041"/>
                  </a:cubicBezTo>
                  <a:cubicBezTo>
                    <a:pt x="1950246" y="2898548"/>
                    <a:pt x="1812046" y="3097616"/>
                    <a:pt x="1686907" y="3254228"/>
                  </a:cubicBezTo>
                  <a:cubicBezTo>
                    <a:pt x="1508381" y="3391624"/>
                    <a:pt x="1336387" y="3401657"/>
                    <a:pt x="1108876" y="3333313"/>
                  </a:cubicBezTo>
                  <a:cubicBezTo>
                    <a:pt x="969586" y="3611704"/>
                    <a:pt x="680072" y="3589648"/>
                    <a:pt x="370965" y="3459825"/>
                  </a:cubicBezTo>
                  <a:cubicBezTo>
                    <a:pt x="103649" y="3346140"/>
                    <a:pt x="-3644" y="3069170"/>
                    <a:pt x="94" y="2736682"/>
                  </a:cubicBezTo>
                  <a:lnTo>
                    <a:pt x="10033" y="540134"/>
                  </a:lnTo>
                  <a:cubicBezTo>
                    <a:pt x="2413" y="246930"/>
                    <a:pt x="200533" y="45165"/>
                    <a:pt x="467233" y="3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6" name="그룹 42">
              <a:extLst>
                <a:ext uri="{FF2B5EF4-FFF2-40B4-BE49-F238E27FC236}">
                  <a16:creationId xmlns:a16="http://schemas.microsoft.com/office/drawing/2014/main" id="{B4DE19D9-DFCA-414B-B7DA-A18A2242DBD5}"/>
                </a:ext>
              </a:extLst>
            </p:cNvPr>
            <p:cNvGrpSpPr/>
            <p:nvPr/>
          </p:nvGrpSpPr>
          <p:grpSpPr>
            <a:xfrm>
              <a:off x="5560358" y="66818"/>
              <a:ext cx="2194998" cy="3306170"/>
              <a:chOff x="6150565" y="3254095"/>
              <a:chExt cx="979312" cy="1475068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B8E0A958-5451-418A-81E9-D520AD6D64B7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1F025EE2-A089-46E7-9137-E351D366CF66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5841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42808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35403" y="1017236"/>
                      <a:pt x="384825" y="1042808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7BEE059D-1ABF-4612-BFCE-1832A766FA83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D2DB6989-0C01-4C4A-BFFE-DAC583BB89FA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48" name="직선 연결선 47">
                <a:extLst>
                  <a:ext uri="{FF2B5EF4-FFF2-40B4-BE49-F238E27FC236}">
                    <a16:creationId xmlns:a16="http://schemas.microsoft.com/office/drawing/2014/main" id="{53FB9350-E6F9-4F7B-9349-DC6968854D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자유형: 도형 95">
              <a:extLst>
                <a:ext uri="{FF2B5EF4-FFF2-40B4-BE49-F238E27FC236}">
                  <a16:creationId xmlns:a16="http://schemas.microsoft.com/office/drawing/2014/main" id="{42156AE0-5BBD-49FE-860A-E8A912148106}"/>
                </a:ext>
              </a:extLst>
            </p:cNvPr>
            <p:cNvSpPr/>
            <p:nvPr/>
          </p:nvSpPr>
          <p:spPr>
            <a:xfrm flipH="1">
              <a:off x="3323392" y="61421"/>
              <a:ext cx="2193989" cy="3316965"/>
            </a:xfrm>
            <a:custGeom>
              <a:avLst/>
              <a:gdLst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1983 h 3520436"/>
                <a:gd name="connsiteX1" fmla="*/ 991074 w 2385391"/>
                <a:gd name="connsiteY1" fmla="*/ 363058 h 3520436"/>
                <a:gd name="connsiteX2" fmla="*/ 1630018 w 2385391"/>
                <a:gd name="connsiteY2" fmla="*/ 270340 h 3520436"/>
                <a:gd name="connsiteX3" fmla="*/ 1789044 w 2385391"/>
                <a:gd name="connsiteY3" fmla="*/ 717601 h 3520436"/>
                <a:gd name="connsiteX4" fmla="*/ 2216426 w 2385391"/>
                <a:gd name="connsiteY4" fmla="*/ 1065470 h 3520436"/>
                <a:gd name="connsiteX5" fmla="*/ 2037522 w 2385391"/>
                <a:gd name="connsiteY5" fmla="*/ 1641940 h 3520436"/>
                <a:gd name="connsiteX6" fmla="*/ 2385391 w 2385391"/>
                <a:gd name="connsiteY6" fmla="*/ 2059383 h 3520436"/>
                <a:gd name="connsiteX7" fmla="*/ 1938131 w 2385391"/>
                <a:gd name="connsiteY7" fmla="*/ 2645792 h 3520436"/>
                <a:gd name="connsiteX8" fmla="*/ 1719470 w 2385391"/>
                <a:gd name="connsiteY8" fmla="*/ 3301775 h 3520436"/>
                <a:gd name="connsiteX9" fmla="*/ 1033670 w 2385391"/>
                <a:gd name="connsiteY9" fmla="*/ 3351470 h 3520436"/>
                <a:gd name="connsiteX10" fmla="*/ 357809 w 2385391"/>
                <a:gd name="connsiteY10" fmla="*/ 3520436 h 3520436"/>
                <a:gd name="connsiteX11" fmla="*/ 0 w 2385391"/>
                <a:gd name="connsiteY11" fmla="*/ 2735244 h 3520436"/>
                <a:gd name="connsiteX12" fmla="*/ 9939 w 2385391"/>
                <a:gd name="connsiteY12" fmla="*/ 538696 h 3520436"/>
                <a:gd name="connsiteX13" fmla="*/ 467139 w 2385391"/>
                <a:gd name="connsiteY13" fmla="*/ 1983 h 3520436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95068 w 2385391"/>
                <a:gd name="connsiteY5" fmla="*/ 1640113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27050 h 3521874"/>
                <a:gd name="connsiteX6" fmla="*/ 2352734 w 2352734"/>
                <a:gd name="connsiteY6" fmla="*/ 2080415 h 3521874"/>
                <a:gd name="connsiteX7" fmla="*/ 1938131 w 2352734"/>
                <a:gd name="connsiteY7" fmla="*/ 2647230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27050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21104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40112 h 3521874"/>
                <a:gd name="connsiteX6" fmla="*/ 2352734 w 2352734"/>
                <a:gd name="connsiteY6" fmla="*/ 2080415 h 3521874"/>
                <a:gd name="connsiteX7" fmla="*/ 1882614 w 2352734"/>
                <a:gd name="connsiteY7" fmla="*/ 2608041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760"/>
                <a:gd name="connsiteY0" fmla="*/ 3421 h 3521874"/>
                <a:gd name="connsiteX1" fmla="*/ 991074 w 2352760"/>
                <a:gd name="connsiteY1" fmla="*/ 364496 h 3521874"/>
                <a:gd name="connsiteX2" fmla="*/ 1597361 w 2352760"/>
                <a:gd name="connsiteY2" fmla="*/ 304435 h 3521874"/>
                <a:gd name="connsiteX3" fmla="*/ 1762919 w 2352760"/>
                <a:gd name="connsiteY3" fmla="*/ 741899 h 3521874"/>
                <a:gd name="connsiteX4" fmla="*/ 2190300 w 2352760"/>
                <a:gd name="connsiteY4" fmla="*/ 1096300 h 3521874"/>
                <a:gd name="connsiteX5" fmla="*/ 1982005 w 2352760"/>
                <a:gd name="connsiteY5" fmla="*/ 1640112 h 3521874"/>
                <a:gd name="connsiteX6" fmla="*/ 2352734 w 2352760"/>
                <a:gd name="connsiteY6" fmla="*/ 2080415 h 3521874"/>
                <a:gd name="connsiteX7" fmla="*/ 1882614 w 2352760"/>
                <a:gd name="connsiteY7" fmla="*/ 2608041 h 3521874"/>
                <a:gd name="connsiteX8" fmla="*/ 1719470 w 2352760"/>
                <a:gd name="connsiteY8" fmla="*/ 3303213 h 3521874"/>
                <a:gd name="connsiteX9" fmla="*/ 1033670 w 2352760"/>
                <a:gd name="connsiteY9" fmla="*/ 3352908 h 3521874"/>
                <a:gd name="connsiteX10" fmla="*/ 357809 w 2352760"/>
                <a:gd name="connsiteY10" fmla="*/ 3521874 h 3521874"/>
                <a:gd name="connsiteX11" fmla="*/ 0 w 2352760"/>
                <a:gd name="connsiteY11" fmla="*/ 2736682 h 3521874"/>
                <a:gd name="connsiteX12" fmla="*/ 9939 w 2352760"/>
                <a:gd name="connsiteY12" fmla="*/ 540134 h 3521874"/>
                <a:gd name="connsiteX13" fmla="*/ 467139 w 2352760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82614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484067"/>
                <a:gd name="connsiteX1" fmla="*/ 991074 w 2349495"/>
                <a:gd name="connsiteY1" fmla="*/ 364496 h 3484067"/>
                <a:gd name="connsiteX2" fmla="*/ 1597361 w 2349495"/>
                <a:gd name="connsiteY2" fmla="*/ 304435 h 3484067"/>
                <a:gd name="connsiteX3" fmla="*/ 1762919 w 2349495"/>
                <a:gd name="connsiteY3" fmla="*/ 741899 h 3484067"/>
                <a:gd name="connsiteX4" fmla="*/ 2190300 w 2349495"/>
                <a:gd name="connsiteY4" fmla="*/ 1096300 h 3484067"/>
                <a:gd name="connsiteX5" fmla="*/ 1982005 w 2349495"/>
                <a:gd name="connsiteY5" fmla="*/ 1640112 h 3484067"/>
                <a:gd name="connsiteX6" fmla="*/ 2349468 w 2349495"/>
                <a:gd name="connsiteY6" fmla="*/ 2100010 h 3484067"/>
                <a:gd name="connsiteX7" fmla="*/ 1869551 w 2349495"/>
                <a:gd name="connsiteY7" fmla="*/ 2608041 h 3484067"/>
                <a:gd name="connsiteX8" fmla="*/ 1686813 w 2349495"/>
                <a:gd name="connsiteY8" fmla="*/ 3254228 h 3484067"/>
                <a:gd name="connsiteX9" fmla="*/ 1108782 w 2349495"/>
                <a:gd name="connsiteY9" fmla="*/ 3333313 h 3484067"/>
                <a:gd name="connsiteX10" fmla="*/ 364340 w 2349495"/>
                <a:gd name="connsiteY10" fmla="*/ 3469622 h 3484067"/>
                <a:gd name="connsiteX11" fmla="*/ 0 w 2349495"/>
                <a:gd name="connsiteY11" fmla="*/ 2736682 h 3484067"/>
                <a:gd name="connsiteX12" fmla="*/ 9939 w 2349495"/>
                <a:gd name="connsiteY12" fmla="*/ 540134 h 3484067"/>
                <a:gd name="connsiteX13" fmla="*/ 467139 w 2349495"/>
                <a:gd name="connsiteY13" fmla="*/ 3421 h 3484067"/>
                <a:gd name="connsiteX0" fmla="*/ 467139 w 2349495"/>
                <a:gd name="connsiteY0" fmla="*/ 3421 h 3480224"/>
                <a:gd name="connsiteX1" fmla="*/ 991074 w 2349495"/>
                <a:gd name="connsiteY1" fmla="*/ 364496 h 3480224"/>
                <a:gd name="connsiteX2" fmla="*/ 1597361 w 2349495"/>
                <a:gd name="connsiteY2" fmla="*/ 304435 h 3480224"/>
                <a:gd name="connsiteX3" fmla="*/ 1762919 w 2349495"/>
                <a:gd name="connsiteY3" fmla="*/ 741899 h 3480224"/>
                <a:gd name="connsiteX4" fmla="*/ 2190300 w 2349495"/>
                <a:gd name="connsiteY4" fmla="*/ 1096300 h 3480224"/>
                <a:gd name="connsiteX5" fmla="*/ 1982005 w 2349495"/>
                <a:gd name="connsiteY5" fmla="*/ 1640112 h 3480224"/>
                <a:gd name="connsiteX6" fmla="*/ 2349468 w 2349495"/>
                <a:gd name="connsiteY6" fmla="*/ 2100010 h 3480224"/>
                <a:gd name="connsiteX7" fmla="*/ 1869551 w 2349495"/>
                <a:gd name="connsiteY7" fmla="*/ 2608041 h 3480224"/>
                <a:gd name="connsiteX8" fmla="*/ 1686813 w 2349495"/>
                <a:gd name="connsiteY8" fmla="*/ 3254228 h 3480224"/>
                <a:gd name="connsiteX9" fmla="*/ 1108782 w 2349495"/>
                <a:gd name="connsiteY9" fmla="*/ 3333313 h 3480224"/>
                <a:gd name="connsiteX10" fmla="*/ 370871 w 2349495"/>
                <a:gd name="connsiteY10" fmla="*/ 3459825 h 3480224"/>
                <a:gd name="connsiteX11" fmla="*/ 0 w 2349495"/>
                <a:gd name="connsiteY11" fmla="*/ 2736682 h 3480224"/>
                <a:gd name="connsiteX12" fmla="*/ 9939 w 2349495"/>
                <a:gd name="connsiteY12" fmla="*/ 540134 h 3480224"/>
                <a:gd name="connsiteX13" fmla="*/ 467139 w 2349495"/>
                <a:gd name="connsiteY13" fmla="*/ 3421 h 3480224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233 w 2349589"/>
                <a:gd name="connsiteY0" fmla="*/ 3421 h 3552207"/>
                <a:gd name="connsiteX1" fmla="*/ 991168 w 2349589"/>
                <a:gd name="connsiteY1" fmla="*/ 364496 h 3552207"/>
                <a:gd name="connsiteX2" fmla="*/ 1597455 w 2349589"/>
                <a:gd name="connsiteY2" fmla="*/ 304435 h 3552207"/>
                <a:gd name="connsiteX3" fmla="*/ 1763013 w 2349589"/>
                <a:gd name="connsiteY3" fmla="*/ 741899 h 3552207"/>
                <a:gd name="connsiteX4" fmla="*/ 2190394 w 2349589"/>
                <a:gd name="connsiteY4" fmla="*/ 1096300 h 3552207"/>
                <a:gd name="connsiteX5" fmla="*/ 1982099 w 2349589"/>
                <a:gd name="connsiteY5" fmla="*/ 1640112 h 3552207"/>
                <a:gd name="connsiteX6" fmla="*/ 2349562 w 2349589"/>
                <a:gd name="connsiteY6" fmla="*/ 2100010 h 3552207"/>
                <a:gd name="connsiteX7" fmla="*/ 1869645 w 2349589"/>
                <a:gd name="connsiteY7" fmla="*/ 2608041 h 3552207"/>
                <a:gd name="connsiteX8" fmla="*/ 1686907 w 2349589"/>
                <a:gd name="connsiteY8" fmla="*/ 3254228 h 3552207"/>
                <a:gd name="connsiteX9" fmla="*/ 1108876 w 2349589"/>
                <a:gd name="connsiteY9" fmla="*/ 3333313 h 3552207"/>
                <a:gd name="connsiteX10" fmla="*/ 370965 w 2349589"/>
                <a:gd name="connsiteY10" fmla="*/ 3459825 h 3552207"/>
                <a:gd name="connsiteX11" fmla="*/ 94 w 2349589"/>
                <a:gd name="connsiteY11" fmla="*/ 2736682 h 3552207"/>
                <a:gd name="connsiteX12" fmla="*/ 10033 w 2349589"/>
                <a:gd name="connsiteY12" fmla="*/ 540134 h 3552207"/>
                <a:gd name="connsiteX13" fmla="*/ 467233 w 2349589"/>
                <a:gd name="connsiteY13" fmla="*/ 3421 h 35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9589" h="3552207">
                  <a:moveTo>
                    <a:pt x="467233" y="3421"/>
                  </a:moveTo>
                  <a:cubicBezTo>
                    <a:pt x="734407" y="-24266"/>
                    <a:pt x="981985" y="117864"/>
                    <a:pt x="991168" y="364496"/>
                  </a:cubicBezTo>
                  <a:cubicBezTo>
                    <a:pt x="1194352" y="121319"/>
                    <a:pt x="1498773" y="227572"/>
                    <a:pt x="1597455" y="304435"/>
                  </a:cubicBezTo>
                  <a:cubicBezTo>
                    <a:pt x="1689652" y="352285"/>
                    <a:pt x="1788382" y="579749"/>
                    <a:pt x="1763013" y="741899"/>
                  </a:cubicBezTo>
                  <a:cubicBezTo>
                    <a:pt x="1943573" y="782744"/>
                    <a:pt x="2133931" y="882371"/>
                    <a:pt x="2190394" y="1096300"/>
                  </a:cubicBezTo>
                  <a:cubicBezTo>
                    <a:pt x="2247236" y="1330910"/>
                    <a:pt x="2127731" y="1529599"/>
                    <a:pt x="1982099" y="1640112"/>
                  </a:cubicBezTo>
                  <a:cubicBezTo>
                    <a:pt x="2152484" y="1693262"/>
                    <a:pt x="2352260" y="1890106"/>
                    <a:pt x="2349562" y="2100010"/>
                  </a:cubicBezTo>
                  <a:cubicBezTo>
                    <a:pt x="2319129" y="2527345"/>
                    <a:pt x="2047035" y="2618311"/>
                    <a:pt x="1869645" y="2608041"/>
                  </a:cubicBezTo>
                  <a:cubicBezTo>
                    <a:pt x="1950246" y="2898548"/>
                    <a:pt x="1812046" y="3097616"/>
                    <a:pt x="1686907" y="3254228"/>
                  </a:cubicBezTo>
                  <a:cubicBezTo>
                    <a:pt x="1508381" y="3391624"/>
                    <a:pt x="1336387" y="3401657"/>
                    <a:pt x="1108876" y="3333313"/>
                  </a:cubicBezTo>
                  <a:cubicBezTo>
                    <a:pt x="969586" y="3611704"/>
                    <a:pt x="680072" y="3589648"/>
                    <a:pt x="370965" y="3459825"/>
                  </a:cubicBezTo>
                  <a:cubicBezTo>
                    <a:pt x="103649" y="3346140"/>
                    <a:pt x="-3644" y="3069170"/>
                    <a:pt x="94" y="2736682"/>
                  </a:cubicBezTo>
                  <a:lnTo>
                    <a:pt x="10033" y="540134"/>
                  </a:lnTo>
                  <a:cubicBezTo>
                    <a:pt x="2413" y="246930"/>
                    <a:pt x="200533" y="45165"/>
                    <a:pt x="467233" y="3421"/>
                  </a:cubicBez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8" name="그룹 96">
              <a:extLst>
                <a:ext uri="{FF2B5EF4-FFF2-40B4-BE49-F238E27FC236}">
                  <a16:creationId xmlns:a16="http://schemas.microsoft.com/office/drawing/2014/main" id="{D9AC64E0-5D26-40A9-AE23-16E329BF0CD7}"/>
                </a:ext>
              </a:extLst>
            </p:cNvPr>
            <p:cNvGrpSpPr/>
            <p:nvPr/>
          </p:nvGrpSpPr>
          <p:grpSpPr>
            <a:xfrm flipH="1">
              <a:off x="3326867" y="66818"/>
              <a:ext cx="2194998" cy="3306170"/>
              <a:chOff x="6150565" y="3254095"/>
              <a:chExt cx="979312" cy="1475068"/>
            </a:xfrm>
          </p:grpSpPr>
          <p:sp>
            <p:nvSpPr>
              <p:cNvPr id="39" name="자유형: 도형 97">
                <a:extLst>
                  <a:ext uri="{FF2B5EF4-FFF2-40B4-BE49-F238E27FC236}">
                    <a16:creationId xmlns:a16="http://schemas.microsoft.com/office/drawing/2014/main" id="{653443ED-6DAE-4DF5-B085-750AC19E973B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자유형: 도형 98">
                <a:extLst>
                  <a:ext uri="{FF2B5EF4-FFF2-40B4-BE49-F238E27FC236}">
                    <a16:creationId xmlns:a16="http://schemas.microsoft.com/office/drawing/2014/main" id="{9448D5E1-67C0-460A-861D-FA922CF9D72A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5841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42808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35403" y="1017236"/>
                      <a:pt x="384825" y="1042808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자유형: 도형 99">
                <a:extLst>
                  <a:ext uri="{FF2B5EF4-FFF2-40B4-BE49-F238E27FC236}">
                    <a16:creationId xmlns:a16="http://schemas.microsoft.com/office/drawing/2014/main" id="{4332457D-CE17-47E8-B579-99F972BC1CF0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자유형: 도형 100">
                <a:extLst>
                  <a:ext uri="{FF2B5EF4-FFF2-40B4-BE49-F238E27FC236}">
                    <a16:creationId xmlns:a16="http://schemas.microsoft.com/office/drawing/2014/main" id="{880FBA18-EF7C-460D-B7DD-650588B00E88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43" name="직선 연결선 101">
                <a:extLst>
                  <a:ext uri="{FF2B5EF4-FFF2-40B4-BE49-F238E27FC236}">
                    <a16:creationId xmlns:a16="http://schemas.microsoft.com/office/drawing/2014/main" id="{E88C3D0B-3B6D-44ED-BED9-9893196CBC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CFCEA34-2B2B-47DF-A969-4A12CD1BADAD}"/>
              </a:ext>
            </a:extLst>
          </p:cNvPr>
          <p:cNvSpPr/>
          <p:nvPr/>
        </p:nvSpPr>
        <p:spPr>
          <a:xfrm>
            <a:off x="4440872" y="520174"/>
            <a:ext cx="3310257" cy="5817652"/>
          </a:xfrm>
          <a:custGeom>
            <a:avLst/>
            <a:gdLst>
              <a:gd name="connsiteX0" fmla="*/ 0 w 3310257"/>
              <a:gd name="connsiteY0" fmla="*/ 0 h 5817652"/>
              <a:gd name="connsiteX1" fmla="*/ 3310257 w 3310257"/>
              <a:gd name="connsiteY1" fmla="*/ 0 h 5817652"/>
              <a:gd name="connsiteX2" fmla="*/ 3310257 w 3310257"/>
              <a:gd name="connsiteY2" fmla="*/ 836248 h 5817652"/>
              <a:gd name="connsiteX3" fmla="*/ 3213002 w 3310257"/>
              <a:gd name="connsiteY3" fmla="*/ 846650 h 5817652"/>
              <a:gd name="connsiteX4" fmla="*/ 3213002 w 3310257"/>
              <a:gd name="connsiteY4" fmla="*/ 97255 h 5817652"/>
              <a:gd name="connsiteX5" fmla="*/ 97255 w 3310257"/>
              <a:gd name="connsiteY5" fmla="*/ 97255 h 5817652"/>
              <a:gd name="connsiteX6" fmla="*/ 97255 w 3310257"/>
              <a:gd name="connsiteY6" fmla="*/ 5720397 h 5817652"/>
              <a:gd name="connsiteX7" fmla="*/ 3213002 w 3310257"/>
              <a:gd name="connsiteY7" fmla="*/ 5720397 h 5817652"/>
              <a:gd name="connsiteX8" fmla="*/ 3213002 w 3310257"/>
              <a:gd name="connsiteY8" fmla="*/ 1814862 h 5817652"/>
              <a:gd name="connsiteX9" fmla="*/ 3310257 w 3310257"/>
              <a:gd name="connsiteY9" fmla="*/ 1769061 h 5817652"/>
              <a:gd name="connsiteX10" fmla="*/ 3310257 w 3310257"/>
              <a:gd name="connsiteY10" fmla="*/ 5817652 h 5817652"/>
              <a:gd name="connsiteX11" fmla="*/ 0 w 3310257"/>
              <a:gd name="connsiteY11" fmla="*/ 5817652 h 581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10257" h="5817652">
                <a:moveTo>
                  <a:pt x="0" y="0"/>
                </a:moveTo>
                <a:lnTo>
                  <a:pt x="3310257" y="0"/>
                </a:lnTo>
                <a:lnTo>
                  <a:pt x="3310257" y="836248"/>
                </a:lnTo>
                <a:lnTo>
                  <a:pt x="3213002" y="846650"/>
                </a:lnTo>
                <a:lnTo>
                  <a:pt x="3213002" y="97255"/>
                </a:lnTo>
                <a:lnTo>
                  <a:pt x="97255" y="97255"/>
                </a:lnTo>
                <a:lnTo>
                  <a:pt x="97255" y="5720397"/>
                </a:lnTo>
                <a:lnTo>
                  <a:pt x="3213002" y="5720397"/>
                </a:lnTo>
                <a:lnTo>
                  <a:pt x="3213002" y="1814862"/>
                </a:lnTo>
                <a:lnTo>
                  <a:pt x="3310257" y="1769061"/>
                </a:lnTo>
                <a:lnTo>
                  <a:pt x="3310257" y="5817652"/>
                </a:lnTo>
                <a:lnTo>
                  <a:pt x="0" y="58176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166338" y="4264400"/>
            <a:ext cx="477715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186487" y="5027484"/>
            <a:ext cx="4777096" cy="37965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A5EE27D8-95BC-4C2B-A5E4-871ED71E0E6B}"/>
              </a:ext>
            </a:extLst>
          </p:cNvPr>
          <p:cNvSpPr/>
          <p:nvPr/>
        </p:nvSpPr>
        <p:spPr>
          <a:xfrm>
            <a:off x="10434449" y="4809191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BC534616-0BCD-4067-8087-DE544782CB21}"/>
              </a:ext>
            </a:extLst>
          </p:cNvPr>
          <p:cNvSpPr/>
          <p:nvPr/>
        </p:nvSpPr>
        <p:spPr>
          <a:xfrm>
            <a:off x="5777148" y="4529363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C171DE97-77C5-4A0B-BEA9-833C9EFB78A8}"/>
              </a:ext>
            </a:extLst>
          </p:cNvPr>
          <p:cNvSpPr/>
          <p:nvPr/>
        </p:nvSpPr>
        <p:spPr>
          <a:xfrm>
            <a:off x="8796675" y="3704744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79A68489-6042-4357-813B-5263918D63B0}"/>
              </a:ext>
            </a:extLst>
          </p:cNvPr>
          <p:cNvSpPr/>
          <p:nvPr/>
        </p:nvSpPr>
        <p:spPr>
          <a:xfrm>
            <a:off x="1622410" y="3490545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2AB2AC16-42AE-4DD6-B958-37D751F8BBAF}"/>
              </a:ext>
            </a:extLst>
          </p:cNvPr>
          <p:cNvSpPr/>
          <p:nvPr/>
        </p:nvSpPr>
        <p:spPr>
          <a:xfrm>
            <a:off x="4664894" y="1380238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B644EFE-AF32-4444-BDAE-6DB0D5402C27}"/>
              </a:ext>
            </a:extLst>
          </p:cNvPr>
          <p:cNvGrpSpPr/>
          <p:nvPr/>
        </p:nvGrpSpPr>
        <p:grpSpPr>
          <a:xfrm>
            <a:off x="4903574" y="5518743"/>
            <a:ext cx="2620319" cy="525185"/>
            <a:chOff x="1612709" y="1258934"/>
            <a:chExt cx="2620319" cy="52518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B14F5DF-7995-4171-92AD-CCA126DC3297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0E23EA-5CBC-4DA5-875C-C12A5FF5DE00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00AF6C3-73CD-4D8F-BBB6-3D4B9884FA04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188DE90-673F-4A21-8AF8-CF516EA07AA7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D834BC7-4AF0-47E2-BA33-97D656B140ED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6F8CA51-3E91-4801-AB3A-298961DAB127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26A5AE-0363-4168-8B93-99221BA32068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1584E0B-43FE-41C2-900C-1AD69BD92E33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8E7FCE5-62A8-4A31-8A9D-9AEE22DEBFD4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F302706-3D85-4F2E-A2E9-7CAA5328EBD5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5E97B52-A1ED-4B3E-A0FE-16B228A41995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5DD4B20-76E9-4FAA-9776-F763D0F5BF3B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D08D1F-425E-4F5F-8970-47355DE6CE5F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350203F-3F8E-4996-9294-210EB3FC58D1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335F41C-880E-43EC-AF4B-CBAA6D5F8978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21E8FB5-8472-4D6C-B6C3-FE7CB93BE751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0D52D86-DD4F-40B5-89DF-3B2CE6A930B6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EA65FD0-A8CE-4B05-A90E-83F34F26A8D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2987643-7AC5-4B22-B49D-24CDB36034F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75F81B6-D99F-46CE-972F-388202BFB0E5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A6C9CA5-9088-4DE3-BC99-D58FE9DC6180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BD7DF76-8A8C-435C-9322-C4D45F235A4A}"/>
              </a:ext>
            </a:extLst>
          </p:cNvPr>
          <p:cNvGrpSpPr/>
          <p:nvPr/>
        </p:nvGrpSpPr>
        <p:grpSpPr>
          <a:xfrm>
            <a:off x="9342582" y="3878505"/>
            <a:ext cx="2620319" cy="525185"/>
            <a:chOff x="1612709" y="1258934"/>
            <a:chExt cx="2620319" cy="525185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63F3B82-E9B9-46E8-AF4A-DA4A5364C56D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201B875-16EC-45A3-B065-ECCBB2C796BD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465EC2F-3AA2-4687-9751-437843F40A99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F0C8A82-8818-4164-B11E-8C7F7A1D0F21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EE81A2F-29E6-46A4-A2FD-56C1466D8F2F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6A7457F-CF14-42E4-85D0-8CBB2FCF1EB8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1A64BCC-E8C2-418E-ACD0-FDE3B01580F9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45B1D6-9E73-44AF-9E66-EB14D893BF84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2F6712C-F68E-42BF-A473-2DC404D366DE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980FEF4-33DE-4A55-8BA7-8011B68523D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E8DF918-3E8A-4503-8F7B-FC89DCA2A1EA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49141FE-8514-4130-928A-7DFDCE981E75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46F5413-8944-4B35-93E5-65A8DE6E9970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EC62632-64F0-40A1-9EC2-DA1EE253730C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525EEC-4C5B-4963-86DC-ADCE7C31C1F5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FBF2F38-F681-41C8-95D2-334FC1381CC0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8DECC19-4B2F-4E31-B261-4D53FDEF8A3A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D36AEF0-D8BA-4376-ADEA-D39921029BA4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0D61FE7-2F89-410F-A750-A523ACCA44F3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BBFEFCE-04AE-4434-8B82-3FD351F6105F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6A2239B-A2A4-4817-B24C-1A3EEF36DA6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9">
            <a:extLst>
              <a:ext uri="{FF2B5EF4-FFF2-40B4-BE49-F238E27FC236}">
                <a16:creationId xmlns:a16="http://schemas.microsoft.com/office/drawing/2014/main" id="{CAEBC299-3940-4A1D-BF34-B3968E77528A}"/>
              </a:ext>
            </a:extLst>
          </p:cNvPr>
          <p:cNvSpPr/>
          <p:nvPr/>
        </p:nvSpPr>
        <p:spPr>
          <a:xfrm rot="16200000">
            <a:off x="-414908" y="422785"/>
            <a:ext cx="6858000" cy="6012429"/>
          </a:xfrm>
          <a:custGeom>
            <a:avLst/>
            <a:gdLst>
              <a:gd name="connsiteX0" fmla="*/ 6858000 w 6858000"/>
              <a:gd name="connsiteY0" fmla="*/ 5787192 h 6012429"/>
              <a:gd name="connsiteX1" fmla="*/ 6858000 w 6858000"/>
              <a:gd name="connsiteY1" fmla="*/ 6012429 h 6012429"/>
              <a:gd name="connsiteX2" fmla="*/ 3428998 w 6858000"/>
              <a:gd name="connsiteY2" fmla="*/ 225237 h 6012429"/>
              <a:gd name="connsiteX3" fmla="*/ 0 w 6858000"/>
              <a:gd name="connsiteY3" fmla="*/ 6012424 h 6012429"/>
              <a:gd name="connsiteX4" fmla="*/ 0 w 6858000"/>
              <a:gd name="connsiteY4" fmla="*/ 5787186 h 6012429"/>
              <a:gd name="connsiteX5" fmla="*/ 3428998 w 6858000"/>
              <a:gd name="connsiteY5" fmla="*/ 0 h 601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012429">
                <a:moveTo>
                  <a:pt x="6858000" y="5787192"/>
                </a:moveTo>
                <a:lnTo>
                  <a:pt x="6858000" y="6012429"/>
                </a:lnTo>
                <a:lnTo>
                  <a:pt x="3428998" y="225237"/>
                </a:lnTo>
                <a:lnTo>
                  <a:pt x="0" y="6012424"/>
                </a:lnTo>
                <a:lnTo>
                  <a:pt x="0" y="5787186"/>
                </a:lnTo>
                <a:lnTo>
                  <a:pt x="3428998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AB6D9-7E6E-4C69-A047-583003DA4DE6}"/>
              </a:ext>
            </a:extLst>
          </p:cNvPr>
          <p:cNvSpPr txBox="1"/>
          <p:nvPr/>
        </p:nvSpPr>
        <p:spPr>
          <a:xfrm>
            <a:off x="9251005" y="5856386"/>
            <a:ext cx="21115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8B757B-2FFE-453B-82F7-751A67DB567B}"/>
              </a:ext>
            </a:extLst>
          </p:cNvPr>
          <p:cNvSpPr txBox="1"/>
          <p:nvPr/>
        </p:nvSpPr>
        <p:spPr>
          <a:xfrm>
            <a:off x="7239000" y="3184959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4CF3AFE-7E63-4BC7-B2CE-C4E8CD4867F9}"/>
              </a:ext>
            </a:extLst>
          </p:cNvPr>
          <p:cNvSpPr/>
          <p:nvPr/>
        </p:nvSpPr>
        <p:spPr>
          <a:xfrm>
            <a:off x="6965702" y="84772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8EF976F-48B5-4CA6-9580-6D26CB892407}"/>
              </a:ext>
            </a:extLst>
          </p:cNvPr>
          <p:cNvSpPr/>
          <p:nvPr/>
        </p:nvSpPr>
        <p:spPr>
          <a:xfrm>
            <a:off x="6965703" y="1705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A6152C0-7ACA-4BFD-94DD-9D6E9705D19F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6087692" y="2099760"/>
            <a:ext cx="8309" cy="914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1C991E-AC90-4C0D-80BC-9822F82C1608}"/>
              </a:ext>
            </a:extLst>
          </p:cNvPr>
          <p:cNvCxnSpPr>
            <a:cxnSpLocks/>
          </p:cNvCxnSpPr>
          <p:nvPr/>
        </p:nvCxnSpPr>
        <p:spPr>
          <a:xfrm>
            <a:off x="1742488" y="3014160"/>
            <a:ext cx="87028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1E36AF-9E39-4D1C-B8A1-686638DD44D1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742487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15A3A9-3A54-4EA0-B790-BD8007084076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10445369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F1A696-F869-4A09-BE8E-588DE639FB21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4643448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89A5D8-1E64-4D09-A7D6-B776FEAF4364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544409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F145AB4-FDC6-4F58-868D-3F32D99AC2C6}"/>
              </a:ext>
            </a:extLst>
          </p:cNvPr>
          <p:cNvSpPr/>
          <p:nvPr/>
        </p:nvSpPr>
        <p:spPr>
          <a:xfrm>
            <a:off x="6528048" y="2603186"/>
            <a:ext cx="1620000" cy="3185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Director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92F33B-5F5B-4785-909E-339F388B4FFE}"/>
              </a:ext>
            </a:extLst>
          </p:cNvPr>
          <p:cNvSpPr/>
          <p:nvPr/>
        </p:nvSpPr>
        <p:spPr>
          <a:xfrm>
            <a:off x="932487" y="3251890"/>
            <a:ext cx="162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Marketing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7904A1-658F-465A-981C-B92427D042B3}"/>
              </a:ext>
            </a:extLst>
          </p:cNvPr>
          <p:cNvSpPr/>
          <p:nvPr/>
        </p:nvSpPr>
        <p:spPr>
          <a:xfrm>
            <a:off x="3833448" y="3251890"/>
            <a:ext cx="162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Design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D503C8-F726-4318-916E-5B47C3BB4A84}"/>
              </a:ext>
            </a:extLst>
          </p:cNvPr>
          <p:cNvSpPr/>
          <p:nvPr/>
        </p:nvSpPr>
        <p:spPr>
          <a:xfrm>
            <a:off x="6734409" y="3251890"/>
            <a:ext cx="162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Assistant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1A8570-5339-4BFF-A7F4-ED938098CDE0}"/>
              </a:ext>
            </a:extLst>
          </p:cNvPr>
          <p:cNvSpPr/>
          <p:nvPr/>
        </p:nvSpPr>
        <p:spPr>
          <a:xfrm>
            <a:off x="9635369" y="3251890"/>
            <a:ext cx="162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Management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D107C0-8E2E-4D1C-BEDD-4E9BA37D12EF}"/>
              </a:ext>
            </a:extLst>
          </p:cNvPr>
          <p:cNvSpPr/>
          <p:nvPr/>
        </p:nvSpPr>
        <p:spPr>
          <a:xfrm>
            <a:off x="1112487" y="3899962"/>
            <a:ext cx="144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C12EEC-516E-4CE5-9AED-7094DAF2E640}"/>
              </a:ext>
            </a:extLst>
          </p:cNvPr>
          <p:cNvSpPr/>
          <p:nvPr/>
        </p:nvSpPr>
        <p:spPr>
          <a:xfrm>
            <a:off x="1112487" y="4404018"/>
            <a:ext cx="144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C5AA93-62C3-4513-9425-FC60B5952003}"/>
              </a:ext>
            </a:extLst>
          </p:cNvPr>
          <p:cNvSpPr/>
          <p:nvPr/>
        </p:nvSpPr>
        <p:spPr>
          <a:xfrm>
            <a:off x="4013448" y="3899962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A7AF54-D053-440F-8790-4C9FB9D4C7B1}"/>
              </a:ext>
            </a:extLst>
          </p:cNvPr>
          <p:cNvSpPr/>
          <p:nvPr/>
        </p:nvSpPr>
        <p:spPr>
          <a:xfrm>
            <a:off x="4013448" y="4404018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9C9F9D-1E6E-459E-B1AC-92633B778E26}"/>
              </a:ext>
            </a:extLst>
          </p:cNvPr>
          <p:cNvSpPr/>
          <p:nvPr/>
        </p:nvSpPr>
        <p:spPr>
          <a:xfrm>
            <a:off x="4013448" y="4877586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698EFC-D463-42F8-9901-303FA90DB248}"/>
              </a:ext>
            </a:extLst>
          </p:cNvPr>
          <p:cNvSpPr/>
          <p:nvPr/>
        </p:nvSpPr>
        <p:spPr>
          <a:xfrm>
            <a:off x="6914409" y="3899962"/>
            <a:ext cx="144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41345E-8727-4C3B-96FA-668DE492A877}"/>
              </a:ext>
            </a:extLst>
          </p:cNvPr>
          <p:cNvSpPr/>
          <p:nvPr/>
        </p:nvSpPr>
        <p:spPr>
          <a:xfrm>
            <a:off x="6914409" y="4404018"/>
            <a:ext cx="144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50C31C-2B90-478D-9FE5-D75A4ABCD528}"/>
              </a:ext>
            </a:extLst>
          </p:cNvPr>
          <p:cNvSpPr/>
          <p:nvPr/>
        </p:nvSpPr>
        <p:spPr>
          <a:xfrm>
            <a:off x="9815369" y="3899962"/>
            <a:ext cx="144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31C4FB-545D-40B7-9C00-5CDAF6809DA2}"/>
              </a:ext>
            </a:extLst>
          </p:cNvPr>
          <p:cNvSpPr/>
          <p:nvPr/>
        </p:nvSpPr>
        <p:spPr>
          <a:xfrm>
            <a:off x="9815369" y="4404018"/>
            <a:ext cx="144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C46435-E3DD-4932-B9D0-F8A6D7A24A26}"/>
              </a:ext>
            </a:extLst>
          </p:cNvPr>
          <p:cNvSpPr/>
          <p:nvPr/>
        </p:nvSpPr>
        <p:spPr>
          <a:xfrm>
            <a:off x="5277691" y="1739720"/>
            <a:ext cx="162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</a:rPr>
              <a:t>CEO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7A6CDC-BB65-439A-ADC6-28B87514905E}"/>
              </a:ext>
            </a:extLst>
          </p:cNvPr>
          <p:cNvCxnSpPr/>
          <p:nvPr/>
        </p:nvCxnSpPr>
        <p:spPr>
          <a:xfrm>
            <a:off x="949015" y="3538036"/>
            <a:ext cx="0" cy="10090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0CF93F6-085C-4CA1-8E2A-E421EFD0966D}"/>
              </a:ext>
            </a:extLst>
          </p:cNvPr>
          <p:cNvCxnSpPr>
            <a:cxnSpLocks/>
          </p:cNvCxnSpPr>
          <p:nvPr/>
        </p:nvCxnSpPr>
        <p:spPr>
          <a:xfrm flipH="1">
            <a:off x="949015" y="4043035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90884E-50BE-4D25-B3FC-2CDADE3C836F}"/>
              </a:ext>
            </a:extLst>
          </p:cNvPr>
          <p:cNvCxnSpPr>
            <a:cxnSpLocks/>
          </p:cNvCxnSpPr>
          <p:nvPr/>
        </p:nvCxnSpPr>
        <p:spPr>
          <a:xfrm flipH="1">
            <a:off x="949015" y="4547091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AD3C0AE-3A3D-4139-8216-A5110CC9E15A}"/>
              </a:ext>
            </a:extLst>
          </p:cNvPr>
          <p:cNvCxnSpPr/>
          <p:nvPr/>
        </p:nvCxnSpPr>
        <p:spPr>
          <a:xfrm>
            <a:off x="3854254" y="3539921"/>
            <a:ext cx="0" cy="156720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05ED587-EFDE-4581-8CC3-65A52541A807}"/>
              </a:ext>
            </a:extLst>
          </p:cNvPr>
          <p:cNvCxnSpPr/>
          <p:nvPr/>
        </p:nvCxnSpPr>
        <p:spPr>
          <a:xfrm flipH="1">
            <a:off x="3854254" y="4044919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406E7A-C553-4F43-87DD-0748D741FEBB}"/>
              </a:ext>
            </a:extLst>
          </p:cNvPr>
          <p:cNvCxnSpPr/>
          <p:nvPr/>
        </p:nvCxnSpPr>
        <p:spPr>
          <a:xfrm flipH="1">
            <a:off x="3854254" y="4548975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917B8A6-BA00-43BF-82BC-3911FBD3961E}"/>
              </a:ext>
            </a:extLst>
          </p:cNvPr>
          <p:cNvCxnSpPr/>
          <p:nvPr/>
        </p:nvCxnSpPr>
        <p:spPr>
          <a:xfrm>
            <a:off x="6740039" y="3541806"/>
            <a:ext cx="0" cy="10090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83867A-B565-465B-AABB-42F1D2C73B4A}"/>
              </a:ext>
            </a:extLst>
          </p:cNvPr>
          <p:cNvCxnSpPr/>
          <p:nvPr/>
        </p:nvCxnSpPr>
        <p:spPr>
          <a:xfrm flipH="1">
            <a:off x="6740039" y="4046804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E7BFE8-E981-4447-90CF-B418439E99EB}"/>
              </a:ext>
            </a:extLst>
          </p:cNvPr>
          <p:cNvCxnSpPr/>
          <p:nvPr/>
        </p:nvCxnSpPr>
        <p:spPr>
          <a:xfrm flipH="1">
            <a:off x="6740039" y="4550860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CE7DCD-7076-4A8F-B1EB-12FB2FBD0883}"/>
              </a:ext>
            </a:extLst>
          </p:cNvPr>
          <p:cNvCxnSpPr/>
          <p:nvPr/>
        </p:nvCxnSpPr>
        <p:spPr>
          <a:xfrm>
            <a:off x="9645279" y="3543692"/>
            <a:ext cx="0" cy="10090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34F09C3-37C3-4065-8022-29D8D5501352}"/>
              </a:ext>
            </a:extLst>
          </p:cNvPr>
          <p:cNvCxnSpPr/>
          <p:nvPr/>
        </p:nvCxnSpPr>
        <p:spPr>
          <a:xfrm flipH="1">
            <a:off x="9645279" y="4048689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DA992CA-646A-4ACF-B4F1-947B931FF177}"/>
              </a:ext>
            </a:extLst>
          </p:cNvPr>
          <p:cNvCxnSpPr/>
          <p:nvPr/>
        </p:nvCxnSpPr>
        <p:spPr>
          <a:xfrm flipH="1">
            <a:off x="9645279" y="4552745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07A014D-9BAF-40AF-8DC0-065E09D0644A}"/>
              </a:ext>
            </a:extLst>
          </p:cNvPr>
          <p:cNvCxnSpPr/>
          <p:nvPr/>
        </p:nvCxnSpPr>
        <p:spPr>
          <a:xfrm flipH="1">
            <a:off x="3854254" y="5107125"/>
            <a:ext cx="1588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5162A64-0C97-4E5F-A712-1CE40D9AC58E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6096000" y="2762446"/>
            <a:ext cx="4320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A6C1FF1A-268C-4C3A-A33D-FB5A8FB61F97}"/>
              </a:ext>
            </a:extLst>
          </p:cNvPr>
          <p:cNvSpPr/>
          <p:nvPr/>
        </p:nvSpPr>
        <p:spPr>
          <a:xfrm>
            <a:off x="4027334" y="2192213"/>
            <a:ext cx="1620000" cy="3185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Director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86A3251-F02E-4E03-A0B0-3BE04932E737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5647335" y="2351473"/>
            <a:ext cx="4403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7DE5EC7-A20B-46F5-8F32-CAED7FBEB32E}"/>
              </a:ext>
            </a:extLst>
          </p:cNvPr>
          <p:cNvGrpSpPr/>
          <p:nvPr/>
        </p:nvGrpSpPr>
        <p:grpSpPr>
          <a:xfrm>
            <a:off x="2103546" y="5613183"/>
            <a:ext cx="1400166" cy="477798"/>
            <a:chOff x="579546" y="5464274"/>
            <a:chExt cx="1400166" cy="47779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747BB32-9D6C-4489-884D-E32AB9DFC316}"/>
                </a:ext>
              </a:extLst>
            </p:cNvPr>
            <p:cNvSpPr/>
            <p:nvPr/>
          </p:nvSpPr>
          <p:spPr>
            <a:xfrm>
              <a:off x="579546" y="5529000"/>
              <a:ext cx="338747" cy="3387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8DA976E-DCC6-459F-B915-9B6F1BB91A35}"/>
                </a:ext>
              </a:extLst>
            </p:cNvPr>
            <p:cNvSpPr txBox="1"/>
            <p:nvPr/>
          </p:nvSpPr>
          <p:spPr>
            <a:xfrm>
              <a:off x="911011" y="5464274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A96E6E4-4085-43D3-A42F-35FDAB728826}"/>
                </a:ext>
              </a:extLst>
            </p:cNvPr>
            <p:cNvSpPr txBox="1"/>
            <p:nvPr/>
          </p:nvSpPr>
          <p:spPr>
            <a:xfrm>
              <a:off x="925585" y="5665073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04847BE-6CDC-4144-BB9D-A5DC1950EFA8}"/>
              </a:ext>
            </a:extLst>
          </p:cNvPr>
          <p:cNvGrpSpPr/>
          <p:nvPr/>
        </p:nvGrpSpPr>
        <p:grpSpPr>
          <a:xfrm>
            <a:off x="3471698" y="5613183"/>
            <a:ext cx="1400166" cy="477798"/>
            <a:chOff x="1947698" y="5473685"/>
            <a:chExt cx="1400166" cy="47779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7264DC5-F334-4D96-94EE-BAFACAA128C7}"/>
                </a:ext>
              </a:extLst>
            </p:cNvPr>
            <p:cNvSpPr/>
            <p:nvPr/>
          </p:nvSpPr>
          <p:spPr>
            <a:xfrm>
              <a:off x="1947698" y="5538411"/>
              <a:ext cx="338747" cy="3387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3E40252-0543-4954-883B-ADFD3FE81AFC}"/>
                </a:ext>
              </a:extLst>
            </p:cNvPr>
            <p:cNvSpPr txBox="1"/>
            <p:nvPr/>
          </p:nvSpPr>
          <p:spPr>
            <a:xfrm>
              <a:off x="2279163" y="5473685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6633714-4B4D-41C1-9FFC-4C62F6776724}"/>
                </a:ext>
              </a:extLst>
            </p:cNvPr>
            <p:cNvSpPr txBox="1"/>
            <p:nvPr/>
          </p:nvSpPr>
          <p:spPr>
            <a:xfrm>
              <a:off x="2293737" y="5674484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0B581B-4424-4A0A-BA2C-79C4E60F2083}"/>
              </a:ext>
            </a:extLst>
          </p:cNvPr>
          <p:cNvGrpSpPr/>
          <p:nvPr/>
        </p:nvGrpSpPr>
        <p:grpSpPr>
          <a:xfrm>
            <a:off x="4839850" y="5613183"/>
            <a:ext cx="1400166" cy="477798"/>
            <a:chOff x="3315850" y="5483096"/>
            <a:chExt cx="1400166" cy="47779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62F8BB5-FD89-46CF-9491-FE23415BFC3F}"/>
                </a:ext>
              </a:extLst>
            </p:cNvPr>
            <p:cNvSpPr/>
            <p:nvPr/>
          </p:nvSpPr>
          <p:spPr>
            <a:xfrm>
              <a:off x="3315850" y="5547822"/>
              <a:ext cx="338747" cy="3387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0BFBB49-C6BD-47EA-B05F-D7210A862CA9}"/>
                </a:ext>
              </a:extLst>
            </p:cNvPr>
            <p:cNvSpPr txBox="1"/>
            <p:nvPr/>
          </p:nvSpPr>
          <p:spPr>
            <a:xfrm>
              <a:off x="3647315" y="5483096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81B131-87CF-4DCA-8994-C0BE9D367BCE}"/>
                </a:ext>
              </a:extLst>
            </p:cNvPr>
            <p:cNvSpPr txBox="1"/>
            <p:nvPr/>
          </p:nvSpPr>
          <p:spPr>
            <a:xfrm>
              <a:off x="3661889" y="5683895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A252B52-B812-45E4-A9D7-1904A8C4E94F}"/>
              </a:ext>
            </a:extLst>
          </p:cNvPr>
          <p:cNvGrpSpPr/>
          <p:nvPr/>
        </p:nvGrpSpPr>
        <p:grpSpPr>
          <a:xfrm>
            <a:off x="6208002" y="5613183"/>
            <a:ext cx="1400166" cy="477798"/>
            <a:chOff x="4684002" y="5492507"/>
            <a:chExt cx="1400166" cy="47779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FD8AEBA-F6CA-4192-8FFB-940921724581}"/>
                </a:ext>
              </a:extLst>
            </p:cNvPr>
            <p:cNvSpPr/>
            <p:nvPr/>
          </p:nvSpPr>
          <p:spPr>
            <a:xfrm>
              <a:off x="4684002" y="5557233"/>
              <a:ext cx="338747" cy="3387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19E373-703D-4D7C-92DD-6BE23254892B}"/>
                </a:ext>
              </a:extLst>
            </p:cNvPr>
            <p:cNvSpPr txBox="1"/>
            <p:nvPr/>
          </p:nvSpPr>
          <p:spPr>
            <a:xfrm>
              <a:off x="5015467" y="5492507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2A9E22-E232-4155-88DA-E3C6643A9880}"/>
                </a:ext>
              </a:extLst>
            </p:cNvPr>
            <p:cNvSpPr txBox="1"/>
            <p:nvPr/>
          </p:nvSpPr>
          <p:spPr>
            <a:xfrm>
              <a:off x="5030041" y="5693306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87A380E-3EE0-4C60-BA25-4C89AAD321D3}"/>
              </a:ext>
            </a:extLst>
          </p:cNvPr>
          <p:cNvGrpSpPr/>
          <p:nvPr/>
        </p:nvGrpSpPr>
        <p:grpSpPr>
          <a:xfrm>
            <a:off x="7576154" y="5613183"/>
            <a:ext cx="1400166" cy="477798"/>
            <a:chOff x="6052154" y="5501918"/>
            <a:chExt cx="1400166" cy="477798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C2DA181-9CDE-4B22-9CCA-37F1DE7C808C}"/>
                </a:ext>
              </a:extLst>
            </p:cNvPr>
            <p:cNvSpPr/>
            <p:nvPr/>
          </p:nvSpPr>
          <p:spPr>
            <a:xfrm>
              <a:off x="6052154" y="5566644"/>
              <a:ext cx="338747" cy="3387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54D11EB-35CB-4ADE-A97B-D0716CE04CEE}"/>
                </a:ext>
              </a:extLst>
            </p:cNvPr>
            <p:cNvSpPr txBox="1"/>
            <p:nvPr/>
          </p:nvSpPr>
          <p:spPr>
            <a:xfrm>
              <a:off x="6383619" y="5501918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AFF443E-083B-4E4D-BAD8-33912B54440C}"/>
                </a:ext>
              </a:extLst>
            </p:cNvPr>
            <p:cNvSpPr txBox="1"/>
            <p:nvPr/>
          </p:nvSpPr>
          <p:spPr>
            <a:xfrm>
              <a:off x="6398193" y="5702717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AFFF641-5D79-4CCF-A23F-FFD27C1D78B2}"/>
              </a:ext>
            </a:extLst>
          </p:cNvPr>
          <p:cNvGrpSpPr/>
          <p:nvPr/>
        </p:nvGrpSpPr>
        <p:grpSpPr>
          <a:xfrm>
            <a:off x="8944306" y="5613183"/>
            <a:ext cx="1400166" cy="477798"/>
            <a:chOff x="7420306" y="5511329"/>
            <a:chExt cx="1400166" cy="47779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09E86F3-7069-4100-AA3C-B87339B4EC1D}"/>
                </a:ext>
              </a:extLst>
            </p:cNvPr>
            <p:cNvSpPr/>
            <p:nvPr/>
          </p:nvSpPr>
          <p:spPr>
            <a:xfrm>
              <a:off x="7420306" y="5576055"/>
              <a:ext cx="338747" cy="3387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BF503E1-3B4C-4872-94E1-2989AEF6AE0E}"/>
                </a:ext>
              </a:extLst>
            </p:cNvPr>
            <p:cNvSpPr txBox="1"/>
            <p:nvPr/>
          </p:nvSpPr>
          <p:spPr>
            <a:xfrm>
              <a:off x="7751771" y="5511329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3AF5E23-4646-4949-9490-44927654E164}"/>
                </a:ext>
              </a:extLst>
            </p:cNvPr>
            <p:cNvSpPr txBox="1"/>
            <p:nvPr/>
          </p:nvSpPr>
          <p:spPr>
            <a:xfrm>
              <a:off x="7766345" y="5712128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B88BB4-A5C9-477F-ACBD-5A8BF669C1F3}"/>
              </a:ext>
            </a:extLst>
          </p:cNvPr>
          <p:cNvGrpSpPr/>
          <p:nvPr/>
        </p:nvGrpSpPr>
        <p:grpSpPr>
          <a:xfrm>
            <a:off x="3725696" y="1710132"/>
            <a:ext cx="4740611" cy="3669269"/>
            <a:chOff x="2625429" y="1447801"/>
            <a:chExt cx="3880811" cy="3003777"/>
          </a:xfrm>
        </p:grpSpPr>
        <p:sp>
          <p:nvSpPr>
            <p:cNvPr id="4" name="Trapezoid 4">
              <a:extLst>
                <a:ext uri="{FF2B5EF4-FFF2-40B4-BE49-F238E27FC236}">
                  <a16:creationId xmlns:a16="http://schemas.microsoft.com/office/drawing/2014/main" id="{4233CABB-646A-4B2A-839F-D67F51162F25}"/>
                </a:ext>
              </a:extLst>
            </p:cNvPr>
            <p:cNvSpPr/>
            <p:nvPr/>
          </p:nvSpPr>
          <p:spPr>
            <a:xfrm>
              <a:off x="4028512" y="2438234"/>
              <a:ext cx="1080120" cy="2013344"/>
            </a:xfrm>
            <a:custGeom>
              <a:avLst/>
              <a:gdLst/>
              <a:ahLst/>
              <a:cxnLst/>
              <a:rect l="l" t="t" r="r" b="b"/>
              <a:pathLst>
                <a:path w="1080120" h="2013344">
                  <a:moveTo>
                    <a:pt x="540060" y="0"/>
                  </a:moveTo>
                  <a:cubicBezTo>
                    <a:pt x="838327" y="0"/>
                    <a:pt x="1080120" y="241793"/>
                    <a:pt x="1080120" y="540060"/>
                  </a:cubicBezTo>
                  <a:cubicBezTo>
                    <a:pt x="1080120" y="749650"/>
                    <a:pt x="960728" y="931355"/>
                    <a:pt x="785154" y="1018748"/>
                  </a:cubicBezTo>
                  <a:lnTo>
                    <a:pt x="972108" y="2013344"/>
                  </a:lnTo>
                  <a:lnTo>
                    <a:pt x="108012" y="2013344"/>
                  </a:lnTo>
                  <a:lnTo>
                    <a:pt x="294966" y="1018748"/>
                  </a:lnTo>
                  <a:cubicBezTo>
                    <a:pt x="119392" y="931355"/>
                    <a:pt x="0" y="749650"/>
                    <a:pt x="0" y="540060"/>
                  </a:cubicBezTo>
                  <a:cubicBezTo>
                    <a:pt x="0" y="241793"/>
                    <a:pt x="241793" y="0"/>
                    <a:pt x="5400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" dist="101600" dir="13500000">
                <a:prstClr val="black">
                  <a:alpha val="4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BEBB2A9F-6FB4-4009-84EF-96051FBFF6C5}"/>
                </a:ext>
              </a:extLst>
            </p:cNvPr>
            <p:cNvSpPr/>
            <p:nvPr/>
          </p:nvSpPr>
          <p:spPr>
            <a:xfrm rot="20055640" flipH="1">
              <a:off x="5073700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352F993-0088-46F0-9068-E6DACCF8BD73}"/>
                </a:ext>
              </a:extLst>
            </p:cNvPr>
            <p:cNvSpPr/>
            <p:nvPr/>
          </p:nvSpPr>
          <p:spPr>
            <a:xfrm rot="1544360">
              <a:off x="2637759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BAAA04FB-77F2-486C-B780-5EEF15C92948}"/>
                </a:ext>
              </a:extLst>
            </p:cNvPr>
            <p:cNvSpPr/>
            <p:nvPr/>
          </p:nvSpPr>
          <p:spPr>
            <a:xfrm rot="1544360" flipH="1" flipV="1">
              <a:off x="5061370" y="334536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9546AB72-45BE-4046-B6C0-7B92DC6A064E}"/>
                </a:ext>
              </a:extLst>
            </p:cNvPr>
            <p:cNvSpPr/>
            <p:nvPr/>
          </p:nvSpPr>
          <p:spPr>
            <a:xfrm rot="20055640" flipV="1">
              <a:off x="2625429" y="335298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3FA738-0C58-41C0-B5D2-CBD1C657FEB5}"/>
                </a:ext>
              </a:extLst>
            </p:cNvPr>
            <p:cNvSpPr txBox="1"/>
            <p:nvPr/>
          </p:nvSpPr>
          <p:spPr>
            <a:xfrm>
              <a:off x="2724129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17C8468-4865-4F4F-8C03-E2916C3270F3}"/>
                </a:ext>
              </a:extLst>
            </p:cNvPr>
            <p:cNvSpPr txBox="1"/>
            <p:nvPr/>
          </p:nvSpPr>
          <p:spPr>
            <a:xfrm>
              <a:off x="5868144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EC25D7-18C3-4145-8671-3FC341188B3D}"/>
                </a:ext>
              </a:extLst>
            </p:cNvPr>
            <p:cNvSpPr txBox="1"/>
            <p:nvPr/>
          </p:nvSpPr>
          <p:spPr>
            <a:xfrm>
              <a:off x="5860524" y="363463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E9F9F6-278F-4630-8D13-C1DB35FF316E}"/>
                </a:ext>
              </a:extLst>
            </p:cNvPr>
            <p:cNvSpPr txBox="1"/>
            <p:nvPr/>
          </p:nvSpPr>
          <p:spPr>
            <a:xfrm>
              <a:off x="2707412" y="3640227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6DEA5A-A564-4264-925F-80617D8796B4}"/>
                </a:ext>
              </a:extLst>
            </p:cNvPr>
            <p:cNvSpPr txBox="1"/>
            <p:nvPr/>
          </p:nvSpPr>
          <p:spPr>
            <a:xfrm>
              <a:off x="3466003" y="1447801"/>
              <a:ext cx="2211993" cy="3779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A3F1F6-FECB-401D-BE9C-6BC15DCB2B7C}"/>
              </a:ext>
            </a:extLst>
          </p:cNvPr>
          <p:cNvGrpSpPr/>
          <p:nvPr/>
        </p:nvGrpSpPr>
        <p:grpSpPr>
          <a:xfrm>
            <a:off x="8381903" y="3090608"/>
            <a:ext cx="2970277" cy="889421"/>
            <a:chOff x="2530759" y="1759421"/>
            <a:chExt cx="1681202" cy="8894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0D7A07-F038-43A2-B2AA-85893B4CEDE2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9BBC9C-9667-482C-87A2-851FCA200F2F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8783B1-55DC-4E3F-B7EB-3350E9C76F7C}"/>
              </a:ext>
            </a:extLst>
          </p:cNvPr>
          <p:cNvGrpSpPr/>
          <p:nvPr/>
        </p:nvGrpSpPr>
        <p:grpSpPr>
          <a:xfrm>
            <a:off x="8381903" y="5199717"/>
            <a:ext cx="2970277" cy="889421"/>
            <a:chOff x="2530759" y="1759421"/>
            <a:chExt cx="1681202" cy="8894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05C8DB-F75A-4DEB-9513-F858766C90A0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2F937B-C7CA-494D-B1DB-65C56734D5B5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F61CC3-1D7D-41BA-B460-C875A579653C}"/>
              </a:ext>
            </a:extLst>
          </p:cNvPr>
          <p:cNvGrpSpPr/>
          <p:nvPr/>
        </p:nvGrpSpPr>
        <p:grpSpPr>
          <a:xfrm>
            <a:off x="824762" y="3090608"/>
            <a:ext cx="3020152" cy="889421"/>
            <a:chOff x="2530759" y="1759421"/>
            <a:chExt cx="1681202" cy="8894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070B11-6B81-4A64-A134-4DB5B4581FF0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E9A55A-113D-4C88-BC74-05115649B4D5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A16869-8885-42F3-98F3-11043E83E723}"/>
              </a:ext>
            </a:extLst>
          </p:cNvPr>
          <p:cNvGrpSpPr/>
          <p:nvPr/>
        </p:nvGrpSpPr>
        <p:grpSpPr>
          <a:xfrm>
            <a:off x="824762" y="5199717"/>
            <a:ext cx="3020152" cy="889421"/>
            <a:chOff x="2530759" y="1759421"/>
            <a:chExt cx="1681202" cy="8894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12285B-41E3-4562-A698-E5A5D243975B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2219E6-6777-4CA7-8C05-7C9D6C1E467F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Block Arc 31">
            <a:extLst>
              <a:ext uri="{FF2B5EF4-FFF2-40B4-BE49-F238E27FC236}">
                <a16:creationId xmlns:a16="http://schemas.microsoft.com/office/drawing/2014/main" id="{797F6502-21B3-414C-B79E-F31AB9F23800}"/>
              </a:ext>
            </a:extLst>
          </p:cNvPr>
          <p:cNvSpPr/>
          <p:nvPr/>
        </p:nvSpPr>
        <p:spPr>
          <a:xfrm>
            <a:off x="5870338" y="3340628"/>
            <a:ext cx="577441" cy="63940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6213988" y="90817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6702178" y="508833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6702178" y="546440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6702178" y="58404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96179B-3707-4703-B8FA-B4EE11A7A9F3}"/>
              </a:ext>
            </a:extLst>
          </p:cNvPr>
          <p:cNvSpPr txBox="1"/>
          <p:nvPr/>
        </p:nvSpPr>
        <p:spPr>
          <a:xfrm>
            <a:off x="8612212" y="2355292"/>
            <a:ext cx="29207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 smtClean="0">
                <a:solidFill>
                  <a:schemeClr val="accent2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876300" y="0"/>
            <a:ext cx="4191000" cy="6858000"/>
          </a:xfrm>
          <a:prstGeom prst="parallelogram">
            <a:avLst>
              <a:gd name="adj" fmla="val 9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1986574" y="0"/>
            <a:ext cx="4191000" cy="6858000"/>
          </a:xfrm>
          <a:prstGeom prst="parallelogram">
            <a:avLst>
              <a:gd name="adj" fmla="val 9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78712A-1AD4-4AC6-9831-781E1654DD7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F3031C-A0D4-418C-8E69-C2DC3A694D8C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8D41B403-CBCB-49DA-B13C-15A3BF1D2E10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D76689A1-2753-41BE-800A-89B832272AB9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25CF940B-7890-4DEF-B23D-F2D7EAE81E7E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050A6B94-659B-452E-A085-6DD931D1F899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0C9E37F-C713-446B-A018-AC95382ADE33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BFF32A-90D2-44EC-9C78-37E9D04EFB44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6D93F3-0522-4863-9857-AB9A36D12261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0D11C4-BD6E-40E4-A9D7-3115B80A117F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CE6B47-ABD7-4C92-B3DD-B58C18AE4FE6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43A398-AA7F-4E01-B920-9B4798C3A013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A204D7-BB6A-44A7-90B6-FA55A89DEDA8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CBF5A9-9315-40F3-9247-A971BEE5716B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5A9870-6EEC-4757-8715-35134AF60F1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ED7F27-F036-43BC-B10B-BA9D6546CC91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A21821-9DFF-423B-90FE-F901F4BE1857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B5B2AF-4418-4AAE-8373-BB4065D6A6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5AD44E-FBFD-4545-A9AE-1720DEAF58B6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A01487-5FC1-4715-98FF-E9B65B303BB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E51556-8F83-4474-9794-5F3B12DE1EF3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384527E0-1617-465D-AC33-154C3C6679E4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4">
            <a:extLst>
              <a:ext uri="{FF2B5EF4-FFF2-40B4-BE49-F238E27FC236}">
                <a16:creationId xmlns:a16="http://schemas.microsoft.com/office/drawing/2014/main" id="{67465B1C-FB74-4C4E-ADAE-FE1B28A0ACC9}"/>
              </a:ext>
            </a:extLst>
          </p:cNvPr>
          <p:cNvGrpSpPr/>
          <p:nvPr/>
        </p:nvGrpSpPr>
        <p:grpSpPr>
          <a:xfrm>
            <a:off x="6366274" y="1702102"/>
            <a:ext cx="410445" cy="3694005"/>
            <a:chOff x="6451386" y="1702101"/>
            <a:chExt cx="410445" cy="3694005"/>
          </a:xfrm>
          <a:solidFill>
            <a:schemeClr val="bg1"/>
          </a:solidFill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C3D8F5C-CA0C-4125-B2F5-23F22768DCF7}"/>
                </a:ext>
              </a:extLst>
            </p:cNvPr>
            <p:cNvSpPr/>
            <p:nvPr/>
          </p:nvSpPr>
          <p:spPr>
            <a:xfrm rot="10800000">
              <a:off x="6451386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사각형: 둥근 위쪽 모서리 6">
              <a:extLst>
                <a:ext uri="{FF2B5EF4-FFF2-40B4-BE49-F238E27FC236}">
                  <a16:creationId xmlns:a16="http://schemas.microsoft.com/office/drawing/2014/main" id="{028B3CB5-CB5D-4FF7-ADA3-918D39CBFF6C}"/>
                </a:ext>
              </a:extLst>
            </p:cNvPr>
            <p:cNvSpPr/>
            <p:nvPr/>
          </p:nvSpPr>
          <p:spPr>
            <a:xfrm rot="10800000">
              <a:off x="6451386" y="4481706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65">
            <a:extLst>
              <a:ext uri="{FF2B5EF4-FFF2-40B4-BE49-F238E27FC236}">
                <a16:creationId xmlns:a16="http://schemas.microsoft.com/office/drawing/2014/main" id="{729C43F7-C09E-44C3-8CAD-30B16074F276}"/>
              </a:ext>
            </a:extLst>
          </p:cNvPr>
          <p:cNvGrpSpPr/>
          <p:nvPr/>
        </p:nvGrpSpPr>
        <p:grpSpPr>
          <a:xfrm>
            <a:off x="7780975" y="1702102"/>
            <a:ext cx="410445" cy="3694005"/>
            <a:chOff x="7859079" y="1702101"/>
            <a:chExt cx="410445" cy="3694005"/>
          </a:xfrm>
          <a:solidFill>
            <a:schemeClr val="bg1"/>
          </a:solidFill>
        </p:grpSpPr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4D80F7F1-9816-4AEE-98C4-D6F63BFBBFE5}"/>
                </a:ext>
              </a:extLst>
            </p:cNvPr>
            <p:cNvSpPr/>
            <p:nvPr/>
          </p:nvSpPr>
          <p:spPr>
            <a:xfrm rot="10800000">
              <a:off x="7859079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8" name="사각형: 둥근 위쪽 모서리 61">
              <a:extLst>
                <a:ext uri="{FF2B5EF4-FFF2-40B4-BE49-F238E27FC236}">
                  <a16:creationId xmlns:a16="http://schemas.microsoft.com/office/drawing/2014/main" id="{828592B6-8D95-4E0A-B7F0-18D3623702EC}"/>
                </a:ext>
              </a:extLst>
            </p:cNvPr>
            <p:cNvSpPr/>
            <p:nvPr/>
          </p:nvSpPr>
          <p:spPr>
            <a:xfrm rot="10800000">
              <a:off x="7859079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66">
            <a:extLst>
              <a:ext uri="{FF2B5EF4-FFF2-40B4-BE49-F238E27FC236}">
                <a16:creationId xmlns:a16="http://schemas.microsoft.com/office/drawing/2014/main" id="{BA5A1D27-11D9-4106-8F8C-BF3C8024DA02}"/>
              </a:ext>
            </a:extLst>
          </p:cNvPr>
          <p:cNvGrpSpPr/>
          <p:nvPr/>
        </p:nvGrpSpPr>
        <p:grpSpPr>
          <a:xfrm>
            <a:off x="9203908" y="1702102"/>
            <a:ext cx="410445" cy="3694005"/>
            <a:chOff x="9266772" y="1702101"/>
            <a:chExt cx="410445" cy="3694005"/>
          </a:xfrm>
          <a:solidFill>
            <a:schemeClr val="bg1"/>
          </a:solidFill>
        </p:grpSpPr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F4F7E908-2D10-4112-AB1A-5AC4080C18FA}"/>
                </a:ext>
              </a:extLst>
            </p:cNvPr>
            <p:cNvSpPr/>
            <p:nvPr/>
          </p:nvSpPr>
          <p:spPr>
            <a:xfrm rot="10800000">
              <a:off x="9266772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위쪽 모서리 62">
              <a:extLst>
                <a:ext uri="{FF2B5EF4-FFF2-40B4-BE49-F238E27FC236}">
                  <a16:creationId xmlns:a16="http://schemas.microsoft.com/office/drawing/2014/main" id="{1C102D59-EBAB-41B2-BD34-7CAFED8E0492}"/>
                </a:ext>
              </a:extLst>
            </p:cNvPr>
            <p:cNvSpPr/>
            <p:nvPr/>
          </p:nvSpPr>
          <p:spPr>
            <a:xfrm rot="10800000">
              <a:off x="9266772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67">
            <a:extLst>
              <a:ext uri="{FF2B5EF4-FFF2-40B4-BE49-F238E27FC236}">
                <a16:creationId xmlns:a16="http://schemas.microsoft.com/office/drawing/2014/main" id="{29AEFB47-ADD2-48D7-A3B2-A145651134BF}"/>
              </a:ext>
            </a:extLst>
          </p:cNvPr>
          <p:cNvGrpSpPr/>
          <p:nvPr/>
        </p:nvGrpSpPr>
        <p:grpSpPr>
          <a:xfrm>
            <a:off x="10619743" y="1702102"/>
            <a:ext cx="410445" cy="3694005"/>
            <a:chOff x="10684141" y="1702101"/>
            <a:chExt cx="410445" cy="3694005"/>
          </a:xfrm>
          <a:solidFill>
            <a:schemeClr val="bg1"/>
          </a:solidFill>
        </p:grpSpPr>
        <p:sp>
          <p:nvSpPr>
            <p:cNvPr id="13" name="Rounded Rectangle 26">
              <a:extLst>
                <a:ext uri="{FF2B5EF4-FFF2-40B4-BE49-F238E27FC236}">
                  <a16:creationId xmlns:a16="http://schemas.microsoft.com/office/drawing/2014/main" id="{5C0C5048-D7A2-4ED2-9BE7-6BF1643395E8}"/>
                </a:ext>
              </a:extLst>
            </p:cNvPr>
            <p:cNvSpPr/>
            <p:nvPr/>
          </p:nvSpPr>
          <p:spPr>
            <a:xfrm rot="10800000">
              <a:off x="10684141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위쪽 모서리 63">
              <a:extLst>
                <a:ext uri="{FF2B5EF4-FFF2-40B4-BE49-F238E27FC236}">
                  <a16:creationId xmlns:a16="http://schemas.microsoft.com/office/drawing/2014/main" id="{746D2BE5-C1C0-46E0-98DA-F16EEA3B5974}"/>
                </a:ext>
              </a:extLst>
            </p:cNvPr>
            <p:cNvSpPr/>
            <p:nvPr/>
          </p:nvSpPr>
          <p:spPr>
            <a:xfrm rot="10800000">
              <a:off x="10684141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FDBE90-357B-4389-B0B5-22F92578A51E}"/>
              </a:ext>
            </a:extLst>
          </p:cNvPr>
          <p:cNvGrpSpPr/>
          <p:nvPr/>
        </p:nvGrpSpPr>
        <p:grpSpPr>
          <a:xfrm>
            <a:off x="6084393" y="5428814"/>
            <a:ext cx="974204" cy="672968"/>
            <a:chOff x="2914679" y="1963944"/>
            <a:chExt cx="974204" cy="6729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7A6091-5A9E-4F9A-80B6-8C08CE2EA598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68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648021-6657-4AE4-9086-5E2D15353F26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C89AD-22A6-4941-8B57-FD1DDBA9D116}"/>
              </a:ext>
            </a:extLst>
          </p:cNvPr>
          <p:cNvGrpSpPr/>
          <p:nvPr/>
        </p:nvGrpSpPr>
        <p:grpSpPr>
          <a:xfrm>
            <a:off x="7502216" y="5428814"/>
            <a:ext cx="974204" cy="672968"/>
            <a:chOff x="2914679" y="1963944"/>
            <a:chExt cx="974204" cy="67296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DCF13C-A7F6-45D9-BF1F-ACE89C626806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55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08C008-A97D-4705-A0BB-F84690DF7B91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F07855-9E91-4124-853D-7A3CD913CE82}"/>
              </a:ext>
            </a:extLst>
          </p:cNvPr>
          <p:cNvGrpSpPr/>
          <p:nvPr/>
        </p:nvGrpSpPr>
        <p:grpSpPr>
          <a:xfrm>
            <a:off x="8920039" y="5428814"/>
            <a:ext cx="974204" cy="672968"/>
            <a:chOff x="2914679" y="1963944"/>
            <a:chExt cx="974204" cy="6729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DA2BEC-0BD5-4C19-A3E0-A3CF7ED80B3F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77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D1E463-2EDE-48FB-880D-BF7C250029AD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CF8470-3BA5-427F-86EA-73CE265F6EEE}"/>
              </a:ext>
            </a:extLst>
          </p:cNvPr>
          <p:cNvGrpSpPr/>
          <p:nvPr/>
        </p:nvGrpSpPr>
        <p:grpSpPr>
          <a:xfrm>
            <a:off x="10337862" y="5428814"/>
            <a:ext cx="974204" cy="672968"/>
            <a:chOff x="2914679" y="1963944"/>
            <a:chExt cx="974204" cy="6729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066D66-0271-43F5-BF75-965228B009F5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92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1E7579-0420-4F59-9D7A-6A544B0F9A6F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7E644F0-74B7-4FBA-96A0-CE2075A51151}"/>
              </a:ext>
            </a:extLst>
          </p:cNvPr>
          <p:cNvGrpSpPr/>
          <p:nvPr/>
        </p:nvGrpSpPr>
        <p:grpSpPr>
          <a:xfrm>
            <a:off x="919818" y="1776479"/>
            <a:ext cx="4568470" cy="2879102"/>
            <a:chOff x="1395848" y="3256486"/>
            <a:chExt cx="2952327" cy="28791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EF56CC-74DB-4815-9B80-F14D2FC3417F}"/>
                </a:ext>
              </a:extLst>
            </p:cNvPr>
            <p:cNvSpPr txBox="1"/>
            <p:nvPr/>
          </p:nvSpPr>
          <p:spPr>
            <a:xfrm>
              <a:off x="1395848" y="36251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2F5C0F0-8417-4883-8EE0-373F3E411C2C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13D4F6-3261-470F-AB36-454A46C2882C}"/>
                </a:ext>
              </a:extLst>
            </p:cNvPr>
            <p:cNvSpPr txBox="1"/>
            <p:nvPr/>
          </p:nvSpPr>
          <p:spPr>
            <a:xfrm>
              <a:off x="1395848" y="53045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4483FD-FFC0-428C-AC4B-83C7A08ED03E}"/>
                </a:ext>
              </a:extLst>
            </p:cNvPr>
            <p:cNvSpPr txBox="1"/>
            <p:nvPr/>
          </p:nvSpPr>
          <p:spPr>
            <a:xfrm>
              <a:off x="1395848" y="50357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32" name="Chart 38">
            <a:extLst>
              <a:ext uri="{FF2B5EF4-FFF2-40B4-BE49-F238E27FC236}">
                <a16:creationId xmlns:a16="http://schemas.microsoft.com/office/drawing/2014/main" id="{E5CD8F75-4DAB-4D81-BB2B-29AFF2437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988260"/>
              </p:ext>
            </p:extLst>
          </p:nvPr>
        </p:nvGraphicFramePr>
        <p:xfrm>
          <a:off x="5642794" y="1748708"/>
          <a:ext cx="5975134" cy="336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B189E2E-29B5-4E3B-8A75-5EFA47C5CAA6}"/>
              </a:ext>
            </a:extLst>
          </p:cNvPr>
          <p:cNvSpPr/>
          <p:nvPr/>
        </p:nvSpPr>
        <p:spPr>
          <a:xfrm rot="5400000">
            <a:off x="6014308" y="2845450"/>
            <a:ext cx="131639" cy="26327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6610875-C592-4C44-8951-CB30BE90AB3A}"/>
              </a:ext>
            </a:extLst>
          </p:cNvPr>
          <p:cNvSpPr/>
          <p:nvPr/>
        </p:nvSpPr>
        <p:spPr>
          <a:xfrm rot="5400000">
            <a:off x="7409906" y="3238257"/>
            <a:ext cx="131639" cy="26327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2E6AB21-85E6-46EB-8371-003053EEAC57}"/>
              </a:ext>
            </a:extLst>
          </p:cNvPr>
          <p:cNvSpPr/>
          <p:nvPr/>
        </p:nvSpPr>
        <p:spPr>
          <a:xfrm rot="5400000">
            <a:off x="8805504" y="2577609"/>
            <a:ext cx="131639" cy="26327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24BBAD7A-1156-430F-939A-47672E2E0C60}"/>
              </a:ext>
            </a:extLst>
          </p:cNvPr>
          <p:cNvSpPr/>
          <p:nvPr/>
        </p:nvSpPr>
        <p:spPr>
          <a:xfrm rot="5400000">
            <a:off x="10201102" y="2114134"/>
            <a:ext cx="131639" cy="263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3378" y="339509"/>
            <a:ext cx="11183348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8D0511-E813-4918-8042-85FF19BB890B}"/>
              </a:ext>
            </a:extLst>
          </p:cNvPr>
          <p:cNvSpPr/>
          <p:nvPr/>
        </p:nvSpPr>
        <p:spPr>
          <a:xfrm>
            <a:off x="0" y="2462553"/>
            <a:ext cx="6096000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057E79-BBF6-4483-8277-DE45B7A2859B}"/>
              </a:ext>
            </a:extLst>
          </p:cNvPr>
          <p:cNvGrpSpPr/>
          <p:nvPr/>
        </p:nvGrpSpPr>
        <p:grpSpPr>
          <a:xfrm>
            <a:off x="713379" y="2511890"/>
            <a:ext cx="5382622" cy="2327536"/>
            <a:chOff x="720001" y="2416191"/>
            <a:chExt cx="3401927" cy="232753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EE02C6-0ECF-4A12-9855-75A293BBD2A1}"/>
                </a:ext>
              </a:extLst>
            </p:cNvPr>
            <p:cNvSpPr txBox="1"/>
            <p:nvPr/>
          </p:nvSpPr>
          <p:spPr>
            <a:xfrm>
              <a:off x="720002" y="2416191"/>
              <a:ext cx="340192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4D347B-5613-4711-8CC5-4861D3676798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70E424-D187-472D-918B-3EEB6D430D44}"/>
              </a:ext>
            </a:extLst>
          </p:cNvPr>
          <p:cNvGrpSpPr/>
          <p:nvPr/>
        </p:nvGrpSpPr>
        <p:grpSpPr>
          <a:xfrm>
            <a:off x="713378" y="1788840"/>
            <a:ext cx="3131919" cy="567656"/>
            <a:chOff x="6324699" y="2356411"/>
            <a:chExt cx="2736305" cy="56765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D9B553-13E4-4A2F-AFF5-60B7F2FE37D6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BA371D-5F46-4DB3-9592-C5CC64DDB389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C813544-C6B6-4FF4-826A-6F84AB738F4F}"/>
              </a:ext>
            </a:extLst>
          </p:cNvPr>
          <p:cNvGrpSpPr/>
          <p:nvPr/>
        </p:nvGrpSpPr>
        <p:grpSpPr>
          <a:xfrm rot="19508924">
            <a:off x="9120205" y="488615"/>
            <a:ext cx="1192555" cy="811802"/>
            <a:chOff x="6936205" y="2105936"/>
            <a:chExt cx="1051344" cy="715676"/>
          </a:xfrm>
          <a:solidFill>
            <a:schemeClr val="accent4"/>
          </a:solidFill>
        </p:grpSpPr>
        <p:sp>
          <p:nvSpPr>
            <p:cNvPr id="26" name="Oval 17">
              <a:extLst>
                <a:ext uri="{FF2B5EF4-FFF2-40B4-BE49-F238E27FC236}">
                  <a16:creationId xmlns:a16="http://schemas.microsoft.com/office/drawing/2014/main" id="{31C33908-FFD7-4328-915A-8AB63B1F16D9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BC59171-F416-42E0-8878-4551E6BE8585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75F46CD-2E3B-4656-8950-DF21F980681D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54D73F-BE4D-4702-BD1C-1A2840131471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Freeform 25">
            <a:extLst>
              <a:ext uri="{FF2B5EF4-FFF2-40B4-BE49-F238E27FC236}">
                <a16:creationId xmlns:a16="http://schemas.microsoft.com/office/drawing/2014/main" id="{0B1BF092-4A53-4452-879C-02CCAFA57EA7}"/>
              </a:ext>
            </a:extLst>
          </p:cNvPr>
          <p:cNvSpPr/>
          <p:nvPr/>
        </p:nvSpPr>
        <p:spPr>
          <a:xfrm rot="310011">
            <a:off x="10298246" y="773569"/>
            <a:ext cx="1189563" cy="893203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0B0D2500-0CF4-459D-BD9D-E86CA71933CD}"/>
              </a:ext>
            </a:extLst>
          </p:cNvPr>
          <p:cNvSpPr/>
          <p:nvPr/>
        </p:nvSpPr>
        <p:spPr>
          <a:xfrm rot="1114331">
            <a:off x="10815559" y="1871338"/>
            <a:ext cx="1009511" cy="93428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CA4E09E2-96F7-468A-8C7A-14256830E52F}"/>
              </a:ext>
            </a:extLst>
          </p:cNvPr>
          <p:cNvSpPr/>
          <p:nvPr/>
        </p:nvSpPr>
        <p:spPr>
          <a:xfrm rot="20895801" flipH="1">
            <a:off x="7056356" y="1477464"/>
            <a:ext cx="1112127" cy="784551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48AF2B54-3FCC-4278-A20D-FE88A8240CA6}"/>
              </a:ext>
            </a:extLst>
          </p:cNvPr>
          <p:cNvSpPr/>
          <p:nvPr/>
        </p:nvSpPr>
        <p:spPr>
          <a:xfrm rot="20299704" flipH="1">
            <a:off x="6915691" y="2462557"/>
            <a:ext cx="1009511" cy="93428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43833AB4-A5CF-4B11-A7DC-20047DEF3DF0}"/>
              </a:ext>
            </a:extLst>
          </p:cNvPr>
          <p:cNvSpPr/>
          <p:nvPr/>
        </p:nvSpPr>
        <p:spPr>
          <a:xfrm rot="20299704" flipH="1">
            <a:off x="7897082" y="588337"/>
            <a:ext cx="1009511" cy="93428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315DAE10-8844-419D-99C1-F5B292E37A8D}"/>
              </a:ext>
            </a:extLst>
          </p:cNvPr>
          <p:cNvSpPr/>
          <p:nvPr/>
        </p:nvSpPr>
        <p:spPr>
          <a:xfrm>
            <a:off x="8114270" y="717079"/>
            <a:ext cx="397721" cy="3055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9F5EB594-A36D-4382-9B3F-A91A1BED085F}"/>
              </a:ext>
            </a:extLst>
          </p:cNvPr>
          <p:cNvSpPr/>
          <p:nvPr/>
        </p:nvSpPr>
        <p:spPr>
          <a:xfrm>
            <a:off x="7412219" y="1570441"/>
            <a:ext cx="404358" cy="34895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Teardrop 6">
            <a:extLst>
              <a:ext uri="{FF2B5EF4-FFF2-40B4-BE49-F238E27FC236}">
                <a16:creationId xmlns:a16="http://schemas.microsoft.com/office/drawing/2014/main" id="{A98D312C-A153-40BC-A2EE-07BB7E61E458}"/>
              </a:ext>
            </a:extLst>
          </p:cNvPr>
          <p:cNvSpPr/>
          <p:nvPr/>
        </p:nvSpPr>
        <p:spPr>
          <a:xfrm rot="8100000">
            <a:off x="9526406" y="669362"/>
            <a:ext cx="277938" cy="277939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4ADA84-5358-4410-A7CB-A86664DEF26A}"/>
              </a:ext>
            </a:extLst>
          </p:cNvPr>
          <p:cNvSpPr>
            <a:spLocks noChangeAspect="1"/>
          </p:cNvSpPr>
          <p:nvPr/>
        </p:nvSpPr>
        <p:spPr>
          <a:xfrm>
            <a:off x="7165390" y="2613713"/>
            <a:ext cx="341041" cy="3438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C923D635-679C-41E5-BF7A-2FC50BACC61F}"/>
              </a:ext>
            </a:extLst>
          </p:cNvPr>
          <p:cNvSpPr/>
          <p:nvPr/>
        </p:nvSpPr>
        <p:spPr>
          <a:xfrm rot="2700000">
            <a:off x="11261782" y="1917101"/>
            <a:ext cx="284065" cy="5092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E7D1C239-CAD0-4411-BAC6-5F8B1A73BFEF}"/>
              </a:ext>
            </a:extLst>
          </p:cNvPr>
          <p:cNvSpPr/>
          <p:nvPr/>
        </p:nvSpPr>
        <p:spPr>
          <a:xfrm>
            <a:off x="10732356" y="953685"/>
            <a:ext cx="384700" cy="3601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C87073-FB65-4650-AA7F-195CAFC451B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A63250-32D3-400D-9D7A-3B598B2FC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353264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974566-16B0-4CDF-9590-5E332D59B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814318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8D0C6B6-97A7-4F28-9E30-1C8C6DC13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592885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DC14DA2-E223-411E-B698-B2E523550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843286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F679AA-65C6-4235-8FB7-F43FF5B631BC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57F5BE-54D2-450F-81D8-C858344AF78C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E9848B-9F24-45D6-8B95-96B57E0F03F5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1F05E9-39FA-4AF6-AC52-6743AD0D04BC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EF076C-FF72-4A92-8BD0-BA9721833742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CC02C3-3909-4FED-9C65-29B182EB55B8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C2091E-36A9-42EA-8780-8C7050584D0E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21ABEE-C0C1-4DDC-A8E4-041EAEDF6BF6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B98B8DE-D911-4F04-B4B4-EE7FB4ADE927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226646-DDB0-4F60-A44C-BCEC15BA96F3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0DF4DB-58A0-4CA5-8B5E-92A871CED61F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C9091B-F609-4981-ADA8-1907E9856846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157989-45CB-420D-9C1F-DC0F3CFFE63F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FBA8B-E4BE-44F8-BDA0-72DE88D10E10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14A961-2AB0-4204-9A03-93C958CAE47E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05328C-8BC1-43D0-AE92-587A1C37CA03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296B032C-53B1-4323-8CA9-556CDEA04D99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73C637A0-24EE-420C-811F-C6D85C604CD4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351E02B8-CB7C-47EE-B3B0-874141CC3BAD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4778D40A-A499-4278-9DDE-BE83AFF0EE7B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8396077A-3BB0-4575-BDCE-553BAF40F4FA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3631C4B5-78D1-453B-910F-4906D75FADF1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719EF0FF-00DD-4AD6-AA60-B6B4ED31BCA2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E8221B6A-7054-4664-A756-5AB9C74B78BB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DCBA40-B3FB-4AB0-8B77-914F00C47CD7}"/>
              </a:ext>
            </a:extLst>
          </p:cNvPr>
          <p:cNvGrpSpPr/>
          <p:nvPr/>
        </p:nvGrpSpPr>
        <p:grpSpPr>
          <a:xfrm>
            <a:off x="6280478" y="2905942"/>
            <a:ext cx="5327572" cy="734839"/>
            <a:chOff x="395534" y="3722056"/>
            <a:chExt cx="3972999" cy="73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809FEC-1774-4522-82E3-334DF95F036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9A3942-C228-4D77-B4B1-39C53F08644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5A1D05D-FE97-4755-8031-A987A6EF289E}"/>
              </a:ext>
            </a:extLst>
          </p:cNvPr>
          <p:cNvGrpSpPr/>
          <p:nvPr/>
        </p:nvGrpSpPr>
        <p:grpSpPr>
          <a:xfrm>
            <a:off x="6280478" y="4119260"/>
            <a:ext cx="5327572" cy="734839"/>
            <a:chOff x="395534" y="3722056"/>
            <a:chExt cx="3972999" cy="734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8E1CD5-EEE6-46AE-A520-DE623089A323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A1231F-24A0-43E0-8459-1AE3EF4661B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012235-3395-4614-B53D-AB90D6768476}"/>
              </a:ext>
            </a:extLst>
          </p:cNvPr>
          <p:cNvGrpSpPr/>
          <p:nvPr/>
        </p:nvGrpSpPr>
        <p:grpSpPr>
          <a:xfrm>
            <a:off x="6276164" y="5332579"/>
            <a:ext cx="5327572" cy="734839"/>
            <a:chOff x="395534" y="3722056"/>
            <a:chExt cx="3972999" cy="734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740F92-3768-400A-B08F-BA467C33160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C79688C-2476-443C-9AB8-8B4BA761596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A1D8C3-3A40-416D-931C-BBD064EC8207}"/>
              </a:ext>
            </a:extLst>
          </p:cNvPr>
          <p:cNvGrpSpPr/>
          <p:nvPr/>
        </p:nvGrpSpPr>
        <p:grpSpPr>
          <a:xfrm>
            <a:off x="6280478" y="1692624"/>
            <a:ext cx="5327572" cy="734839"/>
            <a:chOff x="395534" y="3722056"/>
            <a:chExt cx="3972999" cy="7348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44C683-EB81-4BFE-B24D-A222F1D7D642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9C92A33-D166-408F-8BB1-509CCC7F223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rapezoid 18">
            <a:extLst>
              <a:ext uri="{FF2B5EF4-FFF2-40B4-BE49-F238E27FC236}">
                <a16:creationId xmlns:a16="http://schemas.microsoft.com/office/drawing/2014/main" id="{16233FF5-8539-4E74-8B1A-0A8AAA2F05F6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38FBB4-7FAE-4F1C-8B6B-F08E9667D737}"/>
              </a:ext>
            </a:extLst>
          </p:cNvPr>
          <p:cNvSpPr txBox="1"/>
          <p:nvPr/>
        </p:nvSpPr>
        <p:spPr>
          <a:xfrm>
            <a:off x="2484978" y="358657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489BEEF-AB55-4831-AB4A-D180EEA82DFA}"/>
              </a:ext>
            </a:extLst>
          </p:cNvPr>
          <p:cNvSpPr/>
          <p:nvPr/>
        </p:nvSpPr>
        <p:spPr>
          <a:xfrm>
            <a:off x="3781425" y="409575"/>
            <a:ext cx="4629150" cy="6038850"/>
          </a:xfrm>
          <a:custGeom>
            <a:avLst/>
            <a:gdLst>
              <a:gd name="connsiteX0" fmla="*/ 0 w 4629150"/>
              <a:gd name="connsiteY0" fmla="*/ 0 h 6038850"/>
              <a:gd name="connsiteX1" fmla="*/ 4629150 w 4629150"/>
              <a:gd name="connsiteY1" fmla="*/ 0 h 6038850"/>
              <a:gd name="connsiteX2" fmla="*/ 4629150 w 4629150"/>
              <a:gd name="connsiteY2" fmla="*/ 6038850 h 6038850"/>
              <a:gd name="connsiteX3" fmla="*/ 0 w 4629150"/>
              <a:gd name="connsiteY3" fmla="*/ 6038850 h 6038850"/>
              <a:gd name="connsiteX4" fmla="*/ 0 w 4629150"/>
              <a:gd name="connsiteY4" fmla="*/ 4404604 h 6038850"/>
              <a:gd name="connsiteX5" fmla="*/ 83325 w 4629150"/>
              <a:gd name="connsiteY5" fmla="*/ 4506396 h 6038850"/>
              <a:gd name="connsiteX6" fmla="*/ 83325 w 4629150"/>
              <a:gd name="connsiteY6" fmla="*/ 5955525 h 6038850"/>
              <a:gd name="connsiteX7" fmla="*/ 4545825 w 4629150"/>
              <a:gd name="connsiteY7" fmla="*/ 5955525 h 6038850"/>
              <a:gd name="connsiteX8" fmla="*/ 4545825 w 4629150"/>
              <a:gd name="connsiteY8" fmla="*/ 83325 h 6038850"/>
              <a:gd name="connsiteX9" fmla="*/ 83325 w 4629150"/>
              <a:gd name="connsiteY9" fmla="*/ 83325 h 6038850"/>
              <a:gd name="connsiteX10" fmla="*/ 83325 w 4629150"/>
              <a:gd name="connsiteY10" fmla="*/ 2329522 h 6038850"/>
              <a:gd name="connsiteX11" fmla="*/ 0 w 4629150"/>
              <a:gd name="connsiteY11" fmla="*/ 2211959 h 603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29150" h="6038850">
                <a:moveTo>
                  <a:pt x="0" y="0"/>
                </a:moveTo>
                <a:lnTo>
                  <a:pt x="4629150" y="0"/>
                </a:lnTo>
                <a:lnTo>
                  <a:pt x="4629150" y="6038850"/>
                </a:lnTo>
                <a:lnTo>
                  <a:pt x="0" y="6038850"/>
                </a:lnTo>
                <a:lnTo>
                  <a:pt x="0" y="4404604"/>
                </a:lnTo>
                <a:lnTo>
                  <a:pt x="83325" y="4506396"/>
                </a:lnTo>
                <a:lnTo>
                  <a:pt x="83325" y="5955525"/>
                </a:lnTo>
                <a:lnTo>
                  <a:pt x="4545825" y="5955525"/>
                </a:lnTo>
                <a:lnTo>
                  <a:pt x="4545825" y="83325"/>
                </a:lnTo>
                <a:lnTo>
                  <a:pt x="83325" y="83325"/>
                </a:lnTo>
                <a:lnTo>
                  <a:pt x="83325" y="2329522"/>
                </a:lnTo>
                <a:lnTo>
                  <a:pt x="0" y="22119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239D3C-28E4-4DD8-A036-B6C066282704}"/>
              </a:ext>
            </a:extLst>
          </p:cNvPr>
          <p:cNvGrpSpPr/>
          <p:nvPr/>
        </p:nvGrpSpPr>
        <p:grpSpPr>
          <a:xfrm>
            <a:off x="4239562" y="1125114"/>
            <a:ext cx="3712877" cy="1359747"/>
            <a:chOff x="4239562" y="1063625"/>
            <a:chExt cx="3712877" cy="1359747"/>
          </a:xfrm>
        </p:grpSpPr>
        <p:sp>
          <p:nvSpPr>
            <p:cNvPr id="4" name="직사각형 5">
              <a:extLst>
                <a:ext uri="{FF2B5EF4-FFF2-40B4-BE49-F238E27FC236}">
                  <a16:creationId xmlns:a16="http://schemas.microsoft.com/office/drawing/2014/main" id="{871C78D2-A8E6-4EA8-925A-973031FF3602}"/>
                </a:ext>
              </a:extLst>
            </p:cNvPr>
            <p:cNvSpPr/>
            <p:nvPr/>
          </p:nvSpPr>
          <p:spPr>
            <a:xfrm>
              <a:off x="4239562" y="1063625"/>
              <a:ext cx="3712876" cy="720638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pPr algn="dist"/>
              <a:r>
                <a:rPr lang="en-US" altLang="ko-KR" sz="3600" b="1" dirty="0">
                  <a:solidFill>
                    <a:schemeClr val="accent2"/>
                  </a:solidFill>
                  <a:latin typeface="+mj-lt"/>
                </a:rPr>
                <a:t>PORTFOLIO</a:t>
              </a:r>
            </a:p>
          </p:txBody>
        </p:sp>
        <p:sp>
          <p:nvSpPr>
            <p:cNvPr id="5" name="직사각형 6">
              <a:extLst>
                <a:ext uri="{FF2B5EF4-FFF2-40B4-BE49-F238E27FC236}">
                  <a16:creationId xmlns:a16="http://schemas.microsoft.com/office/drawing/2014/main" id="{067D7779-AF49-4E05-8C36-2FE54575F7CB}"/>
                </a:ext>
              </a:extLst>
            </p:cNvPr>
            <p:cNvSpPr/>
            <p:nvPr/>
          </p:nvSpPr>
          <p:spPr>
            <a:xfrm>
              <a:off x="4239562" y="1702734"/>
              <a:ext cx="3712877" cy="720638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pPr algn="dist"/>
              <a:r>
                <a:rPr lang="en-US" altLang="ko-KR" sz="3600" b="1" dirty="0">
                  <a:solidFill>
                    <a:schemeClr val="accent1"/>
                  </a:solidFill>
                  <a:latin typeface="+mj-lt"/>
                </a:rPr>
                <a:t>PRESENTATION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5DB6EC3-F5BB-421B-879C-F2E215E91C9A}"/>
              </a:ext>
            </a:extLst>
          </p:cNvPr>
          <p:cNvSpPr txBox="1"/>
          <p:nvPr/>
        </p:nvSpPr>
        <p:spPr>
          <a:xfrm>
            <a:off x="5829300" y="5755928"/>
            <a:ext cx="238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9918D7-15C2-44A0-A568-7543673152A1}"/>
              </a:ext>
            </a:extLst>
          </p:cNvPr>
          <p:cNvSpPr txBox="1"/>
          <p:nvPr/>
        </p:nvSpPr>
        <p:spPr>
          <a:xfrm>
            <a:off x="8602953" y="5525095"/>
            <a:ext cx="32047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955791" y="1059863"/>
            <a:ext cx="347989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7D63C-9C1E-483F-9F3C-623D625D2CE1}"/>
              </a:ext>
            </a:extLst>
          </p:cNvPr>
          <p:cNvGrpSpPr/>
          <p:nvPr/>
        </p:nvGrpSpPr>
        <p:grpSpPr>
          <a:xfrm rot="16200000" flipH="1">
            <a:off x="2458686" y="4082555"/>
            <a:ext cx="3634011" cy="1097280"/>
            <a:chOff x="8230329" y="5360525"/>
            <a:chExt cx="3634011" cy="109728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03C245B-3C75-41B6-B64A-09E40959C5AD}"/>
                </a:ext>
              </a:extLst>
            </p:cNvPr>
            <p:cNvSpPr/>
            <p:nvPr/>
          </p:nvSpPr>
          <p:spPr>
            <a:xfrm rot="10800000" flipV="1">
              <a:off x="11772900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90CF62E-B43D-4CFB-B3C2-60836643346E}"/>
                </a:ext>
              </a:extLst>
            </p:cNvPr>
            <p:cNvSpPr/>
            <p:nvPr/>
          </p:nvSpPr>
          <p:spPr>
            <a:xfrm flipH="1">
              <a:off x="8230329" y="6366364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DFDBBB-5FD1-4358-9ACC-967678FD5B83}"/>
              </a:ext>
            </a:extLst>
          </p:cNvPr>
          <p:cNvGrpSpPr/>
          <p:nvPr/>
        </p:nvGrpSpPr>
        <p:grpSpPr>
          <a:xfrm rot="16200000" flipV="1">
            <a:off x="-701217" y="1737213"/>
            <a:ext cx="3643536" cy="1106806"/>
            <a:chOff x="8230329" y="5360525"/>
            <a:chExt cx="3643536" cy="110680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265A0C-13F4-4D76-8DF8-C9FD24BAB3EA}"/>
                </a:ext>
              </a:extLst>
            </p:cNvPr>
            <p:cNvSpPr/>
            <p:nvPr/>
          </p:nvSpPr>
          <p:spPr>
            <a:xfrm rot="10800000" flipV="1">
              <a:off x="11782425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2C072D6-C945-4B11-B7E6-8019C6B738A1}"/>
                </a:ext>
              </a:extLst>
            </p:cNvPr>
            <p:cNvSpPr/>
            <p:nvPr/>
          </p:nvSpPr>
          <p:spPr>
            <a:xfrm flipH="1">
              <a:off x="8230329" y="6375891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Diamond 29">
            <a:extLst>
              <a:ext uri="{FF2B5EF4-FFF2-40B4-BE49-F238E27FC236}">
                <a16:creationId xmlns:a16="http://schemas.microsoft.com/office/drawing/2014/main" id="{65697609-5EA4-4D68-BE22-A65FB4074EBA}"/>
              </a:ext>
            </a:extLst>
          </p:cNvPr>
          <p:cNvSpPr/>
          <p:nvPr/>
        </p:nvSpPr>
        <p:spPr>
          <a:xfrm>
            <a:off x="1673954" y="841570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6C3EB5A1-3CF0-4BD5-BB53-71BA76F7E118}"/>
              </a:ext>
            </a:extLst>
          </p:cNvPr>
          <p:cNvSpPr/>
          <p:nvPr/>
        </p:nvSpPr>
        <p:spPr>
          <a:xfrm>
            <a:off x="4275692" y="3165519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7DED52A-6554-4E8F-991E-8854317480D7}"/>
              </a:ext>
            </a:extLst>
          </p:cNvPr>
          <p:cNvSpPr/>
          <p:nvPr/>
        </p:nvSpPr>
        <p:spPr>
          <a:xfrm>
            <a:off x="2919541" y="5288665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9F0825D9-D869-4D5D-A365-028BEBB07060}"/>
              </a:ext>
            </a:extLst>
          </p:cNvPr>
          <p:cNvSpPr/>
          <p:nvPr/>
        </p:nvSpPr>
        <p:spPr>
          <a:xfrm>
            <a:off x="721718" y="3675799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604367-943C-403F-9B88-218C6882CFA6}"/>
              </a:ext>
            </a:extLst>
          </p:cNvPr>
          <p:cNvGrpSpPr/>
          <p:nvPr/>
        </p:nvGrpSpPr>
        <p:grpSpPr>
          <a:xfrm>
            <a:off x="2503016" y="231907"/>
            <a:ext cx="2620319" cy="525185"/>
            <a:chOff x="1612709" y="1258934"/>
            <a:chExt cx="2620319" cy="52518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0E9279-943C-47C1-87C2-A99E7169E72D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D6F9E02-EC7B-4DD9-AABB-87D5B2470360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4645F5-A4A4-45F5-AC05-8D40A1C4845E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9F2A4A-0840-46B3-B4DC-4525EA83D09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B8258BB-5865-4BCE-B48C-28720970F54A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0B4C3BB-13EF-4199-9BCD-7527C0DFA921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42BD141-5EC6-4346-9C74-04E4D8EC9A67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7E40AA-09BC-4937-A869-F76B02F25F73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41C991-7B07-42C8-B4DF-D23ABDA6EDC5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767DED-0590-42A3-AAAF-48C9CC30E2F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2F7395E-5DCA-4B13-91EB-07008200AC6B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29E2B7-E58D-43D8-9172-3467DBA1FCC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ABD1C83-9EB6-4ED0-A7DA-7A8132473658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97DC1C7-DF04-462B-8E28-8964FE847A15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3333193-419A-49C8-9331-26098059E70C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482C051-0D48-46D7-AA0B-1C69777B5403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EE5C538-F064-4894-9577-DFC67AC873C0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143FD2-CEF2-469E-884D-C46982770A47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BCF759B-7521-48D7-962C-D1924C94507F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0772589-562D-4CC4-83DA-52BC04D5E04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0C1E096-F11A-45D8-9C92-C20E8F6214FD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C26EEF-D283-4DD8-BA13-CA872CD5E88C}"/>
              </a:ext>
            </a:extLst>
          </p:cNvPr>
          <p:cNvGrpSpPr/>
          <p:nvPr/>
        </p:nvGrpSpPr>
        <p:grpSpPr>
          <a:xfrm>
            <a:off x="4565976" y="6126559"/>
            <a:ext cx="2620319" cy="525185"/>
            <a:chOff x="1612709" y="1258934"/>
            <a:chExt cx="2620319" cy="52518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467519-5E0B-4E6B-9359-7E49C0706C2B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EFEB52-FE38-4D1D-B189-3A81736D9B49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2AA1CC3-41D1-415C-A91D-92587CBEE18E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089BAA9-7096-4069-94C8-F31FA62FCA9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1AE6A12-AF3E-4D92-B280-982F8F45A34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E7AE893-C87F-4E20-8338-207E7E402923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D2B1CE0-3722-4429-9BCC-BCA8EA8C4599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435A21D-BB8D-47E6-B0C5-84D129A316CC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D5C712-24B8-4B93-9E76-6E21E3193AF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6237FA5-50EE-4D3A-91D0-5532374AC4B2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D586D65-0394-44D8-80E0-4B4A93DF26C6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AFBE29C-3F71-4D3C-B2C1-72D45ACB7CA2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437E719-DC10-4DA9-A443-CDD04893ACDA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147AD15-8420-4CAD-8F30-F46A6E07F041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1B444EA-0EC8-4E21-931B-55F59305D867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51D0208-2E19-4715-B5ED-5797679ED22E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0BBAC55-BC90-4750-B79F-D4846F53907A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CF9F9D1-DA89-4347-89D3-C0BE28BD22A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BA5B2F2-70DE-4DE5-8C19-2C08A5A2569A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B708652-88ED-4B51-BD25-6EA651D81717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FD02C0-8DB8-4390-8108-FEFD943E4B67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58D45E1-3406-4A9F-936E-982BCC338E2E}"/>
              </a:ext>
            </a:extLst>
          </p:cNvPr>
          <p:cNvGrpSpPr/>
          <p:nvPr/>
        </p:nvGrpSpPr>
        <p:grpSpPr>
          <a:xfrm>
            <a:off x="6127001" y="996731"/>
            <a:ext cx="5515430" cy="1127906"/>
            <a:chOff x="6127001" y="975256"/>
            <a:chExt cx="5515430" cy="11279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E16F429-6192-415F-9755-6EE02C49F2C5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93B75C5-9BDB-4B5F-AB3F-CB12A702F1F8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91A18A-7559-4485-BC2C-6ACBBA9F87DF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9" name="Diamond 28">
            <a:extLst>
              <a:ext uri="{FF2B5EF4-FFF2-40B4-BE49-F238E27FC236}">
                <a16:creationId xmlns:a16="http://schemas.microsoft.com/office/drawing/2014/main" id="{054C6852-9435-4614-9AEA-A0630E3781E5}"/>
              </a:ext>
            </a:extLst>
          </p:cNvPr>
          <p:cNvSpPr/>
          <p:nvPr/>
        </p:nvSpPr>
        <p:spPr>
          <a:xfrm>
            <a:off x="5307361" y="4691582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930E984-2898-446A-BBCC-972A4F5C8A11}"/>
              </a:ext>
            </a:extLst>
          </p:cNvPr>
          <p:cNvGrpSpPr/>
          <p:nvPr/>
        </p:nvGrpSpPr>
        <p:grpSpPr>
          <a:xfrm>
            <a:off x="6127001" y="2242275"/>
            <a:ext cx="5515430" cy="1127906"/>
            <a:chOff x="6127001" y="975256"/>
            <a:chExt cx="5515430" cy="1127906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2ADD4C-C730-418D-8969-EBE392E13CE9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299552D3-BF5F-49CD-8C1E-24080FA49F94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C99D5C0-49FA-4E40-A44B-5CBF050E5027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2D60BF5-734C-4822-B3C3-C1F81420029C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8CA6C78-DA6C-4275-82EC-3787DFB5550A}"/>
              </a:ext>
            </a:extLst>
          </p:cNvPr>
          <p:cNvGrpSpPr/>
          <p:nvPr/>
        </p:nvGrpSpPr>
        <p:grpSpPr>
          <a:xfrm>
            <a:off x="6127001" y="3487819"/>
            <a:ext cx="5515430" cy="1127906"/>
            <a:chOff x="6127001" y="975256"/>
            <a:chExt cx="5515430" cy="112790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C3C1ED3-456D-48B3-A18D-AA9B10A97955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B3097DBA-A06A-4720-9655-E7F6DE5CE17B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7A5FCA3-532E-4C20-ABEF-9B1BBB37AA2C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AA994B7-3E11-497F-B303-F940B1BA2CA3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9B6C371-5C94-42CD-86BA-EE65CCA8A0A3}"/>
              </a:ext>
            </a:extLst>
          </p:cNvPr>
          <p:cNvGrpSpPr/>
          <p:nvPr/>
        </p:nvGrpSpPr>
        <p:grpSpPr>
          <a:xfrm>
            <a:off x="6127001" y="4733363"/>
            <a:ext cx="5515430" cy="1127906"/>
            <a:chOff x="6127001" y="975256"/>
            <a:chExt cx="5515430" cy="112790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9430735-CE10-49F3-A6C7-1CCE8BAAA7F2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2E68FA5-2752-4A25-A67B-5C0AE2DB84FC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C42DF97-C8D5-45F6-9BF3-B650D985AC89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4E65764-3AA6-4F74-89F2-7ACE88A1A06E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DABF51-840E-47E9-8D89-1057C295BE80}"/>
              </a:ext>
            </a:extLst>
          </p:cNvPr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A8958-7E3D-47FD-8D73-AAF6F855FFD4}"/>
              </a:ext>
            </a:extLst>
          </p:cNvPr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AF27EA-EDF4-4ACC-B099-A9805BF88079}"/>
              </a:ext>
            </a:extLst>
          </p:cNvPr>
          <p:cNvGrpSpPr/>
          <p:nvPr/>
        </p:nvGrpSpPr>
        <p:grpSpPr>
          <a:xfrm>
            <a:off x="3992306" y="1908833"/>
            <a:ext cx="1701282" cy="692561"/>
            <a:chOff x="2626230" y="1861456"/>
            <a:chExt cx="1701282" cy="692561"/>
          </a:xfrm>
        </p:grpSpPr>
        <p:sp>
          <p:nvSpPr>
            <p:cNvPr id="6" name="Rounded Rectangle 112">
              <a:extLst>
                <a:ext uri="{FF2B5EF4-FFF2-40B4-BE49-F238E27FC236}">
                  <a16:creationId xmlns:a16="http://schemas.microsoft.com/office/drawing/2014/main" id="{DB05967A-C2C1-4A75-A5BD-76EC6BF4EF57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3">
              <a:extLst>
                <a:ext uri="{FF2B5EF4-FFF2-40B4-BE49-F238E27FC236}">
                  <a16:creationId xmlns:a16="http://schemas.microsoft.com/office/drawing/2014/main" id="{F6514AE6-BE28-4145-B42B-54D8A6BFDA30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EE6472B-F7A2-4C90-99E6-B911AC971F8D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9" name="Rounded Rectangle 114">
                <a:extLst>
                  <a:ext uri="{FF2B5EF4-FFF2-40B4-BE49-F238E27FC236}">
                    <a16:creationId xmlns:a16="http://schemas.microsoft.com/office/drawing/2014/main" id="{39C864F3-5081-4D55-B55A-3291FF723C40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7">
                <a:extLst>
                  <a:ext uri="{FF2B5EF4-FFF2-40B4-BE49-F238E27FC236}">
                    <a16:creationId xmlns:a16="http://schemas.microsoft.com/office/drawing/2014/main" id="{E542B056-ED65-4E7C-AE23-EA8FB46B5AA1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147">
                <a:extLst>
                  <a:ext uri="{FF2B5EF4-FFF2-40B4-BE49-F238E27FC236}">
                    <a16:creationId xmlns:a16="http://schemas.microsoft.com/office/drawing/2014/main" id="{98B2E647-95CE-4F38-A84A-F0D7C465C9F3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147">
                <a:extLst>
                  <a:ext uri="{FF2B5EF4-FFF2-40B4-BE49-F238E27FC236}">
                    <a16:creationId xmlns:a16="http://schemas.microsoft.com/office/drawing/2014/main" id="{8830B808-FA24-46AB-8CC2-0BCA1B493644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47">
                <a:extLst>
                  <a:ext uri="{FF2B5EF4-FFF2-40B4-BE49-F238E27FC236}">
                    <a16:creationId xmlns:a16="http://schemas.microsoft.com/office/drawing/2014/main" id="{43987049-DA34-4A7D-8615-C2AACA2398FF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D2DF338-ECF8-4EEB-8B41-C668761481BF}"/>
              </a:ext>
            </a:extLst>
          </p:cNvPr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644AC6-0E48-4612-AFBF-2880F5EE8EAF}"/>
              </a:ext>
            </a:extLst>
          </p:cNvPr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64CF52F9-FED2-4F33-8E7F-42711599701B}"/>
              </a:ext>
            </a:extLst>
          </p:cNvPr>
          <p:cNvGrpSpPr/>
          <p:nvPr/>
        </p:nvGrpSpPr>
        <p:grpSpPr>
          <a:xfrm>
            <a:off x="1376460" y="1909527"/>
            <a:ext cx="1701282" cy="692561"/>
            <a:chOff x="1376459" y="1909526"/>
            <a:chExt cx="1701282" cy="692561"/>
          </a:xfrm>
        </p:grpSpPr>
        <p:sp>
          <p:nvSpPr>
            <p:cNvPr id="17" name="Rounded Rectangle 155">
              <a:extLst>
                <a:ext uri="{FF2B5EF4-FFF2-40B4-BE49-F238E27FC236}">
                  <a16:creationId xmlns:a16="http://schemas.microsoft.com/office/drawing/2014/main" id="{CF5DBE43-E2DE-42A5-99FD-8B31F287CF3B}"/>
                </a:ext>
              </a:extLst>
            </p:cNvPr>
            <p:cNvSpPr/>
            <p:nvPr/>
          </p:nvSpPr>
          <p:spPr>
            <a:xfrm>
              <a:off x="1376459" y="190952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156">
              <a:extLst>
                <a:ext uri="{FF2B5EF4-FFF2-40B4-BE49-F238E27FC236}">
                  <a16:creationId xmlns:a16="http://schemas.microsoft.com/office/drawing/2014/main" id="{0CF33E38-86C6-4005-9177-5B7E0A89B88F}"/>
                </a:ext>
              </a:extLst>
            </p:cNvPr>
            <p:cNvSpPr/>
            <p:nvPr/>
          </p:nvSpPr>
          <p:spPr>
            <a:xfrm>
              <a:off x="2938863" y="207578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158">
              <a:extLst>
                <a:ext uri="{FF2B5EF4-FFF2-40B4-BE49-F238E27FC236}">
                  <a16:creationId xmlns:a16="http://schemas.microsoft.com/office/drawing/2014/main" id="{9D18CF60-791C-4364-B08C-62C6912565A8}"/>
                </a:ext>
              </a:extLst>
            </p:cNvPr>
            <p:cNvSpPr/>
            <p:nvPr/>
          </p:nvSpPr>
          <p:spPr>
            <a:xfrm>
              <a:off x="1484470" y="2003806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BBE33A4-C85C-481D-8282-EC0D612AE357}"/>
              </a:ext>
            </a:extLst>
          </p:cNvPr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9FF7C4-7E30-4658-90D4-6C26E86AC4DF}"/>
              </a:ext>
            </a:extLst>
          </p:cNvPr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DD10E2-D53C-4989-B4A9-3C0939037A20}"/>
              </a:ext>
            </a:extLst>
          </p:cNvPr>
          <p:cNvGrpSpPr/>
          <p:nvPr/>
        </p:nvGrpSpPr>
        <p:grpSpPr>
          <a:xfrm>
            <a:off x="3992306" y="4168252"/>
            <a:ext cx="1701282" cy="692561"/>
            <a:chOff x="2626230" y="1861456"/>
            <a:chExt cx="1701282" cy="692561"/>
          </a:xfrm>
        </p:grpSpPr>
        <p:sp>
          <p:nvSpPr>
            <p:cNvPr id="23" name="Rounded Rectangle 167">
              <a:extLst>
                <a:ext uri="{FF2B5EF4-FFF2-40B4-BE49-F238E27FC236}">
                  <a16:creationId xmlns:a16="http://schemas.microsoft.com/office/drawing/2014/main" id="{4DC40083-F2D4-44E6-8446-9A49FDEE0C31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168">
              <a:extLst>
                <a:ext uri="{FF2B5EF4-FFF2-40B4-BE49-F238E27FC236}">
                  <a16:creationId xmlns:a16="http://schemas.microsoft.com/office/drawing/2014/main" id="{542B6A05-D183-4BF5-AE31-C8C3650CEBD4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38DDBB2-B190-4D34-B1DE-38706ED8AE7C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6" name="Rounded Rectangle 170">
                <a:extLst>
                  <a:ext uri="{FF2B5EF4-FFF2-40B4-BE49-F238E27FC236}">
                    <a16:creationId xmlns:a16="http://schemas.microsoft.com/office/drawing/2014/main" id="{923BE536-A721-4456-8D25-54E4E1EC4376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171">
                <a:extLst>
                  <a:ext uri="{FF2B5EF4-FFF2-40B4-BE49-F238E27FC236}">
                    <a16:creationId xmlns:a16="http://schemas.microsoft.com/office/drawing/2014/main" id="{1E79B71D-2770-49E6-8754-E1C852CF3A7C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172">
                <a:extLst>
                  <a:ext uri="{FF2B5EF4-FFF2-40B4-BE49-F238E27FC236}">
                    <a16:creationId xmlns:a16="http://schemas.microsoft.com/office/drawing/2014/main" id="{033DB1E4-FF35-4330-9805-5C615254170F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173">
                <a:extLst>
                  <a:ext uri="{FF2B5EF4-FFF2-40B4-BE49-F238E27FC236}">
                    <a16:creationId xmlns:a16="http://schemas.microsoft.com/office/drawing/2014/main" id="{8F115147-6047-4A6D-80FF-AB40685E3CA1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173">
                <a:extLst>
                  <a:ext uri="{FF2B5EF4-FFF2-40B4-BE49-F238E27FC236}">
                    <a16:creationId xmlns:a16="http://schemas.microsoft.com/office/drawing/2014/main" id="{E1844C75-75C5-468B-8C1A-2764607FFB12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17A0B8A-4E00-4AA6-BFB6-3CD5073D5DC1}"/>
              </a:ext>
            </a:extLst>
          </p:cNvPr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331B9A-2CFA-49B6-B2BE-C9A9102FACE1}"/>
              </a:ext>
            </a:extLst>
          </p:cNvPr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907158C-7B72-4212-8AE0-A9FC53B6A4C6}"/>
              </a:ext>
            </a:extLst>
          </p:cNvPr>
          <p:cNvGrpSpPr/>
          <p:nvPr/>
        </p:nvGrpSpPr>
        <p:grpSpPr>
          <a:xfrm>
            <a:off x="1376460" y="4168946"/>
            <a:ext cx="1701282" cy="692561"/>
            <a:chOff x="2626230" y="1861456"/>
            <a:chExt cx="1701282" cy="692561"/>
          </a:xfrm>
        </p:grpSpPr>
        <p:sp>
          <p:nvSpPr>
            <p:cNvPr id="34" name="Rounded Rectangle 179">
              <a:extLst>
                <a:ext uri="{FF2B5EF4-FFF2-40B4-BE49-F238E27FC236}">
                  <a16:creationId xmlns:a16="http://schemas.microsoft.com/office/drawing/2014/main" id="{35C86047-3CF7-475D-AAF5-8100F5BEAAA9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180">
              <a:extLst>
                <a:ext uri="{FF2B5EF4-FFF2-40B4-BE49-F238E27FC236}">
                  <a16:creationId xmlns:a16="http://schemas.microsoft.com/office/drawing/2014/main" id="{FD131567-0D54-4E96-B015-BD3E223C6196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2794576-912B-48C8-B954-9E5A2D5C6006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37" name="Rounded Rectangle 182">
                <a:extLst>
                  <a:ext uri="{FF2B5EF4-FFF2-40B4-BE49-F238E27FC236}">
                    <a16:creationId xmlns:a16="http://schemas.microsoft.com/office/drawing/2014/main" id="{EFA6E0A2-DD10-48FB-A70F-6B49ADBD082F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183">
                <a:extLst>
                  <a:ext uri="{FF2B5EF4-FFF2-40B4-BE49-F238E27FC236}">
                    <a16:creationId xmlns:a16="http://schemas.microsoft.com/office/drawing/2014/main" id="{B50A33C8-7B37-41C3-BFA0-BA222D5C8FA3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184">
                <a:extLst>
                  <a:ext uri="{FF2B5EF4-FFF2-40B4-BE49-F238E27FC236}">
                    <a16:creationId xmlns:a16="http://schemas.microsoft.com/office/drawing/2014/main" id="{2BBDEE40-BCEC-487B-8916-68A2BA12BF2B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184">
                <a:extLst>
                  <a:ext uri="{FF2B5EF4-FFF2-40B4-BE49-F238E27FC236}">
                    <a16:creationId xmlns:a16="http://schemas.microsoft.com/office/drawing/2014/main" id="{BBEBF0CE-A109-43FE-8D33-E0B5C5B6DB11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Rounded Rectangle 184">
                <a:extLst>
                  <a:ext uri="{FF2B5EF4-FFF2-40B4-BE49-F238E27FC236}">
                    <a16:creationId xmlns:a16="http://schemas.microsoft.com/office/drawing/2014/main" id="{B3562009-E388-440E-84F6-37F4E23338AA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F2D9D4E-2EB7-4B77-B860-13CE3A6D2A94}"/>
              </a:ext>
            </a:extLst>
          </p:cNvPr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55AACD5-D49E-4758-A1BC-A9636334323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BC817B-CD15-463F-88B8-4B59ACB98A6D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E73430B-3913-4162-A8C3-EC73087B8701}"/>
              </a:ext>
            </a:extLst>
          </p:cNvPr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EB6FB0-C058-43A6-9EEF-4D8D3B1F5F0D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FC3FC6-1D53-47FD-94EF-1894F63353D5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66FE4A-EE0A-49AA-9CA4-0DD9249039BC}"/>
              </a:ext>
            </a:extLst>
          </p:cNvPr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CF35DBB-8B05-4C5B-82F9-F07EB32417F7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D9233F2-57F6-489E-BD15-B193CB7BF7C4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D654425-5505-4D90-9ED2-392ED82A3C4F}"/>
              </a:ext>
            </a:extLst>
          </p:cNvPr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F63F241-61DE-4DA4-A849-7CDEA4A3A1B0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72AA06A-9BB0-4CBD-9099-4E4BE4958B7D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171">
            <a:extLst>
              <a:ext uri="{FF2B5EF4-FFF2-40B4-BE49-F238E27FC236}">
                <a16:creationId xmlns:a16="http://schemas.microsoft.com/office/drawing/2014/main" id="{76137D83-F94D-4ACA-BF2E-AC925388764B}"/>
              </a:ext>
            </a:extLst>
          </p:cNvPr>
          <p:cNvSpPr/>
          <p:nvPr/>
        </p:nvSpPr>
        <p:spPr>
          <a:xfrm>
            <a:off x="1765978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ounded Rectangle 172">
            <a:extLst>
              <a:ext uri="{FF2B5EF4-FFF2-40B4-BE49-F238E27FC236}">
                <a16:creationId xmlns:a16="http://schemas.microsoft.com/office/drawing/2014/main" id="{19CB35BE-AF9A-4FCE-8E89-49ABA4528C71}"/>
              </a:ext>
            </a:extLst>
          </p:cNvPr>
          <p:cNvSpPr/>
          <p:nvPr/>
        </p:nvSpPr>
        <p:spPr>
          <a:xfrm>
            <a:off x="2051136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173">
            <a:extLst>
              <a:ext uri="{FF2B5EF4-FFF2-40B4-BE49-F238E27FC236}">
                <a16:creationId xmlns:a16="http://schemas.microsoft.com/office/drawing/2014/main" id="{95D4F689-6149-4EA3-A394-42F0EDF64215}"/>
              </a:ext>
            </a:extLst>
          </p:cNvPr>
          <p:cNvSpPr/>
          <p:nvPr/>
        </p:nvSpPr>
        <p:spPr>
          <a:xfrm>
            <a:off x="2336294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173">
            <a:extLst>
              <a:ext uri="{FF2B5EF4-FFF2-40B4-BE49-F238E27FC236}">
                <a16:creationId xmlns:a16="http://schemas.microsoft.com/office/drawing/2014/main" id="{81108B7F-6411-42C0-B5C0-DE49619D639A}"/>
              </a:ext>
            </a:extLst>
          </p:cNvPr>
          <p:cNvSpPr/>
          <p:nvPr/>
        </p:nvSpPr>
        <p:spPr>
          <a:xfrm>
            <a:off x="2619800" y="200579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08F5BA4E-382C-47CD-A4E0-7EFA08F9C1D0}"/>
              </a:ext>
            </a:extLst>
          </p:cNvPr>
          <p:cNvSpPr>
            <a:spLocks noChangeAspect="1"/>
          </p:cNvSpPr>
          <p:nvPr/>
        </p:nvSpPr>
        <p:spPr>
          <a:xfrm rot="9900000">
            <a:off x="8832342" y="1893605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id="{95697201-DA1F-4D4C-89FC-835E42E785C9}"/>
              </a:ext>
            </a:extLst>
          </p:cNvPr>
          <p:cNvSpPr/>
          <p:nvPr/>
        </p:nvSpPr>
        <p:spPr>
          <a:xfrm>
            <a:off x="6358420" y="1864342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16">
            <a:extLst>
              <a:ext uri="{FF2B5EF4-FFF2-40B4-BE49-F238E27FC236}">
                <a16:creationId xmlns:a16="http://schemas.microsoft.com/office/drawing/2014/main" id="{67699F55-EBAD-4FDC-AED4-69C34D9BAF4C}"/>
              </a:ext>
            </a:extLst>
          </p:cNvPr>
          <p:cNvSpPr/>
          <p:nvPr/>
        </p:nvSpPr>
        <p:spPr>
          <a:xfrm>
            <a:off x="8844316" y="4315316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887CBC49-D09C-4071-9E26-72F10EA1BDFB}"/>
              </a:ext>
            </a:extLst>
          </p:cNvPr>
          <p:cNvSpPr>
            <a:spLocks noChangeAspect="1"/>
          </p:cNvSpPr>
          <p:nvPr/>
        </p:nvSpPr>
        <p:spPr>
          <a:xfrm>
            <a:off x="6410876" y="4315316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58495A0-CEE7-4AA5-A47D-EDE92753AE38}"/>
              </a:ext>
            </a:extLst>
          </p:cNvPr>
          <p:cNvSpPr/>
          <p:nvPr/>
        </p:nvSpPr>
        <p:spPr>
          <a:xfrm>
            <a:off x="4429125" y="1544729"/>
            <a:ext cx="3590925" cy="4894171"/>
          </a:xfrm>
          <a:prstGeom prst="roundRect">
            <a:avLst>
              <a:gd name="adj" fmla="val 3935"/>
            </a:avLst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EF80CB-B91A-4A46-94D1-F6D5B40D6386}"/>
              </a:ext>
            </a:extLst>
          </p:cNvPr>
          <p:cNvGrpSpPr/>
          <p:nvPr/>
        </p:nvGrpSpPr>
        <p:grpSpPr>
          <a:xfrm>
            <a:off x="967155" y="1621703"/>
            <a:ext cx="3121062" cy="2062044"/>
            <a:chOff x="567105" y="461682"/>
            <a:chExt cx="3121062" cy="20620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0E152D-7819-471F-9B09-61680F355182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18076E-1C56-446F-86DA-663FC54A9B75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7EB6C9-7E8A-4854-91AB-C1A564AA2407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A9C8E0A-4AFF-4998-99FD-4695F49458CD}"/>
              </a:ext>
            </a:extLst>
          </p:cNvPr>
          <p:cNvGrpSpPr/>
          <p:nvPr/>
        </p:nvGrpSpPr>
        <p:grpSpPr>
          <a:xfrm>
            <a:off x="4541121" y="1621703"/>
            <a:ext cx="3121062" cy="2062044"/>
            <a:chOff x="567105" y="461682"/>
            <a:chExt cx="3121062" cy="20620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21B930-3EF3-4908-AD73-088D6D785153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3B43B9A-5F8A-4F68-82BF-029331E4F538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7599C0-5A9B-483A-8F18-2E293EFC2B38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41EDFB-7092-41C2-BC5E-C39D726922E7}"/>
              </a:ext>
            </a:extLst>
          </p:cNvPr>
          <p:cNvGrpSpPr/>
          <p:nvPr/>
        </p:nvGrpSpPr>
        <p:grpSpPr>
          <a:xfrm>
            <a:off x="4541121" y="4205275"/>
            <a:ext cx="3121062" cy="2062044"/>
            <a:chOff x="567105" y="461682"/>
            <a:chExt cx="3121062" cy="206204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DBAFE-F239-46C3-B9A2-B4B5161E21F2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DC162F-EB32-4534-9156-96108D685DC4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27D6FE-2319-4EB2-90CF-48B39F156CE7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48C10C5-C173-494A-988D-7015373AD386}"/>
              </a:ext>
            </a:extLst>
          </p:cNvPr>
          <p:cNvGrpSpPr/>
          <p:nvPr/>
        </p:nvGrpSpPr>
        <p:grpSpPr>
          <a:xfrm>
            <a:off x="8115087" y="4205275"/>
            <a:ext cx="3121062" cy="2062044"/>
            <a:chOff x="567105" y="461682"/>
            <a:chExt cx="3121062" cy="20620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69CC06F-2536-44E0-9B55-F256F2A01AEB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92F273-628C-4163-A014-56DC2866651A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302FD0-FA78-4363-8F43-48AE5C3A42FC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6A5E1E-BF40-42D9-A2FC-5E77F5D1A7D7}"/>
              </a:ext>
            </a:extLst>
          </p:cNvPr>
          <p:cNvSpPr txBox="1"/>
          <p:nvPr/>
        </p:nvSpPr>
        <p:spPr>
          <a:xfrm>
            <a:off x="619125" y="5141833"/>
            <a:ext cx="7810500" cy="135421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 Quality </a:t>
            </a:r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Professional PPT</a:t>
            </a:r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27F3DA8-5E2E-4C88-BAC9-C8440B7C1A3A}"/>
              </a:ext>
            </a:extLst>
          </p:cNvPr>
          <p:cNvSpPr/>
          <p:nvPr/>
        </p:nvSpPr>
        <p:spPr>
          <a:xfrm>
            <a:off x="8368951" y="2974156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68358-7157-4A13-8D6D-A86E43A6F714}"/>
              </a:ext>
            </a:extLst>
          </p:cNvPr>
          <p:cNvSpPr txBox="1"/>
          <p:nvPr/>
        </p:nvSpPr>
        <p:spPr>
          <a:xfrm>
            <a:off x="8368951" y="351156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8ADF529E-9A08-4C60-B442-5D9BB09E3948}"/>
              </a:ext>
            </a:extLst>
          </p:cNvPr>
          <p:cNvSpPr/>
          <p:nvPr/>
        </p:nvSpPr>
        <p:spPr>
          <a:xfrm>
            <a:off x="7434752" y="1023669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B821399-2F10-4434-B2FA-4C0B54C8F662}"/>
              </a:ext>
            </a:extLst>
          </p:cNvPr>
          <p:cNvSpPr/>
          <p:nvPr/>
        </p:nvSpPr>
        <p:spPr>
          <a:xfrm rot="10800000">
            <a:off x="10575834" y="453079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9" name="Table Placeholder 5">
            <a:extLst>
              <a:ext uri="{FF2B5EF4-FFF2-40B4-BE49-F238E27FC236}">
                <a16:creationId xmlns:a16="http://schemas.microsoft.com/office/drawing/2014/main" id="{BCB39FB2-43C8-4A10-AF1A-B97E32EBCB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01911"/>
              </p:ext>
            </p:extLst>
          </p:nvPr>
        </p:nvGraphicFramePr>
        <p:xfrm>
          <a:off x="1020247" y="2248080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Placeholder 5">
            <a:extLst>
              <a:ext uri="{FF2B5EF4-FFF2-40B4-BE49-F238E27FC236}">
                <a16:creationId xmlns:a16="http://schemas.microsoft.com/office/drawing/2014/main" id="{DF4D34AC-9055-4DCA-B974-F82061CC3F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688465"/>
              </p:ext>
            </p:extLst>
          </p:nvPr>
        </p:nvGraphicFramePr>
        <p:xfrm>
          <a:off x="1020247" y="4502334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0C9A31D4-E452-4547-96A0-E23EEF661A9B}"/>
              </a:ext>
            </a:extLst>
          </p:cNvPr>
          <p:cNvGrpSpPr/>
          <p:nvPr/>
        </p:nvGrpSpPr>
        <p:grpSpPr>
          <a:xfrm flipH="1">
            <a:off x="909166" y="1800866"/>
            <a:ext cx="2448272" cy="475860"/>
            <a:chOff x="1991588" y="2017033"/>
            <a:chExt cx="2448272" cy="376914"/>
          </a:xfrm>
        </p:grpSpPr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51609352-2A12-4472-ADEE-38CEC0A8DBA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6A7D6401-33E9-4ABA-B875-109C8F6BAC67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4F93680-DB8F-4830-8245-0910310A2967}"/>
              </a:ext>
            </a:extLst>
          </p:cNvPr>
          <p:cNvSpPr txBox="1"/>
          <p:nvPr/>
        </p:nvSpPr>
        <p:spPr>
          <a:xfrm>
            <a:off x="1058167" y="1819374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87FDA50-F3F4-43F0-8338-DC6D60ED6549}"/>
              </a:ext>
            </a:extLst>
          </p:cNvPr>
          <p:cNvGrpSpPr/>
          <p:nvPr/>
        </p:nvGrpSpPr>
        <p:grpSpPr>
          <a:xfrm flipH="1">
            <a:off x="909166" y="4041113"/>
            <a:ext cx="2448272" cy="475860"/>
            <a:chOff x="1991588" y="2017033"/>
            <a:chExt cx="2448272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C7891EEC-342A-4F88-AE50-6BE2271F9390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BDAB89D7-A440-4558-9C34-46113407EA77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635FDD6-9554-45D0-93C8-5058986C2924}"/>
              </a:ext>
            </a:extLst>
          </p:cNvPr>
          <p:cNvSpPr txBox="1"/>
          <p:nvPr/>
        </p:nvSpPr>
        <p:spPr>
          <a:xfrm>
            <a:off x="1058167" y="4059622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DAB45E-D1C1-4343-819F-4565A413F167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FE3CDA99-0DDD-40FD-A423-2963B95EB35B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4ACD5A94-7F85-4D20-8C0B-B4ABD4BABE78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2EB1C4BD-DCCC-4A74-B73A-420B70A55588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7829C329-4DC2-4788-83C5-57807B808883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3D8923CD-F1C5-4CFD-86D8-2D7D04DDB5D1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E6A2F72A-9083-4FBC-9E03-9E59186CA5C4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31CD199F-017B-4A67-BD2C-84BD3114A215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0D9EBEE2-AF89-4799-ACE2-92DB5F8E4947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AA7CC6BF-2E70-4477-B4D2-B5FDC8682E81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458B7CA-D3C1-4CEC-9572-3D89B8DBB15D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E97111-7AC2-44B6-82BB-A8D8658E56F1}"/>
              </a:ext>
            </a:extLst>
          </p:cNvPr>
          <p:cNvSpPr txBox="1"/>
          <p:nvPr/>
        </p:nvSpPr>
        <p:spPr>
          <a:xfrm>
            <a:off x="1124136" y="58070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5CB4BD-284D-4ADA-8C2C-B9548152A499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A7E472-FB50-4EF5-AF99-CABCE5275736}"/>
              </a:ext>
            </a:extLst>
          </p:cNvPr>
          <p:cNvSpPr txBox="1"/>
          <p:nvPr/>
        </p:nvSpPr>
        <p:spPr>
          <a:xfrm>
            <a:off x="3213358" y="54488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1069BD-7A0A-434B-B8B9-262854338B20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35931B-BE96-4290-81D5-FABBA17131B9}"/>
              </a:ext>
            </a:extLst>
          </p:cNvPr>
          <p:cNvSpPr txBox="1"/>
          <p:nvPr/>
        </p:nvSpPr>
        <p:spPr>
          <a:xfrm>
            <a:off x="5302580" y="50907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F6EDE9-2164-4D00-BD11-3178B106BF3B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812B18-042D-48EB-96D9-608B7C926B24}"/>
              </a:ext>
            </a:extLst>
          </p:cNvPr>
          <p:cNvSpPr txBox="1"/>
          <p:nvPr/>
        </p:nvSpPr>
        <p:spPr>
          <a:xfrm>
            <a:off x="7391803" y="47325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179F9E-0633-45D7-9169-716CD1DDCF49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C11A54-73A7-4A50-8CF5-D9D5FDD8F1C5}"/>
              </a:ext>
            </a:extLst>
          </p:cNvPr>
          <p:cNvSpPr txBox="1"/>
          <p:nvPr/>
        </p:nvSpPr>
        <p:spPr>
          <a:xfrm>
            <a:off x="9481026" y="43743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220FF5-F64F-48EF-9D49-C6C9942A2FEC}"/>
              </a:ext>
            </a:extLst>
          </p:cNvPr>
          <p:cNvGrpSpPr/>
          <p:nvPr/>
        </p:nvGrpSpPr>
        <p:grpSpPr>
          <a:xfrm>
            <a:off x="783654" y="37596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B71533-D25F-478F-BFD0-FBE6B613BD1B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926C8F-A33C-4444-AB0E-0B47DA95BEC2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7BF867-F7E9-438C-A6C9-11458E312172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C74D6A-A9DA-4CC5-ABB3-EA8F8A44A26B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124C5E-7AED-4E3C-8FE4-8F1B8462BAF7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264DC-B262-4424-A78A-FBBFBB1E5A2D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C2BB75-151A-40AA-A2CC-2ED509DAA857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8D555B-DA72-4C1B-A73E-24958818FEAE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5AA9AA-E279-4894-AFEC-7816C132942E}"/>
              </a:ext>
            </a:extLst>
          </p:cNvPr>
          <p:cNvGrpSpPr/>
          <p:nvPr/>
        </p:nvGrpSpPr>
        <p:grpSpPr>
          <a:xfrm>
            <a:off x="4996033" y="30459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3D23D7-926E-4CA7-8465-38D2A62F2C91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360177-4757-4491-8786-B27B30876650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82C1B1E-0C8B-4CD0-AF3C-B798A41C6843}"/>
              </a:ext>
            </a:extLst>
          </p:cNvPr>
          <p:cNvGrpSpPr/>
          <p:nvPr/>
        </p:nvGrpSpPr>
        <p:grpSpPr>
          <a:xfrm>
            <a:off x="9146848" y="23322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18CB35-B657-4064-B9F2-629478409540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157A2B-6A16-431A-9A04-E56918279D85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695A8E-DFD1-4987-B5A8-70BD61DDEABC}"/>
              </a:ext>
            </a:extLst>
          </p:cNvPr>
          <p:cNvCxnSpPr/>
          <p:nvPr/>
        </p:nvCxnSpPr>
        <p:spPr>
          <a:xfrm>
            <a:off x="1917869" y="4534401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C77743B-69A0-4413-BDD2-DCB040C10A73}"/>
              </a:ext>
            </a:extLst>
          </p:cNvPr>
          <p:cNvCxnSpPr/>
          <p:nvPr/>
        </p:nvCxnSpPr>
        <p:spPr>
          <a:xfrm>
            <a:off x="4039006" y="4173306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23DA38E-82F7-4D43-8336-BA5E57107B24}"/>
              </a:ext>
            </a:extLst>
          </p:cNvPr>
          <p:cNvCxnSpPr/>
          <p:nvPr/>
        </p:nvCxnSpPr>
        <p:spPr>
          <a:xfrm>
            <a:off x="6114414" y="3812213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0751226-5214-4DF7-85AB-992E6C22608F}"/>
              </a:ext>
            </a:extLst>
          </p:cNvPr>
          <p:cNvCxnSpPr/>
          <p:nvPr/>
        </p:nvCxnSpPr>
        <p:spPr>
          <a:xfrm>
            <a:off x="8189822" y="3451120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53FF6E-9A26-4870-B27B-2909B2558BD0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2A9BAE46-0CB7-43E8-BFD5-4228783D997A}"/>
              </a:ext>
            </a:extLst>
          </p:cNvPr>
          <p:cNvSpPr/>
          <p:nvPr/>
        </p:nvSpPr>
        <p:spPr>
          <a:xfrm flipH="1">
            <a:off x="3787906" y="289574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B01D0D12-0763-4748-B191-D1010BC4D352}"/>
              </a:ext>
            </a:extLst>
          </p:cNvPr>
          <p:cNvSpPr/>
          <p:nvPr/>
        </p:nvSpPr>
        <p:spPr>
          <a:xfrm>
            <a:off x="1670450" y="3235058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BC883A39-18FF-43DB-8472-3A8A0E226D8B}"/>
              </a:ext>
            </a:extLst>
          </p:cNvPr>
          <p:cNvSpPr/>
          <p:nvPr/>
        </p:nvSpPr>
        <p:spPr>
          <a:xfrm>
            <a:off x="10016991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19B14448-BD83-4C26-AF83-9008551DC887}"/>
              </a:ext>
            </a:extLst>
          </p:cNvPr>
          <p:cNvSpPr/>
          <p:nvPr/>
        </p:nvSpPr>
        <p:spPr>
          <a:xfrm>
            <a:off x="5966700" y="2426394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5207A677-C628-4758-8414-3F0E6752178B}"/>
              </a:ext>
            </a:extLst>
          </p:cNvPr>
          <p:cNvSpPr/>
          <p:nvPr/>
        </p:nvSpPr>
        <p:spPr>
          <a:xfrm>
            <a:off x="7916266" y="2222102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864451-8A8D-4B12-A976-7CD1A4011704}"/>
              </a:ext>
            </a:extLst>
          </p:cNvPr>
          <p:cNvSpPr txBox="1"/>
          <p:nvPr/>
        </p:nvSpPr>
        <p:spPr>
          <a:xfrm>
            <a:off x="5610752" y="3108603"/>
            <a:ext cx="9704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ABD1469-5C30-4504-859F-A068F58BA0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138335"/>
              </p:ext>
            </p:extLst>
          </p:nvPr>
        </p:nvGraphicFramePr>
        <p:xfrm>
          <a:off x="638927" y="1504406"/>
          <a:ext cx="268647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D3C4F817-4BE6-4208-AF81-CA77810A2F88}"/>
              </a:ext>
            </a:extLst>
          </p:cNvPr>
          <p:cNvGrpSpPr/>
          <p:nvPr/>
        </p:nvGrpSpPr>
        <p:grpSpPr>
          <a:xfrm>
            <a:off x="607661" y="4304942"/>
            <a:ext cx="2443170" cy="1538882"/>
            <a:chOff x="6357424" y="5575593"/>
            <a:chExt cx="1728192" cy="1538882"/>
          </a:xfrm>
        </p:grpSpPr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BE240990-D7A9-490D-B5C2-12CED079D90B}"/>
                </a:ext>
              </a:extLst>
            </p:cNvPr>
            <p:cNvSpPr txBox="1"/>
            <p:nvPr/>
          </p:nvSpPr>
          <p:spPr>
            <a:xfrm>
              <a:off x="6357424" y="5575593"/>
              <a:ext cx="17281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5CBC2FE9-529E-461F-BCBA-C80E8C970000}"/>
                </a:ext>
              </a:extLst>
            </p:cNvPr>
            <p:cNvSpPr txBox="1"/>
            <p:nvPr/>
          </p:nvSpPr>
          <p:spPr>
            <a:xfrm>
              <a:off x="6357424" y="5914146"/>
              <a:ext cx="1728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422B7C8-C15D-471C-8AB5-800FF2BDB1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420690"/>
              </p:ext>
            </p:extLst>
          </p:nvPr>
        </p:nvGraphicFramePr>
        <p:xfrm>
          <a:off x="9046906" y="1504406"/>
          <a:ext cx="268647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3BEEFF01-42BD-4BE9-B544-6A79FF067FE7}"/>
              </a:ext>
            </a:extLst>
          </p:cNvPr>
          <p:cNvGrpSpPr/>
          <p:nvPr/>
        </p:nvGrpSpPr>
        <p:grpSpPr>
          <a:xfrm>
            <a:off x="9168556" y="4304942"/>
            <a:ext cx="2443170" cy="1538882"/>
            <a:chOff x="6357424" y="5575593"/>
            <a:chExt cx="1728192" cy="1538882"/>
          </a:xfrm>
        </p:grpSpPr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7F82BD28-1008-4B4B-B006-CFC04B596AE5}"/>
                </a:ext>
              </a:extLst>
            </p:cNvPr>
            <p:cNvSpPr txBox="1"/>
            <p:nvPr/>
          </p:nvSpPr>
          <p:spPr>
            <a:xfrm>
              <a:off x="6357424" y="5575593"/>
              <a:ext cx="17281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7F3E947A-6235-4155-9E1F-68B82995DE69}"/>
                </a:ext>
              </a:extLst>
            </p:cNvPr>
            <p:cNvSpPr txBox="1"/>
            <p:nvPr/>
          </p:nvSpPr>
          <p:spPr>
            <a:xfrm>
              <a:off x="6357424" y="5914146"/>
              <a:ext cx="1728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5">
            <a:extLst>
              <a:ext uri="{FF2B5EF4-FFF2-40B4-BE49-F238E27FC236}">
                <a16:creationId xmlns:a16="http://schemas.microsoft.com/office/drawing/2014/main" id="{55FB65C9-E692-4FEE-B8FF-42AD812AA1D5}"/>
              </a:ext>
            </a:extLst>
          </p:cNvPr>
          <p:cNvGrpSpPr/>
          <p:nvPr/>
        </p:nvGrpSpPr>
        <p:grpSpPr>
          <a:xfrm>
            <a:off x="3945902" y="5542196"/>
            <a:ext cx="1098395" cy="276999"/>
            <a:chOff x="3819762" y="5706271"/>
            <a:chExt cx="1098395" cy="27699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A259F9-2EDC-427E-B7D0-048A7B5B4225}"/>
                </a:ext>
              </a:extLst>
            </p:cNvPr>
            <p:cNvSpPr/>
            <p:nvPr/>
          </p:nvSpPr>
          <p:spPr>
            <a:xfrm>
              <a:off x="3819762" y="5736758"/>
              <a:ext cx="216000" cy="216024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9C4D4D-D020-4F87-B4A8-D2AB36D7AB27}"/>
                </a:ext>
              </a:extLst>
            </p:cNvPr>
            <p:cNvSpPr txBox="1"/>
            <p:nvPr/>
          </p:nvSpPr>
          <p:spPr>
            <a:xfrm>
              <a:off x="4112427" y="5706271"/>
              <a:ext cx="8057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2E986D04-EA33-4E08-8D31-BA9B1B0F44AF}"/>
              </a:ext>
            </a:extLst>
          </p:cNvPr>
          <p:cNvGrpSpPr/>
          <p:nvPr/>
        </p:nvGrpSpPr>
        <p:grpSpPr>
          <a:xfrm>
            <a:off x="7175949" y="5542196"/>
            <a:ext cx="1098395" cy="276999"/>
            <a:chOff x="6690782" y="5736757"/>
            <a:chExt cx="1098395" cy="27699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3084FC-A012-4E32-8112-4155F4FDC35E}"/>
                </a:ext>
              </a:extLst>
            </p:cNvPr>
            <p:cNvSpPr/>
            <p:nvPr/>
          </p:nvSpPr>
          <p:spPr>
            <a:xfrm>
              <a:off x="6690782" y="5767244"/>
              <a:ext cx="216000" cy="216024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9F53F3-5B26-4CA3-96E4-9906D9CD1C03}"/>
                </a:ext>
              </a:extLst>
            </p:cNvPr>
            <p:cNvSpPr txBox="1"/>
            <p:nvPr/>
          </p:nvSpPr>
          <p:spPr>
            <a:xfrm>
              <a:off x="6983447" y="5736757"/>
              <a:ext cx="8057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5260E4-B1CB-4DDD-84DF-64BC1DB99C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A8D6D6-D3BC-4E80-B288-A7C1185CAD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42CE94-2CAB-4550-90A2-9430B6F9A2CD}"/>
              </a:ext>
            </a:extLst>
          </p:cNvPr>
          <p:cNvGrpSpPr/>
          <p:nvPr/>
        </p:nvGrpSpPr>
        <p:grpSpPr>
          <a:xfrm>
            <a:off x="3855932" y="2242964"/>
            <a:ext cx="4459394" cy="3709346"/>
            <a:chOff x="3279257" y="1018149"/>
            <a:chExt cx="5397487" cy="448965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89379A01-DF9B-477E-8B84-64038510824C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D4694A9C-518A-4983-9167-328D59A6F4AE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DC615575-2164-4443-A1DA-E855D547FD3A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C84CD447-170C-44E4-B210-669CE60F2D89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DDC7ABB4-FF05-4057-9901-26BBB7E8452C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421B3-4A68-44F1-BEF4-AA83E69B548E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6105792" y="2224042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54E64-E079-427F-8AD5-D34D9F80A25E}"/>
              </a:ext>
            </a:extLst>
          </p:cNvPr>
          <p:cNvCxnSpPr>
            <a:cxnSpLocks/>
          </p:cNvCxnSpPr>
          <p:nvPr/>
        </p:nvCxnSpPr>
        <p:spPr>
          <a:xfrm flipV="1">
            <a:off x="6851562" y="3508290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DF776D-33F9-4039-84BA-78F2DF172EAE}"/>
              </a:ext>
            </a:extLst>
          </p:cNvPr>
          <p:cNvCxnSpPr>
            <a:cxnSpLocks/>
          </p:cNvCxnSpPr>
          <p:nvPr/>
        </p:nvCxnSpPr>
        <p:spPr>
          <a:xfrm flipV="1">
            <a:off x="7591426" y="4762452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E8F5B1-10AA-4EF3-9A98-D1044A7A5514}"/>
              </a:ext>
            </a:extLst>
          </p:cNvPr>
          <p:cNvGrpSpPr/>
          <p:nvPr/>
        </p:nvGrpSpPr>
        <p:grpSpPr>
          <a:xfrm>
            <a:off x="8646500" y="2343547"/>
            <a:ext cx="2606745" cy="766247"/>
            <a:chOff x="6328767" y="2305447"/>
            <a:chExt cx="2345404" cy="7662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31828E-2BF7-4BE5-BCD5-5DC3B944DA27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77EF9E-7E31-4063-9218-63AB84157DCD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75FA3B-FCF6-4428-A77C-7C288758E7A4}"/>
              </a:ext>
            </a:extLst>
          </p:cNvPr>
          <p:cNvGrpSpPr/>
          <p:nvPr/>
        </p:nvGrpSpPr>
        <p:grpSpPr>
          <a:xfrm>
            <a:off x="8648785" y="3620641"/>
            <a:ext cx="2606745" cy="766247"/>
            <a:chOff x="6331052" y="3582541"/>
            <a:chExt cx="2345404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9044C1-77FF-497A-974E-4580FDE71AE3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094B08-A3B6-4611-BB95-5292C10201DF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A8B0B9-73AA-4021-8372-650B2103D13F}"/>
              </a:ext>
            </a:extLst>
          </p:cNvPr>
          <p:cNvGrpSpPr/>
          <p:nvPr/>
        </p:nvGrpSpPr>
        <p:grpSpPr>
          <a:xfrm>
            <a:off x="8651070" y="4897734"/>
            <a:ext cx="2606745" cy="766247"/>
            <a:chOff x="6333337" y="4859635"/>
            <a:chExt cx="2345404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941816-DF94-4139-85A4-B1A8297B6334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F90A26-1EFC-49AA-8937-FB40939495D9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6227F91-2FD6-46C3-9224-0DB194E961BC}"/>
              </a:ext>
            </a:extLst>
          </p:cNvPr>
          <p:cNvSpPr txBox="1"/>
          <p:nvPr/>
        </p:nvSpPr>
        <p:spPr>
          <a:xfrm>
            <a:off x="5592211" y="3044786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CE2469-AC05-4BC7-B05E-866DC5DAAEB9}"/>
              </a:ext>
            </a:extLst>
          </p:cNvPr>
          <p:cNvSpPr txBox="1"/>
          <p:nvPr/>
        </p:nvSpPr>
        <p:spPr>
          <a:xfrm>
            <a:off x="5592211" y="3728364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64B7E4-1689-4918-8D8F-4E9E4B252103}"/>
              </a:ext>
            </a:extLst>
          </p:cNvPr>
          <p:cNvSpPr txBox="1"/>
          <p:nvPr/>
        </p:nvSpPr>
        <p:spPr>
          <a:xfrm>
            <a:off x="6347505" y="42775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681734-1407-47C9-9D62-4E82299E01B4}"/>
              </a:ext>
            </a:extLst>
          </p:cNvPr>
          <p:cNvSpPr txBox="1"/>
          <p:nvPr/>
        </p:nvSpPr>
        <p:spPr>
          <a:xfrm>
            <a:off x="4844068" y="42775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D12B59-763E-4CC2-A714-5389E4F641AD}"/>
              </a:ext>
            </a:extLst>
          </p:cNvPr>
          <p:cNvSpPr txBox="1"/>
          <p:nvPr/>
        </p:nvSpPr>
        <p:spPr>
          <a:xfrm>
            <a:off x="4658009" y="5048827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26" name="그룹 3">
            <a:extLst>
              <a:ext uri="{FF2B5EF4-FFF2-40B4-BE49-F238E27FC236}">
                <a16:creationId xmlns:a16="http://schemas.microsoft.com/office/drawing/2014/main" id="{FC732BAC-75DD-46EF-9CB8-C6674E517800}"/>
              </a:ext>
            </a:extLst>
          </p:cNvPr>
          <p:cNvGrpSpPr/>
          <p:nvPr/>
        </p:nvGrpSpPr>
        <p:grpSpPr>
          <a:xfrm>
            <a:off x="868736" y="2768684"/>
            <a:ext cx="2707970" cy="1651953"/>
            <a:chOff x="868736" y="2730584"/>
            <a:chExt cx="2707970" cy="16519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B070D6-E807-4023-8EBC-6CA019E54ABA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C27EF7-41EA-43E2-9EEE-1729C284A7FF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23314FF-1809-4A27-AADB-5F6ECD8947AF}"/>
              </a:ext>
            </a:extLst>
          </p:cNvPr>
          <p:cNvSpPr txBox="1"/>
          <p:nvPr/>
        </p:nvSpPr>
        <p:spPr>
          <a:xfrm>
            <a:off x="868736" y="18085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8E75E8-EEE8-4616-B237-E690A9B6C9DD}"/>
              </a:ext>
            </a:extLst>
          </p:cNvPr>
          <p:cNvGrpSpPr/>
          <p:nvPr/>
        </p:nvGrpSpPr>
        <p:grpSpPr>
          <a:xfrm>
            <a:off x="6152024" y="3260966"/>
            <a:ext cx="1309197" cy="2785060"/>
            <a:chOff x="4630955" y="3880561"/>
            <a:chExt cx="914400" cy="1945207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DAB4F0EA-BA8A-4599-826D-D20B4BA0882F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9E223480-2027-4770-8C16-895B194D1013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3E4E34-1E85-4567-B18F-53545CA36F15}"/>
              </a:ext>
            </a:extLst>
          </p:cNvPr>
          <p:cNvGrpSpPr/>
          <p:nvPr/>
        </p:nvGrpSpPr>
        <p:grpSpPr>
          <a:xfrm rot="10800000">
            <a:off x="4738992" y="1789426"/>
            <a:ext cx="1309197" cy="2785060"/>
            <a:chOff x="4630955" y="3880561"/>
            <a:chExt cx="914400" cy="1945207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2B5E9313-122F-4450-9227-F4B845A88735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3A7C6260-C006-4E92-9F90-AF382B196631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264D70-45E4-470B-BAF7-092B2220D5C1}"/>
              </a:ext>
            </a:extLst>
          </p:cNvPr>
          <p:cNvGrpSpPr/>
          <p:nvPr/>
        </p:nvGrpSpPr>
        <p:grpSpPr>
          <a:xfrm>
            <a:off x="823858" y="2027417"/>
            <a:ext cx="4007774" cy="738664"/>
            <a:chOff x="3017859" y="4283314"/>
            <a:chExt cx="1890849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4CA608-4C6D-468A-8099-247C08A321C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45914A-0BB9-4F17-9832-49D50B18A01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B031B8-F11B-4D1A-B4B9-416308E519EB}"/>
              </a:ext>
            </a:extLst>
          </p:cNvPr>
          <p:cNvGrpSpPr/>
          <p:nvPr/>
        </p:nvGrpSpPr>
        <p:grpSpPr>
          <a:xfrm>
            <a:off x="7375296" y="5060895"/>
            <a:ext cx="4104499" cy="738664"/>
            <a:chOff x="3017859" y="4283314"/>
            <a:chExt cx="189084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B957CD-8E84-41E0-826F-DC0442DDD7F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A5C33A-BFEF-4D15-AD6C-BBFE9DF0CC3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67B1DF-4F5B-48DD-A9FC-B5DE21F9B484}"/>
              </a:ext>
            </a:extLst>
          </p:cNvPr>
          <p:cNvGrpSpPr/>
          <p:nvPr/>
        </p:nvGrpSpPr>
        <p:grpSpPr>
          <a:xfrm>
            <a:off x="7375296" y="3544155"/>
            <a:ext cx="4104499" cy="738664"/>
            <a:chOff x="3017859" y="4283314"/>
            <a:chExt cx="189084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121652-6459-43CC-A564-7B523D5B2FE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DEEC02-BC63-4420-894B-C2AC1BA1CA5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93ADA2-4A16-414E-9697-6EE6F095559D}"/>
              </a:ext>
            </a:extLst>
          </p:cNvPr>
          <p:cNvGrpSpPr/>
          <p:nvPr/>
        </p:nvGrpSpPr>
        <p:grpSpPr>
          <a:xfrm>
            <a:off x="823858" y="3544155"/>
            <a:ext cx="4007774" cy="738664"/>
            <a:chOff x="3017859" y="4283314"/>
            <a:chExt cx="189084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63BA19-9887-4AA2-A3CB-5037CC018E4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F85812-530D-459A-9C40-6BCD4DB1B13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171E59-1298-46DD-A3E6-E66CEAE6EA6A}"/>
              </a:ext>
            </a:extLst>
          </p:cNvPr>
          <p:cNvSpPr txBox="1"/>
          <p:nvPr/>
        </p:nvSpPr>
        <p:spPr>
          <a:xfrm>
            <a:off x="5102774" y="241176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B3126C-628B-497A-9162-DB1D082516EE}"/>
              </a:ext>
            </a:extLst>
          </p:cNvPr>
          <p:cNvSpPr txBox="1"/>
          <p:nvPr/>
        </p:nvSpPr>
        <p:spPr>
          <a:xfrm>
            <a:off x="5102774" y="33522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265465-1540-43B6-A5DE-0D72D410C754}"/>
              </a:ext>
            </a:extLst>
          </p:cNvPr>
          <p:cNvSpPr txBox="1"/>
          <p:nvPr/>
        </p:nvSpPr>
        <p:spPr>
          <a:xfrm>
            <a:off x="6078035" y="39377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94635C-C379-4A74-896B-1FC048ACC899}"/>
              </a:ext>
            </a:extLst>
          </p:cNvPr>
          <p:cNvSpPr txBox="1"/>
          <p:nvPr/>
        </p:nvSpPr>
        <p:spPr>
          <a:xfrm>
            <a:off x="6078035" y="480665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9DC178-978A-49CE-8962-4987DFB94587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E614A-4C4A-4D77-80E6-37A8533397F9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자유형: 도형 20">
            <a:extLst>
              <a:ext uri="{FF2B5EF4-FFF2-40B4-BE49-F238E27FC236}">
                <a16:creationId xmlns:a16="http://schemas.microsoft.com/office/drawing/2014/main" id="{29594F22-543B-4E01-A085-38908C614C02}"/>
              </a:ext>
            </a:extLst>
          </p:cNvPr>
          <p:cNvSpPr/>
          <p:nvPr/>
        </p:nvSpPr>
        <p:spPr>
          <a:xfrm>
            <a:off x="2683539" y="1674812"/>
            <a:ext cx="3456000" cy="231616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 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자유형: 도형 23">
            <a:extLst>
              <a:ext uri="{FF2B5EF4-FFF2-40B4-BE49-F238E27FC236}">
                <a16:creationId xmlns:a16="http://schemas.microsoft.com/office/drawing/2014/main" id="{8238F583-DF23-456D-BD27-8759EE65363A}"/>
              </a:ext>
            </a:extLst>
          </p:cNvPr>
          <p:cNvSpPr/>
          <p:nvPr/>
        </p:nvSpPr>
        <p:spPr>
          <a:xfrm>
            <a:off x="6057900" y="3981450"/>
            <a:ext cx="3456000" cy="2293936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75D0EB-9667-4C68-BEAF-FDFF4010C90A}"/>
              </a:ext>
            </a:extLst>
          </p:cNvPr>
          <p:cNvSpPr txBox="1"/>
          <p:nvPr/>
        </p:nvSpPr>
        <p:spPr>
          <a:xfrm>
            <a:off x="9654511" y="5634353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3423D7-2CDD-4D9C-9297-24DA3FBB5A7D}"/>
              </a:ext>
            </a:extLst>
          </p:cNvPr>
          <p:cNvSpPr txBox="1"/>
          <p:nvPr/>
        </p:nvSpPr>
        <p:spPr>
          <a:xfrm>
            <a:off x="9654511" y="4988022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i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37E054-0C6C-445D-9832-ABE9EE81CF96}"/>
              </a:ext>
            </a:extLst>
          </p:cNvPr>
          <p:cNvGrpSpPr/>
          <p:nvPr/>
        </p:nvGrpSpPr>
        <p:grpSpPr>
          <a:xfrm flipV="1">
            <a:off x="8678699" y="1919406"/>
            <a:ext cx="3121062" cy="2062044"/>
            <a:chOff x="567105" y="461682"/>
            <a:chExt cx="3121062" cy="206204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E61882-2182-4365-955C-AE58C0F4BD5F}"/>
                </a:ext>
              </a:extLst>
            </p:cNvPr>
            <p:cNvSpPr txBox="1"/>
            <p:nvPr/>
          </p:nvSpPr>
          <p:spPr>
            <a:xfrm flipV="1"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57C872-C112-4819-92EE-57805A6A685D}"/>
                </a:ext>
              </a:extLst>
            </p:cNvPr>
            <p:cNvSpPr txBox="1"/>
            <p:nvPr/>
          </p:nvSpPr>
          <p:spPr>
            <a:xfrm flipV="1"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4F4C75-00CE-4DF0-92DE-80F9EBF9B9EC}"/>
                </a:ext>
              </a:extLst>
            </p:cNvPr>
            <p:cNvSpPr txBox="1"/>
            <p:nvPr/>
          </p:nvSpPr>
          <p:spPr>
            <a:xfrm flipV="1"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320D81B-B60D-4D74-9295-86ECD2453C2A}"/>
              </a:ext>
            </a:extLst>
          </p:cNvPr>
          <p:cNvGrpSpPr/>
          <p:nvPr/>
        </p:nvGrpSpPr>
        <p:grpSpPr>
          <a:xfrm flipH="1">
            <a:off x="252803" y="3817921"/>
            <a:ext cx="3187737" cy="2062044"/>
            <a:chOff x="567105" y="461682"/>
            <a:chExt cx="3187737" cy="206204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0A1B36-1F6E-49E2-AE71-761FE7E60E21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A0A8DF-B033-4640-9E58-2B1DF2BA90E2}"/>
                </a:ext>
              </a:extLst>
            </p:cNvPr>
            <p:cNvSpPr txBox="1"/>
            <p:nvPr/>
          </p:nvSpPr>
          <p:spPr>
            <a:xfrm>
              <a:off x="1377402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0977DC-214C-4E87-AB9E-7C7D3AFE3CDE}"/>
                </a:ext>
              </a:extLst>
            </p:cNvPr>
            <p:cNvSpPr txBox="1"/>
            <p:nvPr/>
          </p:nvSpPr>
          <p:spPr>
            <a:xfrm>
              <a:off x="1377402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F027095-4D3A-48AF-9AD4-68036DE4F427}"/>
              </a:ext>
            </a:extLst>
          </p:cNvPr>
          <p:cNvSpPr txBox="1"/>
          <p:nvPr/>
        </p:nvSpPr>
        <p:spPr>
          <a:xfrm>
            <a:off x="393590" y="2226297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FEF94F-D768-491E-80E3-DBC22E32D164}"/>
              </a:ext>
            </a:extLst>
          </p:cNvPr>
          <p:cNvSpPr txBox="1"/>
          <p:nvPr/>
        </p:nvSpPr>
        <p:spPr>
          <a:xfrm>
            <a:off x="393590" y="1579966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i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i="1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i="1" dirty="0">
                <a:solidFill>
                  <a:schemeClr val="accent4"/>
                </a:solidFill>
                <a:cs typeface="Arial" pitchFamily="34" charset="0"/>
              </a:rPr>
              <a:t>DOLOR SIT AMET</a:t>
            </a:r>
            <a:endParaRPr lang="ko-KR" altLang="en-US" i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5472169-256C-400E-9CE0-5BACFEEB8B05}"/>
              </a:ext>
            </a:extLst>
          </p:cNvPr>
          <p:cNvSpPr/>
          <p:nvPr/>
        </p:nvSpPr>
        <p:spPr>
          <a:xfrm>
            <a:off x="3662115" y="2234495"/>
            <a:ext cx="2032964" cy="2032964"/>
          </a:xfrm>
          <a:prstGeom prst="diamond">
            <a:avLst/>
          </a:prstGeom>
          <a:noFill/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293F44B-0B43-4FBE-AF7B-51FFCBE4C620}"/>
              </a:ext>
            </a:extLst>
          </p:cNvPr>
          <p:cNvSpPr/>
          <p:nvPr/>
        </p:nvSpPr>
        <p:spPr>
          <a:xfrm>
            <a:off x="3751043" y="3236232"/>
            <a:ext cx="1855107" cy="942298"/>
          </a:xfrm>
          <a:custGeom>
            <a:avLst/>
            <a:gdLst>
              <a:gd name="connsiteX0" fmla="*/ 14745 w 1855107"/>
              <a:gd name="connsiteY0" fmla="*/ 0 h 942298"/>
              <a:gd name="connsiteX1" fmla="*/ 1840362 w 1855107"/>
              <a:gd name="connsiteY1" fmla="*/ 0 h 942298"/>
              <a:gd name="connsiteX2" fmla="*/ 1855107 w 1855107"/>
              <a:gd name="connsiteY2" fmla="*/ 14745 h 942298"/>
              <a:gd name="connsiteX3" fmla="*/ 927554 w 1855107"/>
              <a:gd name="connsiteY3" fmla="*/ 942298 h 942298"/>
              <a:gd name="connsiteX4" fmla="*/ 0 w 1855107"/>
              <a:gd name="connsiteY4" fmla="*/ 14745 h 9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2298">
                <a:moveTo>
                  <a:pt x="14745" y="0"/>
                </a:moveTo>
                <a:lnTo>
                  <a:pt x="1840362" y="0"/>
                </a:lnTo>
                <a:lnTo>
                  <a:pt x="1855107" y="14745"/>
                </a:lnTo>
                <a:lnTo>
                  <a:pt x="927554" y="942298"/>
                </a:lnTo>
                <a:lnTo>
                  <a:pt x="0" y="1474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9CB2095-0AFA-4F6E-AE38-BB4DAEF84C01}"/>
              </a:ext>
            </a:extLst>
          </p:cNvPr>
          <p:cNvSpPr/>
          <p:nvPr/>
        </p:nvSpPr>
        <p:spPr>
          <a:xfrm>
            <a:off x="6378231" y="2234495"/>
            <a:ext cx="2032964" cy="2032964"/>
          </a:xfrm>
          <a:prstGeom prst="diamond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BB88A4C-F4C4-4D49-8FD2-DD0712BF5E80}"/>
              </a:ext>
            </a:extLst>
          </p:cNvPr>
          <p:cNvSpPr/>
          <p:nvPr/>
        </p:nvSpPr>
        <p:spPr>
          <a:xfrm>
            <a:off x="6467159" y="3236232"/>
            <a:ext cx="1855107" cy="942298"/>
          </a:xfrm>
          <a:custGeom>
            <a:avLst/>
            <a:gdLst>
              <a:gd name="connsiteX0" fmla="*/ 14745 w 1855107"/>
              <a:gd name="connsiteY0" fmla="*/ 0 h 942298"/>
              <a:gd name="connsiteX1" fmla="*/ 1840362 w 1855107"/>
              <a:gd name="connsiteY1" fmla="*/ 0 h 942298"/>
              <a:gd name="connsiteX2" fmla="*/ 1855107 w 1855107"/>
              <a:gd name="connsiteY2" fmla="*/ 14745 h 942298"/>
              <a:gd name="connsiteX3" fmla="*/ 927554 w 1855107"/>
              <a:gd name="connsiteY3" fmla="*/ 942298 h 942298"/>
              <a:gd name="connsiteX4" fmla="*/ 0 w 1855107"/>
              <a:gd name="connsiteY4" fmla="*/ 14745 h 9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2298">
                <a:moveTo>
                  <a:pt x="14745" y="0"/>
                </a:moveTo>
                <a:lnTo>
                  <a:pt x="1840362" y="0"/>
                </a:lnTo>
                <a:lnTo>
                  <a:pt x="1855107" y="14745"/>
                </a:lnTo>
                <a:lnTo>
                  <a:pt x="927554" y="942298"/>
                </a:lnTo>
                <a:lnTo>
                  <a:pt x="0" y="147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1B8DC3-D939-4386-86A5-7539A7E15829}"/>
              </a:ext>
            </a:extLst>
          </p:cNvPr>
          <p:cNvSpPr/>
          <p:nvPr/>
        </p:nvSpPr>
        <p:spPr>
          <a:xfrm>
            <a:off x="9106068" y="2234495"/>
            <a:ext cx="2032964" cy="2032964"/>
          </a:xfrm>
          <a:prstGeom prst="diamond">
            <a:avLst/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2289DCA-1151-40DA-B5E9-352AC4A42845}"/>
              </a:ext>
            </a:extLst>
          </p:cNvPr>
          <p:cNvSpPr/>
          <p:nvPr/>
        </p:nvSpPr>
        <p:spPr>
          <a:xfrm>
            <a:off x="9194996" y="3236232"/>
            <a:ext cx="1855107" cy="942298"/>
          </a:xfrm>
          <a:custGeom>
            <a:avLst/>
            <a:gdLst>
              <a:gd name="connsiteX0" fmla="*/ 14745 w 1855107"/>
              <a:gd name="connsiteY0" fmla="*/ 0 h 942298"/>
              <a:gd name="connsiteX1" fmla="*/ 1840362 w 1855107"/>
              <a:gd name="connsiteY1" fmla="*/ 0 h 942298"/>
              <a:gd name="connsiteX2" fmla="*/ 1855107 w 1855107"/>
              <a:gd name="connsiteY2" fmla="*/ 14745 h 942298"/>
              <a:gd name="connsiteX3" fmla="*/ 927554 w 1855107"/>
              <a:gd name="connsiteY3" fmla="*/ 942298 h 942298"/>
              <a:gd name="connsiteX4" fmla="*/ 0 w 1855107"/>
              <a:gd name="connsiteY4" fmla="*/ 14745 h 9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2298">
                <a:moveTo>
                  <a:pt x="14745" y="0"/>
                </a:moveTo>
                <a:lnTo>
                  <a:pt x="1840362" y="0"/>
                </a:lnTo>
                <a:lnTo>
                  <a:pt x="1855107" y="14745"/>
                </a:lnTo>
                <a:lnTo>
                  <a:pt x="927554" y="942298"/>
                </a:lnTo>
                <a:lnTo>
                  <a:pt x="0" y="1474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7C018B-9500-413E-A4E6-4063831A8BE1}"/>
              </a:ext>
            </a:extLst>
          </p:cNvPr>
          <p:cNvSpPr/>
          <p:nvPr/>
        </p:nvSpPr>
        <p:spPr>
          <a:xfrm>
            <a:off x="947780" y="2233971"/>
            <a:ext cx="2032964" cy="2032964"/>
          </a:xfrm>
          <a:prstGeom prst="diamond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2DC6758-8F21-40D8-A258-41732568B1F9}"/>
              </a:ext>
            </a:extLst>
          </p:cNvPr>
          <p:cNvSpPr/>
          <p:nvPr/>
        </p:nvSpPr>
        <p:spPr>
          <a:xfrm>
            <a:off x="1036708" y="3236232"/>
            <a:ext cx="1855107" cy="941774"/>
          </a:xfrm>
          <a:custGeom>
            <a:avLst/>
            <a:gdLst>
              <a:gd name="connsiteX0" fmla="*/ 14221 w 1855107"/>
              <a:gd name="connsiteY0" fmla="*/ 0 h 941774"/>
              <a:gd name="connsiteX1" fmla="*/ 1840886 w 1855107"/>
              <a:gd name="connsiteY1" fmla="*/ 0 h 941774"/>
              <a:gd name="connsiteX2" fmla="*/ 1855107 w 1855107"/>
              <a:gd name="connsiteY2" fmla="*/ 14221 h 941774"/>
              <a:gd name="connsiteX3" fmla="*/ 927554 w 1855107"/>
              <a:gd name="connsiteY3" fmla="*/ 941774 h 941774"/>
              <a:gd name="connsiteX4" fmla="*/ 0 w 1855107"/>
              <a:gd name="connsiteY4" fmla="*/ 14221 h 94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1774">
                <a:moveTo>
                  <a:pt x="14221" y="0"/>
                </a:moveTo>
                <a:lnTo>
                  <a:pt x="1840886" y="0"/>
                </a:lnTo>
                <a:lnTo>
                  <a:pt x="1855107" y="14221"/>
                </a:lnTo>
                <a:lnTo>
                  <a:pt x="927554" y="941774"/>
                </a:lnTo>
                <a:lnTo>
                  <a:pt x="0" y="142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80549-2B93-455E-9D6C-A7AED83AEB98}"/>
              </a:ext>
            </a:extLst>
          </p:cNvPr>
          <p:cNvSpPr txBox="1"/>
          <p:nvPr/>
        </p:nvSpPr>
        <p:spPr>
          <a:xfrm>
            <a:off x="4030720" y="3330766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2F356A-A532-4BF7-9DF7-00F7FB4994CD}"/>
              </a:ext>
            </a:extLst>
          </p:cNvPr>
          <p:cNvSpPr txBox="1"/>
          <p:nvPr/>
        </p:nvSpPr>
        <p:spPr>
          <a:xfrm>
            <a:off x="6746836" y="3330766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8CD3BA-D8DD-4739-B756-A820CCA2AE95}"/>
              </a:ext>
            </a:extLst>
          </p:cNvPr>
          <p:cNvSpPr txBox="1"/>
          <p:nvPr/>
        </p:nvSpPr>
        <p:spPr>
          <a:xfrm>
            <a:off x="9474673" y="3330766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2A67CD-A268-4568-9C60-50FBB128A958}"/>
              </a:ext>
            </a:extLst>
          </p:cNvPr>
          <p:cNvSpPr txBox="1"/>
          <p:nvPr/>
        </p:nvSpPr>
        <p:spPr>
          <a:xfrm>
            <a:off x="1316385" y="3330242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06A13-0C92-45CF-87F1-23D522E86A6A}"/>
              </a:ext>
            </a:extLst>
          </p:cNvPr>
          <p:cNvSpPr txBox="1"/>
          <p:nvPr/>
        </p:nvSpPr>
        <p:spPr>
          <a:xfrm>
            <a:off x="3750644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D510A8-6948-4AC2-BBAD-C52C91E294DA}"/>
              </a:ext>
            </a:extLst>
          </p:cNvPr>
          <p:cNvSpPr txBox="1"/>
          <p:nvPr/>
        </p:nvSpPr>
        <p:spPr>
          <a:xfrm>
            <a:off x="6466760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1E9A07-7859-434D-823E-0301AC47D3D0}"/>
              </a:ext>
            </a:extLst>
          </p:cNvPr>
          <p:cNvSpPr txBox="1"/>
          <p:nvPr/>
        </p:nvSpPr>
        <p:spPr>
          <a:xfrm>
            <a:off x="9194597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8C77DC-08AD-44AD-A1D8-D67C426BDC01}"/>
              </a:ext>
            </a:extLst>
          </p:cNvPr>
          <p:cNvSpPr txBox="1"/>
          <p:nvPr/>
        </p:nvSpPr>
        <p:spPr>
          <a:xfrm>
            <a:off x="1036309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B62F4EF-1BE1-48DA-8A46-75F10994E514}"/>
              </a:ext>
            </a:extLst>
          </p:cNvPr>
          <p:cNvGrpSpPr/>
          <p:nvPr/>
        </p:nvGrpSpPr>
        <p:grpSpPr>
          <a:xfrm>
            <a:off x="3742689" y="4509373"/>
            <a:ext cx="1871817" cy="1584342"/>
            <a:chOff x="3742689" y="4509373"/>
            <a:chExt cx="1871817" cy="158434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1F22A3-0648-4083-AEE8-9B7AD1D3C324}"/>
                </a:ext>
              </a:extLst>
            </p:cNvPr>
            <p:cNvSpPr txBox="1"/>
            <p:nvPr/>
          </p:nvSpPr>
          <p:spPr>
            <a:xfrm>
              <a:off x="3742689" y="4893386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E51E1F-3DDA-4CDA-9DE4-728BA5E39E0A}"/>
                </a:ext>
              </a:extLst>
            </p:cNvPr>
            <p:cNvSpPr txBox="1"/>
            <p:nvPr/>
          </p:nvSpPr>
          <p:spPr>
            <a:xfrm>
              <a:off x="3742689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97D455F-E69F-4D1D-9D92-C132E72039A6}"/>
              </a:ext>
            </a:extLst>
          </p:cNvPr>
          <p:cNvGrpSpPr/>
          <p:nvPr/>
        </p:nvGrpSpPr>
        <p:grpSpPr>
          <a:xfrm>
            <a:off x="6458805" y="4509373"/>
            <a:ext cx="1871817" cy="1584342"/>
            <a:chOff x="6458805" y="4509373"/>
            <a:chExt cx="1871817" cy="158434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CCD3ED-F0AF-47AE-8E61-37DFFC65D7DF}"/>
                </a:ext>
              </a:extLst>
            </p:cNvPr>
            <p:cNvSpPr txBox="1"/>
            <p:nvPr/>
          </p:nvSpPr>
          <p:spPr>
            <a:xfrm>
              <a:off x="6458805" y="4893386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78D85B5-12AB-46DE-BC96-43D0F51D34D4}"/>
                </a:ext>
              </a:extLst>
            </p:cNvPr>
            <p:cNvSpPr txBox="1"/>
            <p:nvPr/>
          </p:nvSpPr>
          <p:spPr>
            <a:xfrm>
              <a:off x="6458805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931CD4-F91B-4F04-8313-66D30346CE06}"/>
              </a:ext>
            </a:extLst>
          </p:cNvPr>
          <p:cNvGrpSpPr/>
          <p:nvPr/>
        </p:nvGrpSpPr>
        <p:grpSpPr>
          <a:xfrm>
            <a:off x="9186642" y="4509373"/>
            <a:ext cx="1871817" cy="1584342"/>
            <a:chOff x="9186642" y="4509373"/>
            <a:chExt cx="1871817" cy="158434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FF7414-7237-4CEA-93C0-5BEA5085DA8C}"/>
                </a:ext>
              </a:extLst>
            </p:cNvPr>
            <p:cNvSpPr txBox="1"/>
            <p:nvPr/>
          </p:nvSpPr>
          <p:spPr>
            <a:xfrm>
              <a:off x="9186642" y="4893386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6354C1-1155-4492-8156-C9D6AABFE72E}"/>
                </a:ext>
              </a:extLst>
            </p:cNvPr>
            <p:cNvSpPr txBox="1"/>
            <p:nvPr/>
          </p:nvSpPr>
          <p:spPr>
            <a:xfrm>
              <a:off x="9186642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01AAEF-306B-4AF1-9EE8-4D4F4CDE0855}"/>
              </a:ext>
            </a:extLst>
          </p:cNvPr>
          <p:cNvGrpSpPr/>
          <p:nvPr/>
        </p:nvGrpSpPr>
        <p:grpSpPr>
          <a:xfrm>
            <a:off x="1028354" y="4509373"/>
            <a:ext cx="1871817" cy="1583818"/>
            <a:chOff x="1028354" y="4509373"/>
            <a:chExt cx="1871817" cy="15838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00140D-F959-43CA-BC63-F60EE1383EE4}"/>
                </a:ext>
              </a:extLst>
            </p:cNvPr>
            <p:cNvSpPr txBox="1"/>
            <p:nvPr/>
          </p:nvSpPr>
          <p:spPr>
            <a:xfrm>
              <a:off x="1028354" y="4892862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F49465-0DAE-4393-BA76-C26D0C5A1991}"/>
                </a:ext>
              </a:extLst>
            </p:cNvPr>
            <p:cNvSpPr txBox="1"/>
            <p:nvPr/>
          </p:nvSpPr>
          <p:spPr>
            <a:xfrm>
              <a:off x="1028354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>
            <a:extLst>
              <a:ext uri="{FF2B5EF4-FFF2-40B4-BE49-F238E27FC236}">
                <a16:creationId xmlns:a16="http://schemas.microsoft.com/office/drawing/2014/main" id="{2FFF4FA3-DD02-4964-BB97-B5327BCC4DCA}"/>
              </a:ext>
            </a:extLst>
          </p:cNvPr>
          <p:cNvSpPr/>
          <p:nvPr/>
        </p:nvSpPr>
        <p:spPr>
          <a:xfrm rot="2700000">
            <a:off x="4523694" y="2567599"/>
            <a:ext cx="309806" cy="55542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6E88B302-D350-448D-AEA1-E0F595734E8A}"/>
              </a:ext>
            </a:extLst>
          </p:cNvPr>
          <p:cNvSpPr/>
          <p:nvPr/>
        </p:nvSpPr>
        <p:spPr>
          <a:xfrm>
            <a:off x="1760414" y="2606865"/>
            <a:ext cx="407696" cy="38164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6F3436F8-E030-442C-A194-5DEF16ADBDD6}"/>
              </a:ext>
            </a:extLst>
          </p:cNvPr>
          <p:cNvSpPr/>
          <p:nvPr/>
        </p:nvSpPr>
        <p:spPr>
          <a:xfrm>
            <a:off x="9907950" y="2581341"/>
            <a:ext cx="429200" cy="43269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0D86C174-28B7-43C9-A555-70E9B0B572BA}"/>
              </a:ext>
            </a:extLst>
          </p:cNvPr>
          <p:cNvSpPr/>
          <p:nvPr/>
        </p:nvSpPr>
        <p:spPr>
          <a:xfrm rot="18805991">
            <a:off x="7161311" y="2623870"/>
            <a:ext cx="466804" cy="4619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0F1D02-A538-46D1-A45F-AE8F17476609}"/>
              </a:ext>
            </a:extLst>
          </p:cNvPr>
          <p:cNvCxnSpPr>
            <a:cxnSpLocks/>
          </p:cNvCxnSpPr>
          <p:nvPr/>
        </p:nvCxnSpPr>
        <p:spPr>
          <a:xfrm flipH="1">
            <a:off x="408562" y="764705"/>
            <a:ext cx="11783439" cy="60932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126189F-BD54-4415-8C05-707C63B996BE}"/>
              </a:ext>
            </a:extLst>
          </p:cNvPr>
          <p:cNvSpPr/>
          <p:nvPr/>
        </p:nvSpPr>
        <p:spPr>
          <a:xfrm rot="1020000">
            <a:off x="7182722" y="3081563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0512AC9-57B9-4CC9-A316-BEADC27CEE09}"/>
              </a:ext>
            </a:extLst>
          </p:cNvPr>
          <p:cNvSpPr/>
          <p:nvPr/>
        </p:nvSpPr>
        <p:spPr>
          <a:xfrm rot="1020000">
            <a:off x="5332384" y="4041729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CBE1B81-A7CE-4743-97AF-6422658D9C9C}"/>
              </a:ext>
            </a:extLst>
          </p:cNvPr>
          <p:cNvSpPr/>
          <p:nvPr/>
        </p:nvSpPr>
        <p:spPr>
          <a:xfrm rot="1020000">
            <a:off x="3482044" y="5001893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F7A3E0-AC32-4808-9F99-59D3F9689371}"/>
              </a:ext>
            </a:extLst>
          </p:cNvPr>
          <p:cNvSpPr/>
          <p:nvPr/>
        </p:nvSpPr>
        <p:spPr>
          <a:xfrm rot="1020000">
            <a:off x="9033062" y="2121399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494B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81D43B-FE20-4176-AC8B-720CBC1CFC44}"/>
              </a:ext>
            </a:extLst>
          </p:cNvPr>
          <p:cNvSpPr/>
          <p:nvPr/>
        </p:nvSpPr>
        <p:spPr>
          <a:xfrm>
            <a:off x="8368958" y="4488344"/>
            <a:ext cx="72000" cy="2011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975EF3-BE81-456E-BC85-0E3339692B51}"/>
              </a:ext>
            </a:extLst>
          </p:cNvPr>
          <p:cNvSpPr txBox="1"/>
          <p:nvPr/>
        </p:nvSpPr>
        <p:spPr>
          <a:xfrm>
            <a:off x="7840939" y="1741223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92C40E-B2EE-4872-A035-7B0DE438FA37}"/>
              </a:ext>
            </a:extLst>
          </p:cNvPr>
          <p:cNvSpPr txBox="1"/>
          <p:nvPr/>
        </p:nvSpPr>
        <p:spPr>
          <a:xfrm>
            <a:off x="5920909" y="2089007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72F75-CD55-4E28-A45A-34656635BCAA}"/>
              </a:ext>
            </a:extLst>
          </p:cNvPr>
          <p:cNvSpPr txBox="1"/>
          <p:nvPr/>
        </p:nvSpPr>
        <p:spPr>
          <a:xfrm>
            <a:off x="6006969" y="2674697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25468-1993-4955-8D8A-9639C5268990}"/>
              </a:ext>
            </a:extLst>
          </p:cNvPr>
          <p:cNvSpPr txBox="1"/>
          <p:nvPr/>
        </p:nvSpPr>
        <p:spPr>
          <a:xfrm>
            <a:off x="4086939" y="3026566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D31A51-936F-4C8E-B4A2-52F456E7CD5B}"/>
              </a:ext>
            </a:extLst>
          </p:cNvPr>
          <p:cNvSpPr txBox="1"/>
          <p:nvPr/>
        </p:nvSpPr>
        <p:spPr>
          <a:xfrm>
            <a:off x="4172999" y="3612253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C8F72-4713-48AC-B047-BDF7B1521189}"/>
              </a:ext>
            </a:extLst>
          </p:cNvPr>
          <p:cNvSpPr txBox="1"/>
          <p:nvPr/>
        </p:nvSpPr>
        <p:spPr>
          <a:xfrm>
            <a:off x="2252969" y="3968207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9AFE79-FB22-416B-A663-D55B2DB7E4A5}"/>
              </a:ext>
            </a:extLst>
          </p:cNvPr>
          <p:cNvGrpSpPr/>
          <p:nvPr/>
        </p:nvGrpSpPr>
        <p:grpSpPr>
          <a:xfrm>
            <a:off x="4315921" y="4521699"/>
            <a:ext cx="3994705" cy="1944971"/>
            <a:chOff x="7152192" y="3950209"/>
            <a:chExt cx="3994705" cy="1944971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CABA1638-CDB9-4B1F-8960-D46FEC029AFD}"/>
                </a:ext>
              </a:extLst>
            </p:cNvPr>
            <p:cNvSpPr txBox="1">
              <a:spLocks/>
            </p:cNvSpPr>
            <p:nvPr/>
          </p:nvSpPr>
          <p:spPr>
            <a:xfrm>
              <a:off x="8540934" y="3950209"/>
              <a:ext cx="2605963" cy="749384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dirty="0">
                  <a:solidFill>
                    <a:schemeClr val="accent1"/>
                  </a:solidFill>
                  <a:latin typeface="+mn-lt"/>
                </a:rPr>
                <a:t>Timeline</a:t>
              </a:r>
              <a:endParaRPr lang="en-US" dirty="0">
                <a:solidFill>
                  <a:schemeClr val="accent1"/>
                </a:solidFill>
                <a:latin typeface="+mn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A66FAB-161D-4516-985B-B2E2F5844B78}"/>
                </a:ext>
              </a:extLst>
            </p:cNvPr>
            <p:cNvSpPr txBox="1"/>
            <p:nvPr/>
          </p:nvSpPr>
          <p:spPr>
            <a:xfrm>
              <a:off x="7152192" y="4694851"/>
              <a:ext cx="39810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FCAE623-63F5-4B4D-AAF3-A6012F332B4D}"/>
              </a:ext>
            </a:extLst>
          </p:cNvPr>
          <p:cNvSpPr txBox="1"/>
          <p:nvPr/>
        </p:nvSpPr>
        <p:spPr>
          <a:xfrm>
            <a:off x="2339029" y="4553898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1DD0F7-E024-4615-8E02-DF57FD6EE4A9}"/>
              </a:ext>
            </a:extLst>
          </p:cNvPr>
          <p:cNvSpPr txBox="1"/>
          <p:nvPr/>
        </p:nvSpPr>
        <p:spPr>
          <a:xfrm>
            <a:off x="418999" y="4972719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E369CB-3816-4F2D-88AB-0AEFA1D058B9}"/>
              </a:ext>
            </a:extLst>
          </p:cNvPr>
          <p:cNvSpPr txBox="1"/>
          <p:nvPr/>
        </p:nvSpPr>
        <p:spPr>
          <a:xfrm>
            <a:off x="852220" y="434311"/>
            <a:ext cx="422911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Timeline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30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4384B1-AABF-4ABE-8057-AA1942D269A4}"/>
              </a:ext>
            </a:extLst>
          </p:cNvPr>
          <p:cNvGrpSpPr/>
          <p:nvPr/>
        </p:nvGrpSpPr>
        <p:grpSpPr>
          <a:xfrm>
            <a:off x="5181165" y="1801421"/>
            <a:ext cx="1685515" cy="4334795"/>
            <a:chOff x="3736544" y="1720397"/>
            <a:chExt cx="1579250" cy="40615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90B17A2-C219-4518-A7F8-5EB7647F4640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20" name="Flowchart: Decision 19">
                <a:extLst>
                  <a:ext uri="{FF2B5EF4-FFF2-40B4-BE49-F238E27FC236}">
                    <a16:creationId xmlns:a16="http://schemas.microsoft.com/office/drawing/2014/main" id="{F7EEF408-7FAD-472A-AB4A-90F963682817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lowchart: Decision 20">
                <a:extLst>
                  <a:ext uri="{FF2B5EF4-FFF2-40B4-BE49-F238E27FC236}">
                    <a16:creationId xmlns:a16="http://schemas.microsoft.com/office/drawing/2014/main" id="{6237E05E-4B26-402B-BFD8-563031A638C2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Flowchart: Decision 21">
                <a:extLst>
                  <a:ext uri="{FF2B5EF4-FFF2-40B4-BE49-F238E27FC236}">
                    <a16:creationId xmlns:a16="http://schemas.microsoft.com/office/drawing/2014/main" id="{EDC82D10-B9BD-4B61-A2BD-90C4D3E6B152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lowchart: Decision 22">
                <a:extLst>
                  <a:ext uri="{FF2B5EF4-FFF2-40B4-BE49-F238E27FC236}">
                    <a16:creationId xmlns:a16="http://schemas.microsoft.com/office/drawing/2014/main" id="{8B742823-E59E-4D5C-B313-14A0E8DF2F01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1E416B8-E3D2-4E5A-A39B-AD66BD0BD366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:a16="http://schemas.microsoft.com/office/drawing/2014/main" id="{78569F13-0118-4227-A8A2-349BC73412B3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lowchart: Decision 16">
                <a:extLst>
                  <a:ext uri="{FF2B5EF4-FFF2-40B4-BE49-F238E27FC236}">
                    <a16:creationId xmlns:a16="http://schemas.microsoft.com/office/drawing/2014/main" id="{5FA7C942-4D6A-46F8-9D70-C83F6D252723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lowchart: Decision 17">
                <a:extLst>
                  <a:ext uri="{FF2B5EF4-FFF2-40B4-BE49-F238E27FC236}">
                    <a16:creationId xmlns:a16="http://schemas.microsoft.com/office/drawing/2014/main" id="{8D2562E4-01E2-4F5D-9652-1CACB7A06C8A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lowchart: Decision 18">
                <a:extLst>
                  <a:ext uri="{FF2B5EF4-FFF2-40B4-BE49-F238E27FC236}">
                    <a16:creationId xmlns:a16="http://schemas.microsoft.com/office/drawing/2014/main" id="{40CF9827-B1D2-4AAE-B28C-7F2380BB24FB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09763DD-EE7A-4F38-99AD-0F61733505C3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12" name="Flowchart: Decision 11">
                <a:extLst>
                  <a:ext uri="{FF2B5EF4-FFF2-40B4-BE49-F238E27FC236}">
                    <a16:creationId xmlns:a16="http://schemas.microsoft.com/office/drawing/2014/main" id="{3C399AC4-6D06-4412-976F-010EFC213C86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F4FA6352-1C07-46D0-9C1E-909042E8AC75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lowchart: Decision 13">
                <a:extLst>
                  <a:ext uri="{FF2B5EF4-FFF2-40B4-BE49-F238E27FC236}">
                    <a16:creationId xmlns:a16="http://schemas.microsoft.com/office/drawing/2014/main" id="{2C6623FF-21DB-4FD4-B65E-99671F157BA6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lowchart: Decision 14">
                <a:extLst>
                  <a:ext uri="{FF2B5EF4-FFF2-40B4-BE49-F238E27FC236}">
                    <a16:creationId xmlns:a16="http://schemas.microsoft.com/office/drawing/2014/main" id="{F4474EC5-A040-4A0B-8D59-5D5ED87778DC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1AF5580-59BB-489F-91DF-0DDEBAC0AE5A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8" name="Flowchart: Decision 7">
                <a:extLst>
                  <a:ext uri="{FF2B5EF4-FFF2-40B4-BE49-F238E27FC236}">
                    <a16:creationId xmlns:a16="http://schemas.microsoft.com/office/drawing/2014/main" id="{AB305520-7A90-48AE-A1A6-E20B97838346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Flowchart: Decision 8">
                <a:extLst>
                  <a:ext uri="{FF2B5EF4-FFF2-40B4-BE49-F238E27FC236}">
                    <a16:creationId xmlns:a16="http://schemas.microsoft.com/office/drawing/2014/main" id="{DD84F767-BD62-422C-BE8E-83781517D1CE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Flowchart: Decision 9">
                <a:extLst>
                  <a:ext uri="{FF2B5EF4-FFF2-40B4-BE49-F238E27FC236}">
                    <a16:creationId xmlns:a16="http://schemas.microsoft.com/office/drawing/2014/main" id="{4A837A36-60DF-47A3-99F9-FCE1AB60332A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Flowchart: Decision 10">
                <a:extLst>
                  <a:ext uri="{FF2B5EF4-FFF2-40B4-BE49-F238E27FC236}">
                    <a16:creationId xmlns:a16="http://schemas.microsoft.com/office/drawing/2014/main" id="{CDC3EAC4-92EC-4A47-9BA2-CC98F2F641F8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B8F77C-297C-4669-B9DD-D3B8FE351D0F}"/>
              </a:ext>
            </a:extLst>
          </p:cNvPr>
          <p:cNvGrpSpPr/>
          <p:nvPr/>
        </p:nvGrpSpPr>
        <p:grpSpPr>
          <a:xfrm>
            <a:off x="7185104" y="1925760"/>
            <a:ext cx="4121771" cy="923330"/>
            <a:chOff x="3017859" y="4283314"/>
            <a:chExt cx="1886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A6A71E-8E35-4ECD-BF1E-5F137976EBB9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123167-F212-4930-9E20-1603A41E57F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ACDD136-AD47-4FFC-B3B5-674C4C79C2EE}"/>
              </a:ext>
            </a:extLst>
          </p:cNvPr>
          <p:cNvGrpSpPr/>
          <p:nvPr/>
        </p:nvGrpSpPr>
        <p:grpSpPr>
          <a:xfrm>
            <a:off x="7163838" y="4086000"/>
            <a:ext cx="4121771" cy="923330"/>
            <a:chOff x="3017859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5F7881-3E07-4522-939E-9E8CD51FDCA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A1534F-D8CD-44FC-845F-83F3307728B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3C676F2-BAB2-4984-9A73-1B321D59426E}"/>
              </a:ext>
            </a:extLst>
          </p:cNvPr>
          <p:cNvGrpSpPr/>
          <p:nvPr/>
        </p:nvGrpSpPr>
        <p:grpSpPr>
          <a:xfrm>
            <a:off x="721735" y="3005880"/>
            <a:ext cx="4175329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3FD0EA-B6A6-44A5-A430-5EF87675637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B026EC3-8E39-422C-9272-43D5684C92C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902D88E-1833-4AE1-93C5-52544F651C5D}"/>
              </a:ext>
            </a:extLst>
          </p:cNvPr>
          <p:cNvGrpSpPr/>
          <p:nvPr/>
        </p:nvGrpSpPr>
        <p:grpSpPr>
          <a:xfrm>
            <a:off x="753634" y="5166120"/>
            <a:ext cx="4175329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0A2E03D-9A35-484C-A17F-C05F913FD62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807321-8435-43A2-9B6C-33060478603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6" name="Donut 8">
            <a:extLst>
              <a:ext uri="{FF2B5EF4-FFF2-40B4-BE49-F238E27FC236}">
                <a16:creationId xmlns:a16="http://schemas.microsoft.com/office/drawing/2014/main" id="{E27F97E0-9087-417D-A897-2D567E478CEE}"/>
              </a:ext>
            </a:extLst>
          </p:cNvPr>
          <p:cNvSpPr/>
          <p:nvPr/>
        </p:nvSpPr>
        <p:spPr>
          <a:xfrm>
            <a:off x="4377964" y="4247456"/>
            <a:ext cx="433022" cy="5176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88678315-13C4-4DA2-AD45-F178D88A96C3}"/>
              </a:ext>
            </a:extLst>
          </p:cNvPr>
          <p:cNvSpPr/>
          <p:nvPr/>
        </p:nvSpPr>
        <p:spPr>
          <a:xfrm>
            <a:off x="4344121" y="2097200"/>
            <a:ext cx="501263" cy="50534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B9E4D691-AAB4-4F55-A51C-CFE993E3B293}"/>
              </a:ext>
            </a:extLst>
          </p:cNvPr>
          <p:cNvSpPr>
            <a:spLocks noChangeAspect="1"/>
          </p:cNvSpPr>
          <p:nvPr/>
        </p:nvSpPr>
        <p:spPr>
          <a:xfrm>
            <a:off x="7269913" y="3069056"/>
            <a:ext cx="359923" cy="51998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082D07C3-82DA-4ACD-92DE-4F70E20CC252}"/>
              </a:ext>
            </a:extLst>
          </p:cNvPr>
          <p:cNvSpPr/>
          <p:nvPr/>
        </p:nvSpPr>
        <p:spPr>
          <a:xfrm>
            <a:off x="7161707" y="5282154"/>
            <a:ext cx="468128" cy="49133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1797516" y="4690925"/>
            <a:ext cx="2745574" cy="161316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DF6041-30D7-4270-BDA7-38E3CFAF23C2}"/>
              </a:ext>
            </a:extLst>
          </p:cNvPr>
          <p:cNvSpPr/>
          <p:nvPr/>
        </p:nvSpPr>
        <p:spPr>
          <a:xfrm>
            <a:off x="317990" y="316523"/>
            <a:ext cx="11556022" cy="6224954"/>
          </a:xfrm>
          <a:custGeom>
            <a:avLst/>
            <a:gdLst>
              <a:gd name="connsiteX0" fmla="*/ 0 w 11556022"/>
              <a:gd name="connsiteY0" fmla="*/ 0 h 6224954"/>
              <a:gd name="connsiteX1" fmla="*/ 738419 w 11556022"/>
              <a:gd name="connsiteY1" fmla="*/ 0 h 6224954"/>
              <a:gd name="connsiteX2" fmla="*/ 760357 w 11556022"/>
              <a:gd name="connsiteY2" fmla="*/ 57145 h 6224954"/>
              <a:gd name="connsiteX3" fmla="*/ 57145 w 11556022"/>
              <a:gd name="connsiteY3" fmla="*/ 57145 h 6224954"/>
              <a:gd name="connsiteX4" fmla="*/ 57145 w 11556022"/>
              <a:gd name="connsiteY4" fmla="*/ 6167809 h 6224954"/>
              <a:gd name="connsiteX5" fmla="*/ 11498877 w 11556022"/>
              <a:gd name="connsiteY5" fmla="*/ 6167809 h 6224954"/>
              <a:gd name="connsiteX6" fmla="*/ 11498877 w 11556022"/>
              <a:gd name="connsiteY6" fmla="*/ 57145 h 6224954"/>
              <a:gd name="connsiteX7" fmla="*/ 2587418 w 11556022"/>
              <a:gd name="connsiteY7" fmla="*/ 57145 h 6224954"/>
              <a:gd name="connsiteX8" fmla="*/ 2625031 w 11556022"/>
              <a:gd name="connsiteY8" fmla="*/ 0 h 6224954"/>
              <a:gd name="connsiteX9" fmla="*/ 11556022 w 11556022"/>
              <a:gd name="connsiteY9" fmla="*/ 0 h 6224954"/>
              <a:gd name="connsiteX10" fmla="*/ 11556022 w 11556022"/>
              <a:gd name="connsiteY10" fmla="*/ 6224954 h 6224954"/>
              <a:gd name="connsiteX11" fmla="*/ 0 w 11556022"/>
              <a:gd name="connsiteY11" fmla="*/ 6224954 h 6224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56022" h="6224954">
                <a:moveTo>
                  <a:pt x="0" y="0"/>
                </a:moveTo>
                <a:lnTo>
                  <a:pt x="738419" y="0"/>
                </a:lnTo>
                <a:lnTo>
                  <a:pt x="760357" y="57145"/>
                </a:lnTo>
                <a:lnTo>
                  <a:pt x="57145" y="57145"/>
                </a:lnTo>
                <a:lnTo>
                  <a:pt x="57145" y="6167809"/>
                </a:lnTo>
                <a:lnTo>
                  <a:pt x="11498877" y="6167809"/>
                </a:lnTo>
                <a:lnTo>
                  <a:pt x="11498877" y="57145"/>
                </a:lnTo>
                <a:lnTo>
                  <a:pt x="2587418" y="57145"/>
                </a:lnTo>
                <a:lnTo>
                  <a:pt x="2625031" y="0"/>
                </a:lnTo>
                <a:lnTo>
                  <a:pt x="11556022" y="0"/>
                </a:lnTo>
                <a:lnTo>
                  <a:pt x="11556022" y="6224954"/>
                </a:lnTo>
                <a:lnTo>
                  <a:pt x="0" y="62249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0D7EA5-48C0-46A6-89EC-6E02C0ADBBCE}"/>
              </a:ext>
            </a:extLst>
          </p:cNvPr>
          <p:cNvGrpSpPr/>
          <p:nvPr/>
        </p:nvGrpSpPr>
        <p:grpSpPr>
          <a:xfrm>
            <a:off x="2611934" y="553915"/>
            <a:ext cx="2620319" cy="525185"/>
            <a:chOff x="1612709" y="1258934"/>
            <a:chExt cx="2620319" cy="52518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D9478C-BDBF-40E2-BB2D-14D71A2D35D6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5D173A2-80D1-4F01-ABF9-36D5F4D7D2EC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DA900A-FA3E-45CC-89FC-9CAB3A5874EC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C24D96D-9D3E-438F-8760-C39C6F6729AA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A77D89-CA1F-44D5-AD5D-ADA7F9188893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3D679CD-833A-472E-9970-02A36D0A22C6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4810D72-960F-4278-AD71-28164075B23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472FAA-C5DD-4244-BC5C-18892EEC644D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8C48866-DEF8-4FFD-BD67-8DED2E2C512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B4AFC11-A64F-4B4F-B9C2-1AC02C45DF6F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2D5A81-9F9F-4802-B744-BE0281A8CE6F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00A8C5F-C907-47C9-A3A9-3056A3FA8062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68BA3D-5871-44E3-AA5C-57A6E9AAC956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A3E9C-4C64-4D91-A0F0-0EDBEE79596C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75A0E41-F8EA-4685-8AA9-DA36E4A7F0D7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1C5F4D-4B54-484F-9311-D11052FDB86E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DF78AF-3E52-4BE5-92A7-E6F13A39FC84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E5217E7-894B-47C5-A4A5-F50321E0E861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8E9358F-C045-4D59-82FD-D6571C4B3305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CC6330-E3C5-4629-91EC-DF98BAD6CFCB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6426AE-FAD8-4CD1-9C49-CF89FEDDFCD5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FF8A386-A6FB-49AD-BCFC-36E0C9313D04}"/>
              </a:ext>
            </a:extLst>
          </p:cNvPr>
          <p:cNvGrpSpPr/>
          <p:nvPr/>
        </p:nvGrpSpPr>
        <p:grpSpPr>
          <a:xfrm>
            <a:off x="781728" y="1123768"/>
            <a:ext cx="2620319" cy="525185"/>
            <a:chOff x="1612709" y="1258934"/>
            <a:chExt cx="2620319" cy="52518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46751B0-9771-4B5A-9B09-15D1F5EFB577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69E6C42-F3E9-4C71-AD84-B26655FC82FE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B3A0BDD-C604-4E10-AB2F-5A1CBE25F995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9DAB859-AAF2-43D1-8D45-444552D2D4B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5F41C7B-2525-4D6B-A836-0B77408F5E29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EB5D838-E33F-43B8-B77D-E2D9D393AF4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240D9AB-93D6-4097-B60A-5A3C7A5B1F46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87B3A4C-C20D-4A4B-B0C2-ED6776D14CCD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15136A-D1EF-4F37-A699-21B3293D307A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3C342E-9F67-4CCC-8AE2-F4A9FFEF8AD8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940500F-E7B8-4051-A07F-0BB6E87A5F14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6522742-B000-498D-907D-F7C331464A6F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6CB34E-C2FE-4833-A58F-3CBC2FF01E5B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8D2AC64-DDF4-47AF-967A-77D081F6E255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A8A1EE1-12CA-4FC8-8D75-4F9982D6AC90}"/>
              </a:ext>
            </a:extLst>
          </p:cNvPr>
          <p:cNvSpPr txBox="1"/>
          <p:nvPr/>
        </p:nvSpPr>
        <p:spPr>
          <a:xfrm>
            <a:off x="5352379" y="580908"/>
            <a:ext cx="113435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01</a:t>
            </a:r>
            <a:endParaRPr lang="ko-KR" altLang="en-US" sz="6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6C63E72-41AA-42A3-84C5-A1393DD28197}"/>
              </a:ext>
            </a:extLst>
          </p:cNvPr>
          <p:cNvSpPr txBox="1"/>
          <p:nvPr/>
        </p:nvSpPr>
        <p:spPr>
          <a:xfrm>
            <a:off x="6096000" y="854285"/>
            <a:ext cx="5263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9820B6A-8883-4103-ACD0-0773D440CA96}"/>
              </a:ext>
            </a:extLst>
          </p:cNvPr>
          <p:cNvSpPr txBox="1"/>
          <p:nvPr/>
        </p:nvSpPr>
        <p:spPr>
          <a:xfrm>
            <a:off x="6096000" y="1257957"/>
            <a:ext cx="511463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45ABBFB-D363-4126-8585-DF143E16A91D}"/>
              </a:ext>
            </a:extLst>
          </p:cNvPr>
          <p:cNvSpPr txBox="1">
            <a:spLocks/>
          </p:cNvSpPr>
          <p:nvPr/>
        </p:nvSpPr>
        <p:spPr>
          <a:xfrm>
            <a:off x="8457036" y="467064"/>
            <a:ext cx="2745574" cy="161316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9BF7181-2D2A-4A13-B1F2-32E4229D1050}"/>
              </a:ext>
            </a:extLst>
          </p:cNvPr>
          <p:cNvSpPr/>
          <p:nvPr/>
        </p:nvSpPr>
        <p:spPr>
          <a:xfrm>
            <a:off x="317990" y="316523"/>
            <a:ext cx="11556022" cy="6224954"/>
          </a:xfrm>
          <a:custGeom>
            <a:avLst/>
            <a:gdLst>
              <a:gd name="connsiteX0" fmla="*/ 0 w 11556022"/>
              <a:gd name="connsiteY0" fmla="*/ 0 h 6224954"/>
              <a:gd name="connsiteX1" fmla="*/ 11556022 w 11556022"/>
              <a:gd name="connsiteY1" fmla="*/ 0 h 6224954"/>
              <a:gd name="connsiteX2" fmla="*/ 11556022 w 11556022"/>
              <a:gd name="connsiteY2" fmla="*/ 6224954 h 6224954"/>
              <a:gd name="connsiteX3" fmla="*/ 9546663 w 11556022"/>
              <a:gd name="connsiteY3" fmla="*/ 6224954 h 6224954"/>
              <a:gd name="connsiteX4" fmla="*/ 9534806 w 11556022"/>
              <a:gd name="connsiteY4" fmla="*/ 6167809 h 6224954"/>
              <a:gd name="connsiteX5" fmla="*/ 11498877 w 11556022"/>
              <a:gd name="connsiteY5" fmla="*/ 6167809 h 6224954"/>
              <a:gd name="connsiteX6" fmla="*/ 11498877 w 11556022"/>
              <a:gd name="connsiteY6" fmla="*/ 57145 h 6224954"/>
              <a:gd name="connsiteX7" fmla="*/ 57145 w 11556022"/>
              <a:gd name="connsiteY7" fmla="*/ 57145 h 6224954"/>
              <a:gd name="connsiteX8" fmla="*/ 57145 w 11556022"/>
              <a:gd name="connsiteY8" fmla="*/ 6167809 h 6224954"/>
              <a:gd name="connsiteX9" fmla="*/ 7502962 w 11556022"/>
              <a:gd name="connsiteY9" fmla="*/ 6167809 h 6224954"/>
              <a:gd name="connsiteX10" fmla="*/ 7518173 w 11556022"/>
              <a:gd name="connsiteY10" fmla="*/ 6224954 h 6224954"/>
              <a:gd name="connsiteX11" fmla="*/ 0 w 11556022"/>
              <a:gd name="connsiteY11" fmla="*/ 6224954 h 6224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56022" h="6224954">
                <a:moveTo>
                  <a:pt x="0" y="0"/>
                </a:moveTo>
                <a:lnTo>
                  <a:pt x="11556022" y="0"/>
                </a:lnTo>
                <a:lnTo>
                  <a:pt x="11556022" y="6224954"/>
                </a:lnTo>
                <a:lnTo>
                  <a:pt x="9546663" y="6224954"/>
                </a:lnTo>
                <a:lnTo>
                  <a:pt x="9534806" y="6167809"/>
                </a:lnTo>
                <a:lnTo>
                  <a:pt x="11498877" y="6167809"/>
                </a:lnTo>
                <a:lnTo>
                  <a:pt x="11498877" y="57145"/>
                </a:lnTo>
                <a:lnTo>
                  <a:pt x="57145" y="57145"/>
                </a:lnTo>
                <a:lnTo>
                  <a:pt x="57145" y="6167809"/>
                </a:lnTo>
                <a:lnTo>
                  <a:pt x="7502962" y="6167809"/>
                </a:lnTo>
                <a:lnTo>
                  <a:pt x="7518173" y="6224954"/>
                </a:lnTo>
                <a:lnTo>
                  <a:pt x="0" y="62249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6592FB-FE63-4A21-B74C-A7487DA8C9E8}"/>
              </a:ext>
            </a:extLst>
          </p:cNvPr>
          <p:cNvGrpSpPr/>
          <p:nvPr/>
        </p:nvGrpSpPr>
        <p:grpSpPr>
          <a:xfrm>
            <a:off x="9675696" y="5865751"/>
            <a:ext cx="1967086" cy="524542"/>
            <a:chOff x="2265942" y="1258934"/>
            <a:chExt cx="1967086" cy="52454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1433AA-3EE4-4EDF-B937-14E381782903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FFB35C-3554-403B-869D-16EF2C4FE65B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9DF6D8-95FB-4B00-8F5A-193E8C9D9655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336A60-ED34-4FCF-A91E-6AAF2409160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AD82BB-FDA7-4755-927C-195DB870489B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338D3C9-7A25-47E1-99DC-F2F2CE1D05D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7424B4-EB89-4A59-A181-CB2CF3D5336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C840C2F-47B2-45EB-B86E-9832BC4D18F5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59DAA3D-E04A-478B-A7D0-FC9B1C7FCFD2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7633275-263B-4139-A43A-37C6078B6E9D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26735A-AF41-44D6-9259-066664502383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D940C88-E683-4976-B16C-390E607E2BB6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438862C-492B-418C-ABBC-1149ED33E8D6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F4A8D3-169D-4ABE-A6FC-468D15ADCD2B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87B3D53-696B-482D-84E8-67FA2C5C0F04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9FECC4-39D8-4391-AC81-453977E4B9A3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F6634B-8C18-420A-AF09-7F9F80944037}"/>
              </a:ext>
            </a:extLst>
          </p:cNvPr>
          <p:cNvGrpSpPr/>
          <p:nvPr/>
        </p:nvGrpSpPr>
        <p:grpSpPr>
          <a:xfrm flipH="1">
            <a:off x="7055377" y="748459"/>
            <a:ext cx="2620319" cy="525185"/>
            <a:chOff x="1612709" y="1258934"/>
            <a:chExt cx="2620319" cy="525185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2D58B60-5880-4E92-A044-7430A2C2117F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EC47C6-EBE3-4C1E-A4AB-B5F4415A9B0B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02BE2BE-2C28-4DE5-86A9-1CD6C7F2C458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98F9906-C511-4734-9A9D-AB9EC4F36F26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FF53A54-E01A-4A14-8447-3621485AE11F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B66B65A-39C5-4812-A627-CC54BF44ED1C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C20550C-E6E5-4FCE-9A36-1B7B1039C7D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4F2D60F-8DD0-4BE7-8A21-CC082DC6A636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F998009-69F6-4A4F-94FF-8A5AA518208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4DBB4C-1854-4B8F-B36C-BE80BF21031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5589B05-B81F-4E9C-883A-57DABC969831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61CBFE-A327-4058-B857-ADAE286E7461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30F9394-132E-48AD-9E3F-D6AC981B243D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D7EB169-143A-4139-991A-C9CBB928EFAA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EF7271E-8031-4B07-B17E-1930D004155E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9246561-2EBC-4798-B072-0E11245051B9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43371AE-43EB-4D5A-89C7-178F871C05FE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009B18-A5DD-443A-8C52-5F3CEB2B007C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8D2FBFA-CD2D-46C0-8E96-7E8ADC3D7AFB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9DDC466-54C4-4AF0-85FF-019ADF916FB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4258493-5492-4FC8-872D-B8EA1A9E674E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237F4E7-414B-4830-BC47-300170F13C49}"/>
              </a:ext>
            </a:extLst>
          </p:cNvPr>
          <p:cNvGrpSpPr/>
          <p:nvPr/>
        </p:nvGrpSpPr>
        <p:grpSpPr>
          <a:xfrm>
            <a:off x="805230" y="480732"/>
            <a:ext cx="6007282" cy="2985373"/>
            <a:chOff x="567105" y="461682"/>
            <a:chExt cx="6007282" cy="298537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B7E67A4-25E9-4397-A5E1-58986F858075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F624056-66B2-4258-BB66-C1886CBCBBB8}"/>
                </a:ext>
              </a:extLst>
            </p:cNvPr>
            <p:cNvSpPr txBox="1"/>
            <p:nvPr/>
          </p:nvSpPr>
          <p:spPr>
            <a:xfrm>
              <a:off x="1310726" y="735059"/>
              <a:ext cx="52636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CE5897F-99A9-4A70-B605-8B9E0F873F54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3A3722D-5B6C-4DFB-9E40-2BFEFA2C517F}"/>
              </a:ext>
            </a:extLst>
          </p:cNvPr>
          <p:cNvGrpSpPr/>
          <p:nvPr/>
        </p:nvGrpSpPr>
        <p:grpSpPr>
          <a:xfrm flipH="1">
            <a:off x="1391010" y="3314700"/>
            <a:ext cx="6093007" cy="2985373"/>
            <a:chOff x="567105" y="461682"/>
            <a:chExt cx="6093007" cy="298537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469AC60-D77E-47AE-BE6A-0CC5A9117720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AB6C6A5-8277-4FD5-8734-5CA7C31AE66C}"/>
                </a:ext>
              </a:extLst>
            </p:cNvPr>
            <p:cNvSpPr txBox="1"/>
            <p:nvPr/>
          </p:nvSpPr>
          <p:spPr>
            <a:xfrm>
              <a:off x="1396451" y="735059"/>
              <a:ext cx="52636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A4D6E30-C3B2-4AFE-A255-11EA4B027185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ACCB52F-77DC-4385-9651-0CDA02C7FED1}"/>
              </a:ext>
            </a:extLst>
          </p:cNvPr>
          <p:cNvSpPr/>
          <p:nvPr/>
        </p:nvSpPr>
        <p:spPr>
          <a:xfrm>
            <a:off x="2769576" y="580292"/>
            <a:ext cx="6638191" cy="5697416"/>
          </a:xfrm>
          <a:custGeom>
            <a:avLst/>
            <a:gdLst>
              <a:gd name="connsiteX0" fmla="*/ 0 w 6638191"/>
              <a:gd name="connsiteY0" fmla="*/ 0 h 5697416"/>
              <a:gd name="connsiteX1" fmla="*/ 6638191 w 6638191"/>
              <a:gd name="connsiteY1" fmla="*/ 0 h 5697416"/>
              <a:gd name="connsiteX2" fmla="*/ 6638191 w 6638191"/>
              <a:gd name="connsiteY2" fmla="*/ 1514220 h 5697416"/>
              <a:gd name="connsiteX3" fmla="*/ 6542930 w 6638191"/>
              <a:gd name="connsiteY3" fmla="*/ 1369955 h 5697416"/>
              <a:gd name="connsiteX4" fmla="*/ 6542930 w 6638191"/>
              <a:gd name="connsiteY4" fmla="*/ 95261 h 5697416"/>
              <a:gd name="connsiteX5" fmla="*/ 95261 w 6638191"/>
              <a:gd name="connsiteY5" fmla="*/ 95261 h 5697416"/>
              <a:gd name="connsiteX6" fmla="*/ 95261 w 6638191"/>
              <a:gd name="connsiteY6" fmla="*/ 5602155 h 5697416"/>
              <a:gd name="connsiteX7" fmla="*/ 6542930 w 6638191"/>
              <a:gd name="connsiteY7" fmla="*/ 5602155 h 5697416"/>
              <a:gd name="connsiteX8" fmla="*/ 6542930 w 6638191"/>
              <a:gd name="connsiteY8" fmla="*/ 3165458 h 5697416"/>
              <a:gd name="connsiteX9" fmla="*/ 6638191 w 6638191"/>
              <a:gd name="connsiteY9" fmla="*/ 3159428 h 5697416"/>
              <a:gd name="connsiteX10" fmla="*/ 6638191 w 6638191"/>
              <a:gd name="connsiteY10" fmla="*/ 5697416 h 5697416"/>
              <a:gd name="connsiteX11" fmla="*/ 0 w 6638191"/>
              <a:gd name="connsiteY11" fmla="*/ 5697416 h 569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38191" h="5697416">
                <a:moveTo>
                  <a:pt x="0" y="0"/>
                </a:moveTo>
                <a:lnTo>
                  <a:pt x="6638191" y="0"/>
                </a:lnTo>
                <a:lnTo>
                  <a:pt x="6638191" y="1514220"/>
                </a:lnTo>
                <a:lnTo>
                  <a:pt x="6542930" y="1369955"/>
                </a:lnTo>
                <a:lnTo>
                  <a:pt x="6542930" y="95261"/>
                </a:lnTo>
                <a:lnTo>
                  <a:pt x="95261" y="95261"/>
                </a:lnTo>
                <a:lnTo>
                  <a:pt x="95261" y="5602155"/>
                </a:lnTo>
                <a:lnTo>
                  <a:pt x="6542930" y="5602155"/>
                </a:lnTo>
                <a:lnTo>
                  <a:pt x="6542930" y="3165458"/>
                </a:lnTo>
                <a:lnTo>
                  <a:pt x="6638191" y="3159428"/>
                </a:lnTo>
                <a:lnTo>
                  <a:pt x="6638191" y="5697416"/>
                </a:lnTo>
                <a:lnTo>
                  <a:pt x="0" y="56974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C44054-FC3F-4AC6-81D5-8C46762C9428}"/>
              </a:ext>
            </a:extLst>
          </p:cNvPr>
          <p:cNvSpPr txBox="1"/>
          <p:nvPr/>
        </p:nvSpPr>
        <p:spPr>
          <a:xfrm>
            <a:off x="9643809" y="4164672"/>
            <a:ext cx="186458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FB7450-F949-4FC3-9372-75A3713E388A}"/>
              </a:ext>
            </a:extLst>
          </p:cNvPr>
          <p:cNvGrpSpPr/>
          <p:nvPr/>
        </p:nvGrpSpPr>
        <p:grpSpPr>
          <a:xfrm>
            <a:off x="4387344" y="4531423"/>
            <a:ext cx="4747846" cy="1205491"/>
            <a:chOff x="4387344" y="4745096"/>
            <a:chExt cx="4747846" cy="120549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BC34FD-DEEB-45E9-8C98-A0052BB0708F}"/>
                </a:ext>
              </a:extLst>
            </p:cNvPr>
            <p:cNvSpPr txBox="1"/>
            <p:nvPr/>
          </p:nvSpPr>
          <p:spPr>
            <a:xfrm>
              <a:off x="4387344" y="4745096"/>
              <a:ext cx="4747846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4C826D-8A55-41B0-A086-52ADE8F21542}"/>
                </a:ext>
              </a:extLst>
            </p:cNvPr>
            <p:cNvSpPr txBox="1"/>
            <p:nvPr/>
          </p:nvSpPr>
          <p:spPr>
            <a:xfrm>
              <a:off x="4387373" y="5570931"/>
              <a:ext cx="465991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Diamond 10">
            <a:extLst>
              <a:ext uri="{FF2B5EF4-FFF2-40B4-BE49-F238E27FC236}">
                <a16:creationId xmlns:a16="http://schemas.microsoft.com/office/drawing/2014/main" id="{F6B98534-F27A-4335-B3CB-311A56F957F3}"/>
              </a:ext>
            </a:extLst>
          </p:cNvPr>
          <p:cNvSpPr/>
          <p:nvPr/>
        </p:nvSpPr>
        <p:spPr>
          <a:xfrm>
            <a:off x="10139516" y="1731884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DB44449B-638E-4E16-A348-DCC5737B4C5D}"/>
              </a:ext>
            </a:extLst>
          </p:cNvPr>
          <p:cNvSpPr/>
          <p:nvPr/>
        </p:nvSpPr>
        <p:spPr>
          <a:xfrm>
            <a:off x="5522171" y="4289462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5049180E-CDF9-4870-B4F1-1BC383A49384}"/>
              </a:ext>
            </a:extLst>
          </p:cNvPr>
          <p:cNvSpPr/>
          <p:nvPr/>
        </p:nvSpPr>
        <p:spPr>
          <a:xfrm>
            <a:off x="4169051" y="2046591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0573F2CA-D1E8-467E-A19F-79E2BBF1B709}"/>
              </a:ext>
            </a:extLst>
          </p:cNvPr>
          <p:cNvSpPr/>
          <p:nvPr/>
        </p:nvSpPr>
        <p:spPr>
          <a:xfrm>
            <a:off x="3810616" y="5368574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7FE865E2-30F2-4475-A664-063161D5EFD4}"/>
              </a:ext>
            </a:extLst>
          </p:cNvPr>
          <p:cNvSpPr/>
          <p:nvPr/>
        </p:nvSpPr>
        <p:spPr>
          <a:xfrm>
            <a:off x="7993705" y="3172607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9A2C8CD-2931-44CC-B767-B991B7BBB1C3}"/>
              </a:ext>
            </a:extLst>
          </p:cNvPr>
          <p:cNvGrpSpPr/>
          <p:nvPr/>
        </p:nvGrpSpPr>
        <p:grpSpPr>
          <a:xfrm>
            <a:off x="2932947" y="759876"/>
            <a:ext cx="2620319" cy="525185"/>
            <a:chOff x="1612709" y="1258934"/>
            <a:chExt cx="2620319" cy="52518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69C45AF-CF12-40E7-B3CD-66B0F6B0AA9C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C7ADE1-86F7-4C34-90DF-2446436B74B8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92A60B4-D753-4B67-8265-5660A6F9CE50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AE95D4-501B-4FFA-963D-1EA1803F2076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2C71E4A-5272-4F3B-91BE-F93989C23D56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4FD0F6-BD9B-432C-90F6-F5A7D5C66D88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84116B8-F1F6-417D-94BE-66D3E51D935A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E1DA935-74DD-4CB3-8638-17401CCADB87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DAE98A0-3C4C-461F-83D5-DDECC3BA2B5A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D4684F5-2214-4DCF-AD6D-076ABE52D45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8981B0-516B-42B4-BD0E-C8AA0C42C5FF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24676DC-498F-4C24-A5C1-ED620AAF66EC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3C31AC2-71BD-4BFE-80F0-902FB9213FC6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D5196E4-98D6-4332-90C9-67518FC62428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BD4A2E1-DFF4-44E6-AFFF-ED797391ED86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900647-6A5F-4DB6-BB6F-3FB0E71EE397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E306EE-36F9-45A8-9376-25E89C0873D1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7AA53F-ED99-45B9-A324-D9A0BB7B7E4A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C4500C2-9EBC-413C-A0C9-3FF44E5EE192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ABD6A7-01B2-4731-9639-D98F9CC37826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99A2B93-F577-4F45-ACFC-73CA45C9B149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96FD627-232A-4E66-BD84-32C5FC56FD56}"/>
              </a:ext>
            </a:extLst>
          </p:cNvPr>
          <p:cNvGrpSpPr/>
          <p:nvPr/>
        </p:nvGrpSpPr>
        <p:grpSpPr>
          <a:xfrm>
            <a:off x="6549127" y="4006238"/>
            <a:ext cx="2620319" cy="525185"/>
            <a:chOff x="1612709" y="1258934"/>
            <a:chExt cx="2620319" cy="52518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C35AA7-994A-464A-98DD-4B1846F2B4B4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5E40DA-57AB-4ED6-BFB7-B5342530267A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2D6D6E5-D84E-405B-9D06-89E5A9248E03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BEC3E1D-E988-414B-9A22-E79D83A29F27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C5ADD03-16C7-47E2-BF57-12A241E04DB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4268223-C406-4E7F-8F37-F40042312A4B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76F9584-7F0C-4EC2-97AE-F829810C2952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8C9367-F3B0-48B4-81A5-107FF5640CC6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28576EA-13C4-4A0F-BD51-24285C639F8D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AB31D3-BFE2-4FE0-AB8C-642548417902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22BAB97-55D0-480A-A985-F4FED8107041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0320B6-3AD8-440F-9A46-063248A5950C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A06F38-BAD5-4A24-B69B-1E97A8F014D4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100B1E-D99D-412F-88C8-E822B489A469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BB4AEB4-1B63-4566-B2A2-85FF8CEBD02F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A43FB4-3170-4458-8BC9-399340117F50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F3370CC-8BD8-4DF4-9C58-0DFA140CBB2B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81D5082-07F8-4138-8570-317B629964F7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E68CE3A-9786-40A9-A3BF-2E3FA45485F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7D3D3F-A28F-44A0-B945-5263DE477E1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272924B-BEC4-45DD-A357-ECA48FB3756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7595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31CADC8-89DF-41CF-8DDD-CD05498EFF43}"/>
              </a:ext>
            </a:extLst>
          </p:cNvPr>
          <p:cNvSpPr/>
          <p:nvPr/>
        </p:nvSpPr>
        <p:spPr>
          <a:xfrm>
            <a:off x="2154699" y="1077962"/>
            <a:ext cx="1920296" cy="3056974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8FAC970-7D5E-4561-BF25-F033349F1AFD}"/>
              </a:ext>
            </a:extLst>
          </p:cNvPr>
          <p:cNvSpPr/>
          <p:nvPr/>
        </p:nvSpPr>
        <p:spPr>
          <a:xfrm>
            <a:off x="405728" y="1124160"/>
            <a:ext cx="1707888" cy="3045493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375AB-7A0E-4932-90C5-F7539D2F2D48}"/>
              </a:ext>
            </a:extLst>
          </p:cNvPr>
          <p:cNvGrpSpPr/>
          <p:nvPr/>
        </p:nvGrpSpPr>
        <p:grpSpPr>
          <a:xfrm>
            <a:off x="804954" y="4109003"/>
            <a:ext cx="2785606" cy="2264854"/>
            <a:chOff x="1914525" y="1276351"/>
            <a:chExt cx="5333999" cy="4336841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8A1F0675-71C9-417C-8658-F2247736CE27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54ABE66C-3820-4ACB-BA3A-66300BE2C093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300D5D0-21F4-4CFE-BF6A-11CDCC10C6EC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그룹 3">
            <a:extLst>
              <a:ext uri="{FF2B5EF4-FFF2-40B4-BE49-F238E27FC236}">
                <a16:creationId xmlns:a16="http://schemas.microsoft.com/office/drawing/2014/main" id="{458B4846-6554-4FEF-90C2-6A4E5D6C4A90}"/>
              </a:ext>
            </a:extLst>
          </p:cNvPr>
          <p:cNvGrpSpPr/>
          <p:nvPr/>
        </p:nvGrpSpPr>
        <p:grpSpPr>
          <a:xfrm>
            <a:off x="5189204" y="1384528"/>
            <a:ext cx="2186604" cy="2492913"/>
            <a:chOff x="6765777" y="1996709"/>
            <a:chExt cx="3316219" cy="3780769"/>
          </a:xfrm>
        </p:grpSpPr>
        <p:grpSp>
          <p:nvGrpSpPr>
            <p:cNvPr id="11" name="그룹 4">
              <a:extLst>
                <a:ext uri="{FF2B5EF4-FFF2-40B4-BE49-F238E27FC236}">
                  <a16:creationId xmlns:a16="http://schemas.microsoft.com/office/drawing/2014/main" id="{297F474C-4FDF-48C4-B2AC-90899F9D9A55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15" name="자유형: 도형 38">
                <a:extLst>
                  <a:ext uri="{FF2B5EF4-FFF2-40B4-BE49-F238E27FC236}">
                    <a16:creationId xmlns:a16="http://schemas.microsoft.com/office/drawing/2014/main" id="{6EE13636-6981-4108-BEEA-DE4886E1774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자유형: 도형 35">
                <a:extLst>
                  <a:ext uri="{FF2B5EF4-FFF2-40B4-BE49-F238E27FC236}">
                    <a16:creationId xmlns:a16="http://schemas.microsoft.com/office/drawing/2014/main" id="{587D9AA3-84E7-4AF3-AF1C-3B0E8804FE05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자유형: 도형 37">
                <a:extLst>
                  <a:ext uri="{FF2B5EF4-FFF2-40B4-BE49-F238E27FC236}">
                    <a16:creationId xmlns:a16="http://schemas.microsoft.com/office/drawing/2014/main" id="{8E211472-8FD2-4210-BC02-257E324422C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자유형: 도형 36">
                <a:extLst>
                  <a:ext uri="{FF2B5EF4-FFF2-40B4-BE49-F238E27FC236}">
                    <a16:creationId xmlns:a16="http://schemas.microsoft.com/office/drawing/2014/main" id="{801C9135-CDB9-4970-BD08-E750DDD5035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화살표: 위쪽/아래쪽 5">
              <a:extLst>
                <a:ext uri="{FF2B5EF4-FFF2-40B4-BE49-F238E27FC236}">
                  <a16:creationId xmlns:a16="http://schemas.microsoft.com/office/drawing/2014/main" id="{98AFD51B-929E-4356-BFDC-B449842484E5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3" name="화살표: 위쪽/아래쪽 39">
              <a:extLst>
                <a:ext uri="{FF2B5EF4-FFF2-40B4-BE49-F238E27FC236}">
                  <a16:creationId xmlns:a16="http://schemas.microsoft.com/office/drawing/2014/main" id="{3A142E53-260A-4A17-898B-7D8F9BA0E799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4" name="화살표: 위쪽/아래쪽 40">
              <a:extLst>
                <a:ext uri="{FF2B5EF4-FFF2-40B4-BE49-F238E27FC236}">
                  <a16:creationId xmlns:a16="http://schemas.microsoft.com/office/drawing/2014/main" id="{293F334F-EC1B-489C-9DAA-F0869CD17B70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33D01E-5BDF-4C4A-BCBD-9A67558255B1}"/>
              </a:ext>
            </a:extLst>
          </p:cNvPr>
          <p:cNvGrpSpPr/>
          <p:nvPr/>
        </p:nvGrpSpPr>
        <p:grpSpPr>
          <a:xfrm>
            <a:off x="6655731" y="4050492"/>
            <a:ext cx="2093813" cy="2229893"/>
            <a:chOff x="1100103" y="2793247"/>
            <a:chExt cx="3462029" cy="368703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37F836A9-DE96-47DE-B129-7024F29FB4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1" name="Rounded Rectangle 18">
              <a:extLst>
                <a:ext uri="{FF2B5EF4-FFF2-40B4-BE49-F238E27FC236}">
                  <a16:creationId xmlns:a16="http://schemas.microsoft.com/office/drawing/2014/main" id="{4B80F304-DBEE-47EA-83DD-0438AC878356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CD14FEB-9623-4E56-B78E-D0125D9DD6E3}"/>
                </a:ext>
              </a:extLst>
            </p:cNvPr>
            <p:cNvSpPr/>
            <p:nvPr/>
          </p:nvSpPr>
          <p:spPr>
            <a:xfrm>
              <a:off x="2940573" y="3339509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805B09FE-55BE-411A-AA42-334C98BB3162}"/>
                </a:ext>
              </a:extLst>
            </p:cNvPr>
            <p:cNvSpPr/>
            <p:nvPr/>
          </p:nvSpPr>
          <p:spPr>
            <a:xfrm>
              <a:off x="1100103" y="4121089"/>
              <a:ext cx="2742086" cy="2359188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  <a:gd name="connsiteX0" fmla="*/ 221873 w 2759430"/>
                <a:gd name="connsiteY0" fmla="*/ 183976 h 2359188"/>
                <a:gd name="connsiteX1" fmla="*/ 128952 w 2759430"/>
                <a:gd name="connsiteY1" fmla="*/ 2064983 h 2359188"/>
                <a:gd name="connsiteX2" fmla="*/ 1945789 w 2759430"/>
                <a:gd name="connsiteY2" fmla="*/ 2359188 h 2359188"/>
                <a:gd name="connsiteX3" fmla="*/ 1831598 w 2759430"/>
                <a:gd name="connsiteY3" fmla="*/ 1698451 h 2359188"/>
                <a:gd name="connsiteX4" fmla="*/ 2664150 w 2759430"/>
                <a:gd name="connsiteY4" fmla="*/ 130334 h 2359188"/>
                <a:gd name="connsiteX5" fmla="*/ 2054394 w 2759430"/>
                <a:gd name="connsiteY5" fmla="*/ 98409 h 2359188"/>
                <a:gd name="connsiteX6" fmla="*/ 2030082 w 2759430"/>
                <a:gd name="connsiteY6" fmla="*/ 303 h 2359188"/>
                <a:gd name="connsiteX7" fmla="*/ 1898273 w 2759430"/>
                <a:gd name="connsiteY7" fmla="*/ 22051 h 2359188"/>
                <a:gd name="connsiteX8" fmla="*/ 1900421 w 2759430"/>
                <a:gd name="connsiteY8" fmla="*/ 783060 h 2359188"/>
                <a:gd name="connsiteX9" fmla="*/ 1226678 w 2759430"/>
                <a:gd name="connsiteY9" fmla="*/ 497145 h 2359188"/>
                <a:gd name="connsiteX10" fmla="*/ 1130871 w 2759430"/>
                <a:gd name="connsiteY10" fmla="*/ 572491 h 2359188"/>
                <a:gd name="connsiteX11" fmla="*/ 221873 w 2759430"/>
                <a:gd name="connsiteY11" fmla="*/ 183976 h 2359188"/>
                <a:gd name="connsiteX0" fmla="*/ 204528 w 2742085"/>
                <a:gd name="connsiteY0" fmla="*/ 183976 h 2359188"/>
                <a:gd name="connsiteX1" fmla="*/ 177295 w 2742085"/>
                <a:gd name="connsiteY1" fmla="*/ 2346501 h 2359188"/>
                <a:gd name="connsiteX2" fmla="*/ 1928444 w 2742085"/>
                <a:gd name="connsiteY2" fmla="*/ 2359188 h 2359188"/>
                <a:gd name="connsiteX3" fmla="*/ 1814253 w 2742085"/>
                <a:gd name="connsiteY3" fmla="*/ 1698451 h 2359188"/>
                <a:gd name="connsiteX4" fmla="*/ 2646805 w 2742085"/>
                <a:gd name="connsiteY4" fmla="*/ 130334 h 2359188"/>
                <a:gd name="connsiteX5" fmla="*/ 2037049 w 2742085"/>
                <a:gd name="connsiteY5" fmla="*/ 98409 h 2359188"/>
                <a:gd name="connsiteX6" fmla="*/ 2012737 w 2742085"/>
                <a:gd name="connsiteY6" fmla="*/ 303 h 2359188"/>
                <a:gd name="connsiteX7" fmla="*/ 1880928 w 2742085"/>
                <a:gd name="connsiteY7" fmla="*/ 22051 h 2359188"/>
                <a:gd name="connsiteX8" fmla="*/ 1883076 w 2742085"/>
                <a:gd name="connsiteY8" fmla="*/ 783060 h 2359188"/>
                <a:gd name="connsiteX9" fmla="*/ 1209333 w 2742085"/>
                <a:gd name="connsiteY9" fmla="*/ 497145 h 2359188"/>
                <a:gd name="connsiteX10" fmla="*/ 1113526 w 2742085"/>
                <a:gd name="connsiteY10" fmla="*/ 572491 h 2359188"/>
                <a:gd name="connsiteX11" fmla="*/ 204528 w 2742085"/>
                <a:gd name="connsiteY11" fmla="*/ 183976 h 235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2085" h="2359188">
                  <a:moveTo>
                    <a:pt x="204528" y="183976"/>
                  </a:moveTo>
                  <a:cubicBezTo>
                    <a:pt x="-274897" y="923751"/>
                    <a:pt x="248499" y="2120543"/>
                    <a:pt x="177295" y="2346501"/>
                  </a:cubicBezTo>
                  <a:lnTo>
                    <a:pt x="1928444" y="2359188"/>
                  </a:lnTo>
                  <a:cubicBezTo>
                    <a:pt x="1918532" y="2232782"/>
                    <a:pt x="1824165" y="1824857"/>
                    <a:pt x="1814253" y="1698451"/>
                  </a:cubicBezTo>
                  <a:cubicBezTo>
                    <a:pt x="2560139" y="1720658"/>
                    <a:pt x="2930335" y="1991050"/>
                    <a:pt x="2646805" y="130334"/>
                  </a:cubicBezTo>
                  <a:cubicBezTo>
                    <a:pt x="2238128" y="54071"/>
                    <a:pt x="2174254" y="89110"/>
                    <a:pt x="2037049" y="98409"/>
                  </a:cubicBezTo>
                  <a:cubicBezTo>
                    <a:pt x="2029033" y="39791"/>
                    <a:pt x="2036036" y="49121"/>
                    <a:pt x="2012737" y="303"/>
                  </a:cubicBezTo>
                  <a:cubicBezTo>
                    <a:pt x="1947153" y="-945"/>
                    <a:pt x="1983584" y="826"/>
                    <a:pt x="1880928" y="22051"/>
                  </a:cubicBezTo>
                  <a:cubicBezTo>
                    <a:pt x="1887278" y="280813"/>
                    <a:pt x="1873551" y="525885"/>
                    <a:pt x="1883076" y="783060"/>
                  </a:cubicBezTo>
                  <a:cubicBezTo>
                    <a:pt x="1732383" y="751246"/>
                    <a:pt x="1500167" y="597607"/>
                    <a:pt x="1209333" y="497145"/>
                  </a:cubicBezTo>
                  <a:cubicBezTo>
                    <a:pt x="1209205" y="618676"/>
                    <a:pt x="1247519" y="688113"/>
                    <a:pt x="1113526" y="572491"/>
                  </a:cubicBezTo>
                  <a:cubicBezTo>
                    <a:pt x="749388" y="481334"/>
                    <a:pt x="637598" y="385765"/>
                    <a:pt x="204528" y="18397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DD9AB454-116B-4EB2-8F58-F50ECBDEB913}"/>
                </a:ext>
              </a:extLst>
            </p:cNvPr>
            <p:cNvSpPr/>
            <p:nvPr/>
          </p:nvSpPr>
          <p:spPr>
            <a:xfrm>
              <a:off x="1346402" y="4188188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0EA310E8-189E-464A-8910-6FEA27D2F8FF}"/>
                </a:ext>
              </a:extLst>
            </p:cNvPr>
            <p:cNvSpPr/>
            <p:nvPr/>
          </p:nvSpPr>
          <p:spPr>
            <a:xfrm>
              <a:off x="3006267" y="4007233"/>
              <a:ext cx="628575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1" name="그룹 9">
            <a:extLst>
              <a:ext uri="{FF2B5EF4-FFF2-40B4-BE49-F238E27FC236}">
                <a16:creationId xmlns:a16="http://schemas.microsoft.com/office/drawing/2014/main" id="{50E3AA60-B66E-4778-9DC4-B1A62AB7E2B4}"/>
              </a:ext>
            </a:extLst>
          </p:cNvPr>
          <p:cNvGrpSpPr/>
          <p:nvPr/>
        </p:nvGrpSpPr>
        <p:grpSpPr>
          <a:xfrm>
            <a:off x="4046556" y="3808485"/>
            <a:ext cx="2063571" cy="2565372"/>
            <a:chOff x="1018676" y="1848459"/>
            <a:chExt cx="2952312" cy="3670229"/>
          </a:xfrm>
        </p:grpSpPr>
        <p:sp>
          <p:nvSpPr>
            <p:cNvPr id="32" name="Oval 1">
              <a:extLst>
                <a:ext uri="{FF2B5EF4-FFF2-40B4-BE49-F238E27FC236}">
                  <a16:creationId xmlns:a16="http://schemas.microsoft.com/office/drawing/2014/main" id="{B2637D15-1727-4725-BD9A-A23EB8CDCF34}"/>
                </a:ext>
              </a:extLst>
            </p:cNvPr>
            <p:cNvSpPr/>
            <p:nvPr/>
          </p:nvSpPr>
          <p:spPr>
            <a:xfrm rot="19043010">
              <a:off x="1018676" y="1848459"/>
              <a:ext cx="2271442" cy="2335067"/>
            </a:xfrm>
            <a:custGeom>
              <a:avLst/>
              <a:gdLst/>
              <a:ahLst/>
              <a:cxnLst/>
              <a:rect l="l" t="t" r="r" b="b"/>
              <a:pathLst>
                <a:path w="2552017" h="2623501">
                  <a:moveTo>
                    <a:pt x="960593" y="2481474"/>
                  </a:moveTo>
                  <a:lnTo>
                    <a:pt x="1639506" y="2481474"/>
                  </a:lnTo>
                  <a:cubicBezTo>
                    <a:pt x="1671635" y="2481474"/>
                    <a:pt x="1697681" y="2507520"/>
                    <a:pt x="1697681" y="2539649"/>
                  </a:cubicBezTo>
                  <a:lnTo>
                    <a:pt x="1697681" y="2565326"/>
                  </a:lnTo>
                  <a:cubicBezTo>
                    <a:pt x="1697681" y="2597455"/>
                    <a:pt x="1671635" y="2623501"/>
                    <a:pt x="1639506" y="2623501"/>
                  </a:cubicBezTo>
                  <a:lnTo>
                    <a:pt x="960593" y="2623501"/>
                  </a:lnTo>
                  <a:cubicBezTo>
                    <a:pt x="928464" y="2623501"/>
                    <a:pt x="902418" y="2597455"/>
                    <a:pt x="902418" y="2565326"/>
                  </a:cubicBezTo>
                  <a:lnTo>
                    <a:pt x="902418" y="2539649"/>
                  </a:lnTo>
                  <a:cubicBezTo>
                    <a:pt x="902418" y="2507520"/>
                    <a:pt x="928464" y="2481474"/>
                    <a:pt x="960593" y="2481474"/>
                  </a:cubicBezTo>
                  <a:close/>
                  <a:moveTo>
                    <a:pt x="932191" y="2289251"/>
                  </a:moveTo>
                  <a:lnTo>
                    <a:pt x="1667909" y="2289251"/>
                  </a:lnTo>
                  <a:cubicBezTo>
                    <a:pt x="1700037" y="2289251"/>
                    <a:pt x="1726082" y="2315296"/>
                    <a:pt x="1726082" y="2347425"/>
                  </a:cubicBezTo>
                  <a:lnTo>
                    <a:pt x="1726082" y="2373104"/>
                  </a:lnTo>
                  <a:cubicBezTo>
                    <a:pt x="1726082" y="2405232"/>
                    <a:pt x="1700037" y="2431279"/>
                    <a:pt x="1667909" y="2431279"/>
                  </a:cubicBezTo>
                  <a:lnTo>
                    <a:pt x="932191" y="2431279"/>
                  </a:lnTo>
                  <a:cubicBezTo>
                    <a:pt x="900060" y="2431279"/>
                    <a:pt x="874016" y="2405232"/>
                    <a:pt x="874016" y="2373104"/>
                  </a:cubicBezTo>
                  <a:lnTo>
                    <a:pt x="874016" y="2347425"/>
                  </a:lnTo>
                  <a:cubicBezTo>
                    <a:pt x="874016" y="2315296"/>
                    <a:pt x="900060" y="2289251"/>
                    <a:pt x="932191" y="2289251"/>
                  </a:cubicBezTo>
                  <a:close/>
                  <a:moveTo>
                    <a:pt x="2552017" y="936595"/>
                  </a:moveTo>
                  <a:lnTo>
                    <a:pt x="2552017" y="1134206"/>
                  </a:lnTo>
                  <a:lnTo>
                    <a:pt x="2269715" y="1094683"/>
                  </a:lnTo>
                  <a:lnTo>
                    <a:pt x="2269715" y="976116"/>
                  </a:lnTo>
                  <a:close/>
                  <a:moveTo>
                    <a:pt x="0" y="936595"/>
                  </a:moveTo>
                  <a:lnTo>
                    <a:pt x="282302" y="976116"/>
                  </a:lnTo>
                  <a:lnTo>
                    <a:pt x="282302" y="1094683"/>
                  </a:lnTo>
                  <a:lnTo>
                    <a:pt x="0" y="1134206"/>
                  </a:lnTo>
                  <a:close/>
                  <a:moveTo>
                    <a:pt x="1294602" y="538610"/>
                  </a:moveTo>
                  <a:cubicBezTo>
                    <a:pt x="913173" y="539058"/>
                    <a:pt x="604117" y="848419"/>
                    <a:pt x="604117" y="1229963"/>
                  </a:cubicBezTo>
                  <a:cubicBezTo>
                    <a:pt x="604117" y="1488254"/>
                    <a:pt x="788458" y="1743173"/>
                    <a:pt x="933602" y="1859635"/>
                  </a:cubicBezTo>
                  <a:cubicBezTo>
                    <a:pt x="999780" y="1936202"/>
                    <a:pt x="994533" y="1937770"/>
                    <a:pt x="1021427" y="2035767"/>
                  </a:cubicBezTo>
                  <a:cubicBezTo>
                    <a:pt x="1030792" y="2095827"/>
                    <a:pt x="1015388" y="2108637"/>
                    <a:pt x="1052591" y="2112393"/>
                  </a:cubicBezTo>
                  <a:lnTo>
                    <a:pt x="1054999" y="2125056"/>
                  </a:lnTo>
                  <a:lnTo>
                    <a:pt x="1550433" y="2125056"/>
                  </a:lnTo>
                  <a:lnTo>
                    <a:pt x="1553159" y="2110727"/>
                  </a:lnTo>
                  <a:cubicBezTo>
                    <a:pt x="1573723" y="2104124"/>
                    <a:pt x="1563459" y="2087417"/>
                    <a:pt x="1571512" y="2035767"/>
                  </a:cubicBezTo>
                  <a:cubicBezTo>
                    <a:pt x="1598405" y="1937770"/>
                    <a:pt x="1593158" y="1936202"/>
                    <a:pt x="1659337" y="1859635"/>
                  </a:cubicBezTo>
                  <a:cubicBezTo>
                    <a:pt x="1804480" y="1743173"/>
                    <a:pt x="1988823" y="1488254"/>
                    <a:pt x="1988823" y="1229963"/>
                  </a:cubicBezTo>
                  <a:cubicBezTo>
                    <a:pt x="1988823" y="848419"/>
                    <a:pt x="1679767" y="539058"/>
                    <a:pt x="1298337" y="538610"/>
                  </a:cubicBezTo>
                  <a:lnTo>
                    <a:pt x="1298337" y="538781"/>
                  </a:lnTo>
                  <a:lnTo>
                    <a:pt x="1296470" y="538638"/>
                  </a:lnTo>
                  <a:lnTo>
                    <a:pt x="1294602" y="538781"/>
                  </a:lnTo>
                  <a:close/>
                  <a:moveTo>
                    <a:pt x="1294881" y="366993"/>
                  </a:moveTo>
                  <a:lnTo>
                    <a:pt x="1296470" y="367115"/>
                  </a:lnTo>
                  <a:lnTo>
                    <a:pt x="1298059" y="366993"/>
                  </a:lnTo>
                  <a:cubicBezTo>
                    <a:pt x="1765638" y="366993"/>
                    <a:pt x="2144688" y="746041"/>
                    <a:pt x="2144688" y="1213621"/>
                  </a:cubicBezTo>
                  <a:cubicBezTo>
                    <a:pt x="2144688" y="1530035"/>
                    <a:pt x="1918769" y="1842315"/>
                    <a:pt x="1741015" y="1984856"/>
                  </a:cubicBezTo>
                  <a:cubicBezTo>
                    <a:pt x="1688059" y="2045866"/>
                    <a:pt x="1711430" y="2077925"/>
                    <a:pt x="1700050" y="2157459"/>
                  </a:cubicBezTo>
                  <a:cubicBezTo>
                    <a:pt x="1670466" y="2218857"/>
                    <a:pt x="1644003" y="2238490"/>
                    <a:pt x="1591710" y="2238490"/>
                  </a:cubicBezTo>
                  <a:lnTo>
                    <a:pt x="1296470" y="2237434"/>
                  </a:lnTo>
                  <a:lnTo>
                    <a:pt x="1001230" y="2238490"/>
                  </a:lnTo>
                  <a:cubicBezTo>
                    <a:pt x="948937" y="2238490"/>
                    <a:pt x="922474" y="2218857"/>
                    <a:pt x="892888" y="2157459"/>
                  </a:cubicBezTo>
                  <a:cubicBezTo>
                    <a:pt x="881509" y="2077925"/>
                    <a:pt x="904880" y="2045866"/>
                    <a:pt x="851923" y="1984856"/>
                  </a:cubicBezTo>
                  <a:cubicBezTo>
                    <a:pt x="674170" y="1842315"/>
                    <a:pt x="448251" y="1530035"/>
                    <a:pt x="448251" y="1213621"/>
                  </a:cubicBezTo>
                  <a:cubicBezTo>
                    <a:pt x="448251" y="746041"/>
                    <a:pt x="827300" y="366993"/>
                    <a:pt x="1294881" y="366993"/>
                  </a:cubicBezTo>
                  <a:close/>
                  <a:moveTo>
                    <a:pt x="2017322" y="195354"/>
                  </a:moveTo>
                  <a:lnTo>
                    <a:pt x="2168700" y="322376"/>
                  </a:lnTo>
                  <a:lnTo>
                    <a:pt x="1956964" y="513228"/>
                  </a:lnTo>
                  <a:lnTo>
                    <a:pt x="1866137" y="437013"/>
                  </a:lnTo>
                  <a:close/>
                  <a:moveTo>
                    <a:pt x="520680" y="195354"/>
                  </a:moveTo>
                  <a:lnTo>
                    <a:pt x="671864" y="437013"/>
                  </a:lnTo>
                  <a:lnTo>
                    <a:pt x="581036" y="513228"/>
                  </a:lnTo>
                  <a:lnTo>
                    <a:pt x="369300" y="322376"/>
                  </a:lnTo>
                  <a:close/>
                  <a:moveTo>
                    <a:pt x="1197664" y="0"/>
                  </a:moveTo>
                  <a:lnTo>
                    <a:pt x="1395275" y="0"/>
                  </a:lnTo>
                  <a:lnTo>
                    <a:pt x="1355752" y="282302"/>
                  </a:lnTo>
                  <a:lnTo>
                    <a:pt x="1237185" y="28230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3" name="Group 18">
              <a:extLst>
                <a:ext uri="{FF2B5EF4-FFF2-40B4-BE49-F238E27FC236}">
                  <a16:creationId xmlns:a16="http://schemas.microsoft.com/office/drawing/2014/main" id="{88C3262B-841C-40B6-93C6-F706DA1DC6D9}"/>
                </a:ext>
              </a:extLst>
            </p:cNvPr>
            <p:cNvGrpSpPr/>
            <p:nvPr/>
          </p:nvGrpSpPr>
          <p:grpSpPr>
            <a:xfrm rot="19043010">
              <a:off x="3312153" y="3670883"/>
              <a:ext cx="658835" cy="1847805"/>
              <a:chOff x="6208048" y="3967120"/>
              <a:chExt cx="864096" cy="2231240"/>
            </a:xfrm>
          </p:grpSpPr>
          <p:sp>
            <p:nvSpPr>
              <p:cNvPr id="52" name="Rectangle 13">
                <a:extLst>
                  <a:ext uri="{FF2B5EF4-FFF2-40B4-BE49-F238E27FC236}">
                    <a16:creationId xmlns:a16="http://schemas.microsoft.com/office/drawing/2014/main" id="{20F63E4E-6121-47CC-B876-2277153B715D}"/>
                  </a:ext>
                </a:extLst>
              </p:cNvPr>
              <p:cNvSpPr/>
              <p:nvPr/>
            </p:nvSpPr>
            <p:spPr>
              <a:xfrm>
                <a:off x="6208144" y="3967120"/>
                <a:ext cx="864000" cy="1416860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Isosceles Triangle 14">
                <a:extLst>
                  <a:ext uri="{FF2B5EF4-FFF2-40B4-BE49-F238E27FC236}">
                    <a16:creationId xmlns:a16="http://schemas.microsoft.com/office/drawing/2014/main" id="{31525576-A64E-40C7-A0F8-6F7147CEA20E}"/>
                  </a:ext>
                </a:extLst>
              </p:cNvPr>
              <p:cNvSpPr/>
              <p:nvPr/>
            </p:nvSpPr>
            <p:spPr>
              <a:xfrm rot="10800000">
                <a:off x="6485344" y="5887981"/>
                <a:ext cx="309600" cy="310379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Trapezoid 12">
                <a:extLst>
                  <a:ext uri="{FF2B5EF4-FFF2-40B4-BE49-F238E27FC236}">
                    <a16:creationId xmlns:a16="http://schemas.microsoft.com/office/drawing/2014/main" id="{5C003F9A-A5D7-4860-8C20-E277CC96C7C3}"/>
                  </a:ext>
                </a:extLst>
              </p:cNvPr>
              <p:cNvSpPr/>
              <p:nvPr/>
            </p:nvSpPr>
            <p:spPr>
              <a:xfrm rot="10800000">
                <a:off x="6208048" y="5189849"/>
                <a:ext cx="864096" cy="696733"/>
              </a:xfrm>
              <a:custGeom>
                <a:avLst/>
                <a:gdLst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0 w 864096"/>
                  <a:gd name="connsiteY4" fmla="*/ 504000 h 504000"/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654389 w 864096"/>
                  <a:gd name="connsiteY4" fmla="*/ 502269 h 504000"/>
                  <a:gd name="connsiteX5" fmla="*/ 0 w 864096"/>
                  <a:gd name="connsiteY5" fmla="*/ 504000 h 504000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3799"/>
                  <a:gd name="connsiteX1" fmla="*/ 278218 w 864096"/>
                  <a:gd name="connsiteY1" fmla="*/ 0 h 693799"/>
                  <a:gd name="connsiteX2" fmla="*/ 585878 w 864096"/>
                  <a:gd name="connsiteY2" fmla="*/ 0 h 693799"/>
                  <a:gd name="connsiteX3" fmla="*/ 864096 w 864096"/>
                  <a:gd name="connsiteY3" fmla="*/ 504000 h 693799"/>
                  <a:gd name="connsiteX4" fmla="*/ 646114 w 864096"/>
                  <a:gd name="connsiteY4" fmla="*/ 692597 h 693799"/>
                  <a:gd name="connsiteX5" fmla="*/ 418548 w 864096"/>
                  <a:gd name="connsiteY5" fmla="*/ 580882 h 693799"/>
                  <a:gd name="connsiteX6" fmla="*/ 0 w 864096"/>
                  <a:gd name="connsiteY6" fmla="*/ 504000 h 693799"/>
                  <a:gd name="connsiteX0" fmla="*/ 0 w 864096"/>
                  <a:gd name="connsiteY0" fmla="*/ 504000 h 693347"/>
                  <a:gd name="connsiteX1" fmla="*/ 278218 w 864096"/>
                  <a:gd name="connsiteY1" fmla="*/ 0 h 693347"/>
                  <a:gd name="connsiteX2" fmla="*/ 585878 w 864096"/>
                  <a:gd name="connsiteY2" fmla="*/ 0 h 693347"/>
                  <a:gd name="connsiteX3" fmla="*/ 864096 w 864096"/>
                  <a:gd name="connsiteY3" fmla="*/ 504000 h 693347"/>
                  <a:gd name="connsiteX4" fmla="*/ 646114 w 864096"/>
                  <a:gd name="connsiteY4" fmla="*/ 692597 h 693347"/>
                  <a:gd name="connsiteX5" fmla="*/ 418548 w 864096"/>
                  <a:gd name="connsiteY5" fmla="*/ 518819 h 693347"/>
                  <a:gd name="connsiteX6" fmla="*/ 0 w 864096"/>
                  <a:gd name="connsiteY6" fmla="*/ 504000 h 69334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162 w 864258"/>
                  <a:gd name="connsiteY0" fmla="*/ 504000 h 692597"/>
                  <a:gd name="connsiteX1" fmla="*/ 278380 w 864258"/>
                  <a:gd name="connsiteY1" fmla="*/ 0 h 692597"/>
                  <a:gd name="connsiteX2" fmla="*/ 586040 w 864258"/>
                  <a:gd name="connsiteY2" fmla="*/ 0 h 692597"/>
                  <a:gd name="connsiteX3" fmla="*/ 864258 w 864258"/>
                  <a:gd name="connsiteY3" fmla="*/ 504000 h 692597"/>
                  <a:gd name="connsiteX4" fmla="*/ 646276 w 864258"/>
                  <a:gd name="connsiteY4" fmla="*/ 692597 h 692597"/>
                  <a:gd name="connsiteX5" fmla="*/ 422848 w 864258"/>
                  <a:gd name="connsiteY5" fmla="*/ 489856 h 692597"/>
                  <a:gd name="connsiteX6" fmla="*/ 240795 w 864258"/>
                  <a:gd name="connsiteY6" fmla="*/ 576744 h 692597"/>
                  <a:gd name="connsiteX7" fmla="*/ 162 w 864258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43514 w 864237"/>
                  <a:gd name="connsiteY5" fmla="*/ 481581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87 w 864283"/>
                  <a:gd name="connsiteY0" fmla="*/ 504000 h 696733"/>
                  <a:gd name="connsiteX1" fmla="*/ 278405 w 864283"/>
                  <a:gd name="connsiteY1" fmla="*/ 0 h 696733"/>
                  <a:gd name="connsiteX2" fmla="*/ 586065 w 864283"/>
                  <a:gd name="connsiteY2" fmla="*/ 0 h 696733"/>
                  <a:gd name="connsiteX3" fmla="*/ 864283 w 864283"/>
                  <a:gd name="connsiteY3" fmla="*/ 504000 h 696733"/>
                  <a:gd name="connsiteX4" fmla="*/ 646301 w 864283"/>
                  <a:gd name="connsiteY4" fmla="*/ 692597 h 696733"/>
                  <a:gd name="connsiteX5" fmla="*/ 443560 w 864283"/>
                  <a:gd name="connsiteY5" fmla="*/ 481581 h 696733"/>
                  <a:gd name="connsiteX6" fmla="*/ 269783 w 864283"/>
                  <a:gd name="connsiteY6" fmla="*/ 696733 h 696733"/>
                  <a:gd name="connsiteX7" fmla="*/ 187 w 864283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481581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4096" h="696733">
                    <a:moveTo>
                      <a:pt x="0" y="504000"/>
                    </a:moveTo>
                    <a:lnTo>
                      <a:pt x="278218" y="0"/>
                    </a:lnTo>
                    <a:lnTo>
                      <a:pt x="585878" y="0"/>
                    </a:lnTo>
                    <a:lnTo>
                      <a:pt x="864096" y="504000"/>
                    </a:lnTo>
                    <a:lnTo>
                      <a:pt x="646114" y="692597"/>
                    </a:lnTo>
                    <a:cubicBezTo>
                      <a:pt x="555306" y="618523"/>
                      <a:pt x="538646" y="587490"/>
                      <a:pt x="443373" y="506406"/>
                    </a:cubicBezTo>
                    <a:cubicBezTo>
                      <a:pt x="342692" y="607086"/>
                      <a:pt x="319356" y="636450"/>
                      <a:pt x="269596" y="696733"/>
                    </a:cubicBezTo>
                    <a:cubicBezTo>
                      <a:pt x="145360" y="616339"/>
                      <a:pt x="130275" y="612536"/>
                      <a:pt x="0" y="50400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그룹 8">
              <a:extLst>
                <a:ext uri="{FF2B5EF4-FFF2-40B4-BE49-F238E27FC236}">
                  <a16:creationId xmlns:a16="http://schemas.microsoft.com/office/drawing/2014/main" id="{489F8B30-730C-49CD-BC5B-D3CE8F76769F}"/>
                </a:ext>
              </a:extLst>
            </p:cNvPr>
            <p:cNvGrpSpPr/>
            <p:nvPr/>
          </p:nvGrpSpPr>
          <p:grpSpPr>
            <a:xfrm>
              <a:off x="1561176" y="2495176"/>
              <a:ext cx="1063915" cy="1178548"/>
              <a:chOff x="1561176" y="2495176"/>
              <a:chExt cx="1063915" cy="1178548"/>
            </a:xfrm>
          </p:grpSpPr>
          <p:sp>
            <p:nvSpPr>
              <p:cNvPr id="35" name="Freeform 23">
                <a:extLst>
                  <a:ext uri="{FF2B5EF4-FFF2-40B4-BE49-F238E27FC236}">
                    <a16:creationId xmlns:a16="http://schemas.microsoft.com/office/drawing/2014/main" id="{DF5B55BF-3813-4713-80C9-A4239C985F32}"/>
                  </a:ext>
                </a:extLst>
              </p:cNvPr>
              <p:cNvSpPr/>
              <p:nvPr/>
            </p:nvSpPr>
            <p:spPr>
              <a:xfrm rot="19043010">
                <a:off x="2359636" y="3192185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:a16="http://schemas.microsoft.com/office/drawing/2014/main" id="{281CBF0E-BB24-4503-A970-C17B155CE445}"/>
                  </a:ext>
                </a:extLst>
              </p:cNvPr>
              <p:cNvSpPr/>
              <p:nvPr/>
            </p:nvSpPr>
            <p:spPr>
              <a:xfrm rot="19043010" flipH="1">
                <a:off x="2519966" y="3044667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7" name="그룹 7">
                <a:extLst>
                  <a:ext uri="{FF2B5EF4-FFF2-40B4-BE49-F238E27FC236}">
                    <a16:creationId xmlns:a16="http://schemas.microsoft.com/office/drawing/2014/main" id="{DAACF479-AB3B-4E9C-8E2B-5994A48A2475}"/>
                  </a:ext>
                </a:extLst>
              </p:cNvPr>
              <p:cNvGrpSpPr/>
              <p:nvPr/>
            </p:nvGrpSpPr>
            <p:grpSpPr>
              <a:xfrm rot="19020000">
                <a:off x="1561176" y="2495176"/>
                <a:ext cx="1058138" cy="791152"/>
                <a:chOff x="3323392" y="61421"/>
                <a:chExt cx="4436326" cy="3316965"/>
              </a:xfrm>
            </p:grpSpPr>
            <p:sp>
              <p:nvSpPr>
                <p:cNvPr id="38" name="자유형: 도형 3">
                  <a:extLst>
                    <a:ext uri="{FF2B5EF4-FFF2-40B4-BE49-F238E27FC236}">
                      <a16:creationId xmlns:a16="http://schemas.microsoft.com/office/drawing/2014/main" id="{0AB51E2F-D0E4-4407-AC15-044DE978909E}"/>
                    </a:ext>
                  </a:extLst>
                </p:cNvPr>
                <p:cNvSpPr/>
                <p:nvPr/>
              </p:nvSpPr>
              <p:spPr>
                <a:xfrm>
                  <a:off x="5565729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9" name="그룹 42">
                  <a:extLst>
                    <a:ext uri="{FF2B5EF4-FFF2-40B4-BE49-F238E27FC236}">
                      <a16:creationId xmlns:a16="http://schemas.microsoft.com/office/drawing/2014/main" id="{00D7F717-F08A-4BBC-8881-720990F9C670}"/>
                    </a:ext>
                  </a:extLst>
                </p:cNvPr>
                <p:cNvGrpSpPr/>
                <p:nvPr/>
              </p:nvGrpSpPr>
              <p:grpSpPr>
                <a:xfrm>
                  <a:off x="5560358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47" name="자유형: 도형 43">
                    <a:extLst>
                      <a:ext uri="{FF2B5EF4-FFF2-40B4-BE49-F238E27FC236}">
                        <a16:creationId xmlns:a16="http://schemas.microsoft.com/office/drawing/2014/main" id="{4323ADAE-D435-4340-A2D4-D3431B285078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8" name="자유형: 도형 44">
                    <a:extLst>
                      <a:ext uri="{FF2B5EF4-FFF2-40B4-BE49-F238E27FC236}">
                        <a16:creationId xmlns:a16="http://schemas.microsoft.com/office/drawing/2014/main" id="{0FBCC4AA-BC17-4A1B-B4EC-F2165308D536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9" name="자유형: 도형 45">
                    <a:extLst>
                      <a:ext uri="{FF2B5EF4-FFF2-40B4-BE49-F238E27FC236}">
                        <a16:creationId xmlns:a16="http://schemas.microsoft.com/office/drawing/2014/main" id="{AECA9328-EBFD-4FF2-9608-560EC00E051C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50" name="자유형: 도형 46">
                    <a:extLst>
                      <a:ext uri="{FF2B5EF4-FFF2-40B4-BE49-F238E27FC236}">
                        <a16:creationId xmlns:a16="http://schemas.microsoft.com/office/drawing/2014/main" id="{6DACE02A-31B0-4FEF-AF01-41A5C691009E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51" name="직선 연결선 47">
                    <a:extLst>
                      <a:ext uri="{FF2B5EF4-FFF2-40B4-BE49-F238E27FC236}">
                        <a16:creationId xmlns:a16="http://schemas.microsoft.com/office/drawing/2014/main" id="{80487A18-C220-4C36-9471-9671377C5A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0" name="자유형: 도형 95">
                  <a:extLst>
                    <a:ext uri="{FF2B5EF4-FFF2-40B4-BE49-F238E27FC236}">
                      <a16:creationId xmlns:a16="http://schemas.microsoft.com/office/drawing/2014/main" id="{A3B2A907-8E6E-416A-8841-6A56C3741992}"/>
                    </a:ext>
                  </a:extLst>
                </p:cNvPr>
                <p:cNvSpPr/>
                <p:nvPr/>
              </p:nvSpPr>
              <p:spPr>
                <a:xfrm flipH="1">
                  <a:off x="3323392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41" name="그룹 96">
                  <a:extLst>
                    <a:ext uri="{FF2B5EF4-FFF2-40B4-BE49-F238E27FC236}">
                      <a16:creationId xmlns:a16="http://schemas.microsoft.com/office/drawing/2014/main" id="{FC73CE7F-E678-4557-8106-50E61BCA9FE3}"/>
                    </a:ext>
                  </a:extLst>
                </p:cNvPr>
                <p:cNvGrpSpPr/>
                <p:nvPr/>
              </p:nvGrpSpPr>
              <p:grpSpPr>
                <a:xfrm flipH="1">
                  <a:off x="3326867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42" name="자유형: 도형 97">
                    <a:extLst>
                      <a:ext uri="{FF2B5EF4-FFF2-40B4-BE49-F238E27FC236}">
                        <a16:creationId xmlns:a16="http://schemas.microsoft.com/office/drawing/2014/main" id="{E485757B-B53A-4CF6-8477-867D5A6B5AA5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3" name="자유형: 도형 98">
                    <a:extLst>
                      <a:ext uri="{FF2B5EF4-FFF2-40B4-BE49-F238E27FC236}">
                        <a16:creationId xmlns:a16="http://schemas.microsoft.com/office/drawing/2014/main" id="{A5C228B5-841D-421A-AE9F-8AEFD328F13E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4" name="자유형: 도형 99">
                    <a:extLst>
                      <a:ext uri="{FF2B5EF4-FFF2-40B4-BE49-F238E27FC236}">
                        <a16:creationId xmlns:a16="http://schemas.microsoft.com/office/drawing/2014/main" id="{3ACBA2F3-2B59-4FFE-81CB-D17E46902FE7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5" name="자유형: 도형 100">
                    <a:extLst>
                      <a:ext uri="{FF2B5EF4-FFF2-40B4-BE49-F238E27FC236}">
                        <a16:creationId xmlns:a16="http://schemas.microsoft.com/office/drawing/2014/main" id="{52EA7CE9-FFB6-46CC-9D87-FF334EBAE18F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46" name="직선 연결선 101">
                    <a:extLst>
                      <a:ext uri="{FF2B5EF4-FFF2-40B4-BE49-F238E27FC236}">
                        <a16:creationId xmlns:a16="http://schemas.microsoft.com/office/drawing/2014/main" id="{3820EB8F-9A0C-4DDB-858B-E845DCAF8E8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62F60DC-C815-4050-B05E-66EC32BD5C4F}"/>
              </a:ext>
            </a:extLst>
          </p:cNvPr>
          <p:cNvSpPr/>
          <p:nvPr/>
        </p:nvSpPr>
        <p:spPr>
          <a:xfrm>
            <a:off x="-18216" y="5857555"/>
            <a:ext cx="12210216" cy="1002962"/>
          </a:xfrm>
          <a:custGeom>
            <a:avLst/>
            <a:gdLst>
              <a:gd name="connsiteX0" fmla="*/ 8459813 w 12210216"/>
              <a:gd name="connsiteY0" fmla="*/ 0 h 1002962"/>
              <a:gd name="connsiteX1" fmla="*/ 8462516 w 12210216"/>
              <a:gd name="connsiteY1" fmla="*/ 246442 h 1002962"/>
              <a:gd name="connsiteX2" fmla="*/ 8513858 w 12210216"/>
              <a:gd name="connsiteY2" fmla="*/ 326428 h 1002962"/>
              <a:gd name="connsiteX3" fmla="*/ 8535476 w 12210216"/>
              <a:gd name="connsiteY3" fmla="*/ 326428 h 1002962"/>
              <a:gd name="connsiteX4" fmla="*/ 8535476 w 12210216"/>
              <a:gd name="connsiteY4" fmla="*/ 350208 h 1002962"/>
              <a:gd name="connsiteX5" fmla="*/ 8540881 w 12210216"/>
              <a:gd name="connsiteY5" fmla="*/ 356693 h 1002962"/>
              <a:gd name="connsiteX6" fmla="*/ 8540881 w 12210216"/>
              <a:gd name="connsiteY6" fmla="*/ 471267 h 1002962"/>
              <a:gd name="connsiteX7" fmla="*/ 8565201 w 12210216"/>
              <a:gd name="connsiteY7" fmla="*/ 471267 h 1002962"/>
              <a:gd name="connsiteX8" fmla="*/ 8565201 w 12210216"/>
              <a:gd name="connsiteY8" fmla="*/ 611783 h 1002962"/>
              <a:gd name="connsiteX9" fmla="*/ 8581415 w 12210216"/>
              <a:gd name="connsiteY9" fmla="*/ 609621 h 1002962"/>
              <a:gd name="connsiteX10" fmla="*/ 8578712 w 12210216"/>
              <a:gd name="connsiteY10" fmla="*/ 698254 h 1002962"/>
              <a:gd name="connsiteX11" fmla="*/ 8594926 w 12210216"/>
              <a:gd name="connsiteY11" fmla="*/ 700416 h 1002962"/>
              <a:gd name="connsiteX12" fmla="*/ 8597628 w 12210216"/>
              <a:gd name="connsiteY12" fmla="*/ 706901 h 1002962"/>
              <a:gd name="connsiteX13" fmla="*/ 8605735 w 12210216"/>
              <a:gd name="connsiteY13" fmla="*/ 687445 h 1002962"/>
              <a:gd name="connsiteX14" fmla="*/ 8624651 w 12210216"/>
              <a:gd name="connsiteY14" fmla="*/ 687445 h 1002962"/>
              <a:gd name="connsiteX15" fmla="*/ 8624651 w 12210216"/>
              <a:gd name="connsiteY15" fmla="*/ 719872 h 1002962"/>
              <a:gd name="connsiteX16" fmla="*/ 8635460 w 12210216"/>
              <a:gd name="connsiteY16" fmla="*/ 724195 h 1002962"/>
              <a:gd name="connsiteX17" fmla="*/ 8635460 w 12210216"/>
              <a:gd name="connsiteY17" fmla="*/ 735004 h 1002962"/>
              <a:gd name="connsiteX18" fmla="*/ 8694910 w 12210216"/>
              <a:gd name="connsiteY18" fmla="*/ 735004 h 1002962"/>
              <a:gd name="connsiteX19" fmla="*/ 8694910 w 12210216"/>
              <a:gd name="connsiteY19" fmla="*/ 743651 h 1002962"/>
              <a:gd name="connsiteX20" fmla="*/ 8716528 w 12210216"/>
              <a:gd name="connsiteY20" fmla="*/ 743651 h 1002962"/>
              <a:gd name="connsiteX21" fmla="*/ 8716528 w 12210216"/>
              <a:gd name="connsiteY21" fmla="*/ 713387 h 1002962"/>
              <a:gd name="connsiteX22" fmla="*/ 8775977 w 12210216"/>
              <a:gd name="connsiteY22" fmla="*/ 713387 h 1002962"/>
              <a:gd name="connsiteX23" fmla="*/ 8775977 w 12210216"/>
              <a:gd name="connsiteY23" fmla="*/ 702578 h 1002962"/>
              <a:gd name="connsiteX24" fmla="*/ 8786786 w 12210216"/>
              <a:gd name="connsiteY24" fmla="*/ 702578 h 1002962"/>
              <a:gd name="connsiteX25" fmla="*/ 8786786 w 12210216"/>
              <a:gd name="connsiteY25" fmla="*/ 687445 h 1002962"/>
              <a:gd name="connsiteX26" fmla="*/ 8794893 w 12210216"/>
              <a:gd name="connsiteY26" fmla="*/ 687445 h 1002962"/>
              <a:gd name="connsiteX27" fmla="*/ 8794893 w 12210216"/>
              <a:gd name="connsiteY27" fmla="*/ 678798 h 1002962"/>
              <a:gd name="connsiteX28" fmla="*/ 8816511 w 12210216"/>
              <a:gd name="connsiteY28" fmla="*/ 678798 h 1002962"/>
              <a:gd name="connsiteX29" fmla="*/ 8816511 w 12210216"/>
              <a:gd name="connsiteY29" fmla="*/ 687445 h 1002962"/>
              <a:gd name="connsiteX30" fmla="*/ 8846236 w 12210216"/>
              <a:gd name="connsiteY30" fmla="*/ 687445 h 1002962"/>
              <a:gd name="connsiteX31" fmla="*/ 8846236 w 12210216"/>
              <a:gd name="connsiteY31" fmla="*/ 672313 h 1002962"/>
              <a:gd name="connsiteX32" fmla="*/ 8865152 w 12210216"/>
              <a:gd name="connsiteY32" fmla="*/ 672313 h 1002962"/>
              <a:gd name="connsiteX33" fmla="*/ 8865152 w 12210216"/>
              <a:gd name="connsiteY33" fmla="*/ 696092 h 1002962"/>
              <a:gd name="connsiteX34" fmla="*/ 8875960 w 12210216"/>
              <a:gd name="connsiteY34" fmla="*/ 696092 h 1002962"/>
              <a:gd name="connsiteX35" fmla="*/ 8875960 w 12210216"/>
              <a:gd name="connsiteY35" fmla="*/ 687445 h 1002962"/>
              <a:gd name="connsiteX36" fmla="*/ 8894876 w 12210216"/>
              <a:gd name="connsiteY36" fmla="*/ 687445 h 1002962"/>
              <a:gd name="connsiteX37" fmla="*/ 8894876 w 12210216"/>
              <a:gd name="connsiteY37" fmla="*/ 713387 h 1002962"/>
              <a:gd name="connsiteX38" fmla="*/ 8916494 w 12210216"/>
              <a:gd name="connsiteY38" fmla="*/ 713387 h 1002962"/>
              <a:gd name="connsiteX39" fmla="*/ 8916494 w 12210216"/>
              <a:gd name="connsiteY39" fmla="*/ 726357 h 1002962"/>
              <a:gd name="connsiteX40" fmla="*/ 8924601 w 12210216"/>
              <a:gd name="connsiteY40" fmla="*/ 726357 h 1002962"/>
              <a:gd name="connsiteX41" fmla="*/ 8924601 w 12210216"/>
              <a:gd name="connsiteY41" fmla="*/ 719872 h 1002962"/>
              <a:gd name="connsiteX42" fmla="*/ 8965135 w 12210216"/>
              <a:gd name="connsiteY42" fmla="*/ 719872 h 1002962"/>
              <a:gd name="connsiteX43" fmla="*/ 8965135 w 12210216"/>
              <a:gd name="connsiteY43" fmla="*/ 743651 h 1002962"/>
              <a:gd name="connsiteX44" fmla="*/ 8975944 w 12210216"/>
              <a:gd name="connsiteY44" fmla="*/ 743651 h 1002962"/>
              <a:gd name="connsiteX45" fmla="*/ 8975944 w 12210216"/>
              <a:gd name="connsiteY45" fmla="*/ 752299 h 1002962"/>
              <a:gd name="connsiteX46" fmla="*/ 8984051 w 12210216"/>
              <a:gd name="connsiteY46" fmla="*/ 752299 h 1002962"/>
              <a:gd name="connsiteX47" fmla="*/ 8984051 w 12210216"/>
              <a:gd name="connsiteY47" fmla="*/ 735004 h 1002962"/>
              <a:gd name="connsiteX48" fmla="*/ 8994860 w 12210216"/>
              <a:gd name="connsiteY48" fmla="*/ 735004 h 1002962"/>
              <a:gd name="connsiteX49" fmla="*/ 8994860 w 12210216"/>
              <a:gd name="connsiteY49" fmla="*/ 743651 h 1002962"/>
              <a:gd name="connsiteX50" fmla="*/ 8997562 w 12210216"/>
              <a:gd name="connsiteY50" fmla="*/ 743651 h 1002962"/>
              <a:gd name="connsiteX51" fmla="*/ 8997562 w 12210216"/>
              <a:gd name="connsiteY51" fmla="*/ 741490 h 1002962"/>
              <a:gd name="connsiteX52" fmla="*/ 9002966 w 12210216"/>
              <a:gd name="connsiteY52" fmla="*/ 741490 h 1002962"/>
              <a:gd name="connsiteX53" fmla="*/ 9002966 w 12210216"/>
              <a:gd name="connsiteY53" fmla="*/ 735004 h 1002962"/>
              <a:gd name="connsiteX54" fmla="*/ 9054310 w 12210216"/>
              <a:gd name="connsiteY54" fmla="*/ 735004 h 1002962"/>
              <a:gd name="connsiteX55" fmla="*/ 9054310 w 12210216"/>
              <a:gd name="connsiteY55" fmla="*/ 758784 h 1002962"/>
              <a:gd name="connsiteX56" fmla="*/ 9075928 w 12210216"/>
              <a:gd name="connsiteY56" fmla="*/ 758784 h 1002962"/>
              <a:gd name="connsiteX57" fmla="*/ 9075928 w 12210216"/>
              <a:gd name="connsiteY57" fmla="*/ 767431 h 1002962"/>
              <a:gd name="connsiteX58" fmla="*/ 9094843 w 12210216"/>
              <a:gd name="connsiteY58" fmla="*/ 767431 h 1002962"/>
              <a:gd name="connsiteX59" fmla="*/ 9094843 w 12210216"/>
              <a:gd name="connsiteY59" fmla="*/ 743651 h 1002962"/>
              <a:gd name="connsiteX60" fmla="*/ 9105652 w 12210216"/>
              <a:gd name="connsiteY60" fmla="*/ 743651 h 1002962"/>
              <a:gd name="connsiteX61" fmla="*/ 9105652 w 12210216"/>
              <a:gd name="connsiteY61" fmla="*/ 711225 h 1002962"/>
              <a:gd name="connsiteX62" fmla="*/ 9116461 w 12210216"/>
              <a:gd name="connsiteY62" fmla="*/ 711225 h 1002962"/>
              <a:gd name="connsiteX63" fmla="*/ 9116461 w 12210216"/>
              <a:gd name="connsiteY63" fmla="*/ 696092 h 1002962"/>
              <a:gd name="connsiteX64" fmla="*/ 9113759 w 12210216"/>
              <a:gd name="connsiteY64" fmla="*/ 696092 h 1002962"/>
              <a:gd name="connsiteX65" fmla="*/ 9121866 w 12210216"/>
              <a:gd name="connsiteY65" fmla="*/ 683122 h 1002962"/>
              <a:gd name="connsiteX66" fmla="*/ 9132675 w 12210216"/>
              <a:gd name="connsiteY66" fmla="*/ 711225 h 1002962"/>
              <a:gd name="connsiteX67" fmla="*/ 9140782 w 12210216"/>
              <a:gd name="connsiteY67" fmla="*/ 711225 h 1002962"/>
              <a:gd name="connsiteX68" fmla="*/ 9140782 w 12210216"/>
              <a:gd name="connsiteY68" fmla="*/ 605298 h 1002962"/>
              <a:gd name="connsiteX69" fmla="*/ 9156995 w 12210216"/>
              <a:gd name="connsiteY69" fmla="*/ 605298 h 1002962"/>
              <a:gd name="connsiteX70" fmla="*/ 9156995 w 12210216"/>
              <a:gd name="connsiteY70" fmla="*/ 557739 h 1002962"/>
              <a:gd name="connsiteX71" fmla="*/ 9192124 w 12210216"/>
              <a:gd name="connsiteY71" fmla="*/ 557739 h 1002962"/>
              <a:gd name="connsiteX72" fmla="*/ 9192124 w 12210216"/>
              <a:gd name="connsiteY72" fmla="*/ 536121 h 1002962"/>
              <a:gd name="connsiteX73" fmla="*/ 9238063 w 12210216"/>
              <a:gd name="connsiteY73" fmla="*/ 536121 h 1002962"/>
              <a:gd name="connsiteX74" fmla="*/ 9238063 w 12210216"/>
              <a:gd name="connsiteY74" fmla="*/ 555577 h 1002962"/>
              <a:gd name="connsiteX75" fmla="*/ 9262383 w 12210216"/>
              <a:gd name="connsiteY75" fmla="*/ 555577 h 1002962"/>
              <a:gd name="connsiteX76" fmla="*/ 9262383 w 12210216"/>
              <a:gd name="connsiteY76" fmla="*/ 603136 h 1002962"/>
              <a:gd name="connsiteX77" fmla="*/ 9273192 w 12210216"/>
              <a:gd name="connsiteY77" fmla="*/ 603136 h 1002962"/>
              <a:gd name="connsiteX78" fmla="*/ 9273192 w 12210216"/>
              <a:gd name="connsiteY78" fmla="*/ 607459 h 1002962"/>
              <a:gd name="connsiteX79" fmla="*/ 9292108 w 12210216"/>
              <a:gd name="connsiteY79" fmla="*/ 607459 h 1002962"/>
              <a:gd name="connsiteX80" fmla="*/ 9292108 w 12210216"/>
              <a:gd name="connsiteY80" fmla="*/ 646371 h 1002962"/>
              <a:gd name="connsiteX81" fmla="*/ 9302917 w 12210216"/>
              <a:gd name="connsiteY81" fmla="*/ 646371 h 1002962"/>
              <a:gd name="connsiteX82" fmla="*/ 9302917 w 12210216"/>
              <a:gd name="connsiteY82" fmla="*/ 659342 h 1002962"/>
              <a:gd name="connsiteX83" fmla="*/ 9324535 w 12210216"/>
              <a:gd name="connsiteY83" fmla="*/ 659342 h 1002962"/>
              <a:gd name="connsiteX84" fmla="*/ 9324535 w 12210216"/>
              <a:gd name="connsiteY84" fmla="*/ 663666 h 1002962"/>
              <a:gd name="connsiteX85" fmla="*/ 9332642 w 12210216"/>
              <a:gd name="connsiteY85" fmla="*/ 665827 h 1002962"/>
              <a:gd name="connsiteX86" fmla="*/ 9332642 w 12210216"/>
              <a:gd name="connsiteY86" fmla="*/ 687445 h 1002962"/>
              <a:gd name="connsiteX87" fmla="*/ 9356962 w 12210216"/>
              <a:gd name="connsiteY87" fmla="*/ 687445 h 1002962"/>
              <a:gd name="connsiteX88" fmla="*/ 9356962 w 12210216"/>
              <a:gd name="connsiteY88" fmla="*/ 696092 h 1002962"/>
              <a:gd name="connsiteX89" fmla="*/ 9370473 w 12210216"/>
              <a:gd name="connsiteY89" fmla="*/ 696092 h 1002962"/>
              <a:gd name="connsiteX90" fmla="*/ 9370473 w 12210216"/>
              <a:gd name="connsiteY90" fmla="*/ 713387 h 1002962"/>
              <a:gd name="connsiteX91" fmla="*/ 9375878 w 12210216"/>
              <a:gd name="connsiteY91" fmla="*/ 713387 h 1002962"/>
              <a:gd name="connsiteX92" fmla="*/ 9375878 w 12210216"/>
              <a:gd name="connsiteY92" fmla="*/ 698254 h 1002962"/>
              <a:gd name="connsiteX93" fmla="*/ 9386687 w 12210216"/>
              <a:gd name="connsiteY93" fmla="*/ 698254 h 1002962"/>
              <a:gd name="connsiteX94" fmla="*/ 9386687 w 12210216"/>
              <a:gd name="connsiteY94" fmla="*/ 711225 h 1002962"/>
              <a:gd name="connsiteX95" fmla="*/ 9394794 w 12210216"/>
              <a:gd name="connsiteY95" fmla="*/ 711225 h 1002962"/>
              <a:gd name="connsiteX96" fmla="*/ 9394794 w 12210216"/>
              <a:gd name="connsiteY96" fmla="*/ 706901 h 1002962"/>
              <a:gd name="connsiteX97" fmla="*/ 9459648 w 12210216"/>
              <a:gd name="connsiteY97" fmla="*/ 706901 h 1002962"/>
              <a:gd name="connsiteX98" fmla="*/ 9459648 w 12210216"/>
              <a:gd name="connsiteY98" fmla="*/ 717710 h 1002962"/>
              <a:gd name="connsiteX99" fmla="*/ 9467754 w 12210216"/>
              <a:gd name="connsiteY99" fmla="*/ 717710 h 1002962"/>
              <a:gd name="connsiteX100" fmla="*/ 9467754 w 12210216"/>
              <a:gd name="connsiteY100" fmla="*/ 735004 h 1002962"/>
              <a:gd name="connsiteX101" fmla="*/ 9489372 w 12210216"/>
              <a:gd name="connsiteY101" fmla="*/ 724195 h 1002962"/>
              <a:gd name="connsiteX102" fmla="*/ 9497479 w 12210216"/>
              <a:gd name="connsiteY102" fmla="*/ 683122 h 1002962"/>
              <a:gd name="connsiteX103" fmla="*/ 9505586 w 12210216"/>
              <a:gd name="connsiteY103" fmla="*/ 680960 h 1002962"/>
              <a:gd name="connsiteX104" fmla="*/ 9508288 w 12210216"/>
              <a:gd name="connsiteY104" fmla="*/ 611783 h 1002962"/>
              <a:gd name="connsiteX105" fmla="*/ 9510990 w 12210216"/>
              <a:gd name="connsiteY105" fmla="*/ 680960 h 1002962"/>
              <a:gd name="connsiteX106" fmla="*/ 9519097 w 12210216"/>
              <a:gd name="connsiteY106" fmla="*/ 683122 h 1002962"/>
              <a:gd name="connsiteX107" fmla="*/ 9519097 w 12210216"/>
              <a:gd name="connsiteY107" fmla="*/ 596651 h 1002962"/>
              <a:gd name="connsiteX108" fmla="*/ 9524502 w 12210216"/>
              <a:gd name="connsiteY108" fmla="*/ 596651 h 1002962"/>
              <a:gd name="connsiteX109" fmla="*/ 9524502 w 12210216"/>
              <a:gd name="connsiteY109" fmla="*/ 564224 h 1002962"/>
              <a:gd name="connsiteX110" fmla="*/ 9575845 w 12210216"/>
              <a:gd name="connsiteY110" fmla="*/ 564224 h 1002962"/>
              <a:gd name="connsiteX111" fmla="*/ 9575845 w 12210216"/>
              <a:gd name="connsiteY111" fmla="*/ 596651 h 1002962"/>
              <a:gd name="connsiteX112" fmla="*/ 9583952 w 12210216"/>
              <a:gd name="connsiteY112" fmla="*/ 596651 h 1002962"/>
              <a:gd name="connsiteX113" fmla="*/ 9583952 w 12210216"/>
              <a:gd name="connsiteY113" fmla="*/ 514503 h 1002962"/>
              <a:gd name="connsiteX114" fmla="*/ 9602867 w 12210216"/>
              <a:gd name="connsiteY114" fmla="*/ 514503 h 1002962"/>
              <a:gd name="connsiteX115" fmla="*/ 9602867 w 12210216"/>
              <a:gd name="connsiteY115" fmla="*/ 499370 h 1002962"/>
              <a:gd name="connsiteX116" fmla="*/ 9632592 w 12210216"/>
              <a:gd name="connsiteY116" fmla="*/ 499370 h 1002962"/>
              <a:gd name="connsiteX117" fmla="*/ 9632592 w 12210216"/>
              <a:gd name="connsiteY117" fmla="*/ 490723 h 1002962"/>
              <a:gd name="connsiteX118" fmla="*/ 9651508 w 12210216"/>
              <a:gd name="connsiteY118" fmla="*/ 490723 h 1002962"/>
              <a:gd name="connsiteX119" fmla="*/ 9651508 w 12210216"/>
              <a:gd name="connsiteY119" fmla="*/ 499370 h 1002962"/>
              <a:gd name="connsiteX120" fmla="*/ 9659614 w 12210216"/>
              <a:gd name="connsiteY120" fmla="*/ 499370 h 1002962"/>
              <a:gd name="connsiteX121" fmla="*/ 9659614 w 12210216"/>
              <a:gd name="connsiteY121" fmla="*/ 495047 h 1002962"/>
              <a:gd name="connsiteX122" fmla="*/ 9673126 w 12210216"/>
              <a:gd name="connsiteY122" fmla="*/ 495047 h 1002962"/>
              <a:gd name="connsiteX123" fmla="*/ 9673126 w 12210216"/>
              <a:gd name="connsiteY123" fmla="*/ 499370 h 1002962"/>
              <a:gd name="connsiteX124" fmla="*/ 9678530 w 12210216"/>
              <a:gd name="connsiteY124" fmla="*/ 499370 h 1002962"/>
              <a:gd name="connsiteX125" fmla="*/ 9678530 w 12210216"/>
              <a:gd name="connsiteY125" fmla="*/ 490723 h 1002962"/>
              <a:gd name="connsiteX126" fmla="*/ 9702851 w 12210216"/>
              <a:gd name="connsiteY126" fmla="*/ 490723 h 1002962"/>
              <a:gd name="connsiteX127" fmla="*/ 9702851 w 12210216"/>
              <a:gd name="connsiteY127" fmla="*/ 499370 h 1002962"/>
              <a:gd name="connsiteX128" fmla="*/ 9743384 w 12210216"/>
              <a:gd name="connsiteY128" fmla="*/ 499370 h 1002962"/>
              <a:gd name="connsiteX129" fmla="*/ 9743384 w 12210216"/>
              <a:gd name="connsiteY129" fmla="*/ 512341 h 1002962"/>
              <a:gd name="connsiteX130" fmla="*/ 9778514 w 12210216"/>
              <a:gd name="connsiteY130" fmla="*/ 512341 h 1002962"/>
              <a:gd name="connsiteX131" fmla="*/ 9778514 w 12210216"/>
              <a:gd name="connsiteY131" fmla="*/ 542606 h 1002962"/>
              <a:gd name="connsiteX132" fmla="*/ 9786620 w 12210216"/>
              <a:gd name="connsiteY132" fmla="*/ 542606 h 1002962"/>
              <a:gd name="connsiteX133" fmla="*/ 9786620 w 12210216"/>
              <a:gd name="connsiteY133" fmla="*/ 551253 h 1002962"/>
              <a:gd name="connsiteX134" fmla="*/ 9792025 w 12210216"/>
              <a:gd name="connsiteY134" fmla="*/ 551253 h 1002962"/>
              <a:gd name="connsiteX135" fmla="*/ 9792025 w 12210216"/>
              <a:gd name="connsiteY135" fmla="*/ 581518 h 1002962"/>
              <a:gd name="connsiteX136" fmla="*/ 9800132 w 12210216"/>
              <a:gd name="connsiteY136" fmla="*/ 581518 h 1002962"/>
              <a:gd name="connsiteX137" fmla="*/ 9800132 w 12210216"/>
              <a:gd name="connsiteY137" fmla="*/ 588003 h 1002962"/>
              <a:gd name="connsiteX138" fmla="*/ 9810941 w 12210216"/>
              <a:gd name="connsiteY138" fmla="*/ 588003 h 1002962"/>
              <a:gd name="connsiteX139" fmla="*/ 9810941 w 12210216"/>
              <a:gd name="connsiteY139" fmla="*/ 618268 h 1002962"/>
              <a:gd name="connsiteX140" fmla="*/ 9832559 w 12210216"/>
              <a:gd name="connsiteY140" fmla="*/ 618268 h 1002962"/>
              <a:gd name="connsiteX141" fmla="*/ 9832559 w 12210216"/>
              <a:gd name="connsiteY141" fmla="*/ 642048 h 1002962"/>
              <a:gd name="connsiteX142" fmla="*/ 9835261 w 12210216"/>
              <a:gd name="connsiteY142" fmla="*/ 642048 h 1002962"/>
              <a:gd name="connsiteX143" fmla="*/ 9835261 w 12210216"/>
              <a:gd name="connsiteY143" fmla="*/ 655019 h 1002962"/>
              <a:gd name="connsiteX144" fmla="*/ 9843368 w 12210216"/>
              <a:gd name="connsiteY144" fmla="*/ 655019 h 1002962"/>
              <a:gd name="connsiteX145" fmla="*/ 9843368 w 12210216"/>
              <a:gd name="connsiteY145" fmla="*/ 678798 h 1002962"/>
              <a:gd name="connsiteX146" fmla="*/ 9856879 w 12210216"/>
              <a:gd name="connsiteY146" fmla="*/ 678798 h 1002962"/>
              <a:gd name="connsiteX147" fmla="*/ 9856879 w 12210216"/>
              <a:gd name="connsiteY147" fmla="*/ 680960 h 1002962"/>
              <a:gd name="connsiteX148" fmla="*/ 9859582 w 12210216"/>
              <a:gd name="connsiteY148" fmla="*/ 680960 h 1002962"/>
              <a:gd name="connsiteX149" fmla="*/ 9859582 w 12210216"/>
              <a:gd name="connsiteY149" fmla="*/ 696092 h 1002962"/>
              <a:gd name="connsiteX150" fmla="*/ 9875795 w 12210216"/>
              <a:gd name="connsiteY150" fmla="*/ 680960 h 1002962"/>
              <a:gd name="connsiteX151" fmla="*/ 9913627 w 12210216"/>
              <a:gd name="connsiteY151" fmla="*/ 680960 h 1002962"/>
              <a:gd name="connsiteX152" fmla="*/ 9913627 w 12210216"/>
              <a:gd name="connsiteY152" fmla="*/ 767431 h 1002962"/>
              <a:gd name="connsiteX153" fmla="*/ 9921734 w 12210216"/>
              <a:gd name="connsiteY153" fmla="*/ 767431 h 1002962"/>
              <a:gd name="connsiteX154" fmla="*/ 9929840 w 12210216"/>
              <a:gd name="connsiteY154" fmla="*/ 756622 h 1002962"/>
              <a:gd name="connsiteX155" fmla="*/ 9929840 w 12210216"/>
              <a:gd name="connsiteY155" fmla="*/ 771755 h 1002962"/>
              <a:gd name="connsiteX156" fmla="*/ 9935245 w 12210216"/>
              <a:gd name="connsiteY156" fmla="*/ 771755 h 1002962"/>
              <a:gd name="connsiteX157" fmla="*/ 9935245 w 12210216"/>
              <a:gd name="connsiteY157" fmla="*/ 726357 h 1002962"/>
              <a:gd name="connsiteX158" fmla="*/ 9943352 w 12210216"/>
              <a:gd name="connsiteY158" fmla="*/ 726357 h 1002962"/>
              <a:gd name="connsiteX159" fmla="*/ 9943352 w 12210216"/>
              <a:gd name="connsiteY159" fmla="*/ 661504 h 1002962"/>
              <a:gd name="connsiteX160" fmla="*/ 9954160 w 12210216"/>
              <a:gd name="connsiteY160" fmla="*/ 661504 h 1002962"/>
              <a:gd name="connsiteX161" fmla="*/ 9970374 w 12210216"/>
              <a:gd name="connsiteY161" fmla="*/ 618268 h 1002962"/>
              <a:gd name="connsiteX162" fmla="*/ 9983885 w 12210216"/>
              <a:gd name="connsiteY162" fmla="*/ 618268 h 1002962"/>
              <a:gd name="connsiteX163" fmla="*/ 9997396 w 12210216"/>
              <a:gd name="connsiteY163" fmla="*/ 661504 h 1002962"/>
              <a:gd name="connsiteX164" fmla="*/ 10008206 w 12210216"/>
              <a:gd name="connsiteY164" fmla="*/ 661504 h 1002962"/>
              <a:gd name="connsiteX165" fmla="*/ 10008206 w 12210216"/>
              <a:gd name="connsiteY165" fmla="*/ 700416 h 1002962"/>
              <a:gd name="connsiteX166" fmla="*/ 10027121 w 12210216"/>
              <a:gd name="connsiteY166" fmla="*/ 700416 h 1002962"/>
              <a:gd name="connsiteX167" fmla="*/ 10027121 w 12210216"/>
              <a:gd name="connsiteY167" fmla="*/ 717710 h 1002962"/>
              <a:gd name="connsiteX168" fmla="*/ 10032526 w 12210216"/>
              <a:gd name="connsiteY168" fmla="*/ 717710 h 1002962"/>
              <a:gd name="connsiteX169" fmla="*/ 10032526 w 12210216"/>
              <a:gd name="connsiteY169" fmla="*/ 700416 h 1002962"/>
              <a:gd name="connsiteX170" fmla="*/ 10048740 w 12210216"/>
              <a:gd name="connsiteY170" fmla="*/ 700416 h 1002962"/>
              <a:gd name="connsiteX171" fmla="*/ 10048740 w 12210216"/>
              <a:gd name="connsiteY171" fmla="*/ 713387 h 1002962"/>
              <a:gd name="connsiteX172" fmla="*/ 10089273 w 12210216"/>
              <a:gd name="connsiteY172" fmla="*/ 713387 h 1002962"/>
              <a:gd name="connsiteX173" fmla="*/ 10089273 w 12210216"/>
              <a:gd name="connsiteY173" fmla="*/ 676636 h 1002962"/>
              <a:gd name="connsiteX174" fmla="*/ 10102784 w 12210216"/>
              <a:gd name="connsiteY174" fmla="*/ 676636 h 1002962"/>
              <a:gd name="connsiteX175" fmla="*/ 10102784 w 12210216"/>
              <a:gd name="connsiteY175" fmla="*/ 698254 h 1002962"/>
              <a:gd name="connsiteX176" fmla="*/ 10105487 w 12210216"/>
              <a:gd name="connsiteY176" fmla="*/ 698254 h 1002962"/>
              <a:gd name="connsiteX177" fmla="*/ 10105487 w 12210216"/>
              <a:gd name="connsiteY177" fmla="*/ 665827 h 1002962"/>
              <a:gd name="connsiteX178" fmla="*/ 10135212 w 12210216"/>
              <a:gd name="connsiteY178" fmla="*/ 665827 h 1002962"/>
              <a:gd name="connsiteX179" fmla="*/ 10135212 w 12210216"/>
              <a:gd name="connsiteY179" fmla="*/ 652857 h 1002962"/>
              <a:gd name="connsiteX180" fmla="*/ 10143318 w 12210216"/>
              <a:gd name="connsiteY180" fmla="*/ 652857 h 1002962"/>
              <a:gd name="connsiteX181" fmla="*/ 10143318 w 12210216"/>
              <a:gd name="connsiteY181" fmla="*/ 637724 h 1002962"/>
              <a:gd name="connsiteX182" fmla="*/ 10148723 w 12210216"/>
              <a:gd name="connsiteY182" fmla="*/ 637724 h 1002962"/>
              <a:gd name="connsiteX183" fmla="*/ 10148723 w 12210216"/>
              <a:gd name="connsiteY183" fmla="*/ 644210 h 1002962"/>
              <a:gd name="connsiteX184" fmla="*/ 10173043 w 12210216"/>
              <a:gd name="connsiteY184" fmla="*/ 644210 h 1002962"/>
              <a:gd name="connsiteX185" fmla="*/ 10173043 w 12210216"/>
              <a:gd name="connsiteY185" fmla="*/ 637724 h 1002962"/>
              <a:gd name="connsiteX186" fmla="*/ 10181150 w 12210216"/>
              <a:gd name="connsiteY186" fmla="*/ 637724 h 1002962"/>
              <a:gd name="connsiteX187" fmla="*/ 10181150 w 12210216"/>
              <a:gd name="connsiteY187" fmla="*/ 648533 h 1002962"/>
              <a:gd name="connsiteX188" fmla="*/ 10232493 w 12210216"/>
              <a:gd name="connsiteY188" fmla="*/ 648533 h 1002962"/>
              <a:gd name="connsiteX189" fmla="*/ 10232493 w 12210216"/>
              <a:gd name="connsiteY189" fmla="*/ 786887 h 1002962"/>
              <a:gd name="connsiteX190" fmla="*/ 10248706 w 12210216"/>
              <a:gd name="connsiteY190" fmla="*/ 786887 h 1002962"/>
              <a:gd name="connsiteX191" fmla="*/ 10248706 w 12210216"/>
              <a:gd name="connsiteY191" fmla="*/ 773916 h 1002962"/>
              <a:gd name="connsiteX192" fmla="*/ 10254111 w 12210216"/>
              <a:gd name="connsiteY192" fmla="*/ 773916 h 1002962"/>
              <a:gd name="connsiteX193" fmla="*/ 10254111 w 12210216"/>
              <a:gd name="connsiteY193" fmla="*/ 786887 h 1002962"/>
              <a:gd name="connsiteX194" fmla="*/ 10294645 w 12210216"/>
              <a:gd name="connsiteY194" fmla="*/ 786887 h 1002962"/>
              <a:gd name="connsiteX195" fmla="*/ 10294645 w 12210216"/>
              <a:gd name="connsiteY195" fmla="*/ 756622 h 1002962"/>
              <a:gd name="connsiteX196" fmla="*/ 10310858 w 12210216"/>
              <a:gd name="connsiteY196" fmla="*/ 756622 h 1002962"/>
              <a:gd name="connsiteX197" fmla="*/ 10313560 w 12210216"/>
              <a:gd name="connsiteY197" fmla="*/ 754460 h 1002962"/>
              <a:gd name="connsiteX198" fmla="*/ 10327072 w 12210216"/>
              <a:gd name="connsiteY198" fmla="*/ 754460 h 1002962"/>
              <a:gd name="connsiteX199" fmla="*/ 10332476 w 12210216"/>
              <a:gd name="connsiteY199" fmla="*/ 756622 h 1002962"/>
              <a:gd name="connsiteX200" fmla="*/ 10345988 w 12210216"/>
              <a:gd name="connsiteY200" fmla="*/ 756622 h 1002962"/>
              <a:gd name="connsiteX201" fmla="*/ 10345988 w 12210216"/>
              <a:gd name="connsiteY201" fmla="*/ 786887 h 1002962"/>
              <a:gd name="connsiteX202" fmla="*/ 10356796 w 12210216"/>
              <a:gd name="connsiteY202" fmla="*/ 786887 h 1002962"/>
              <a:gd name="connsiteX203" fmla="*/ 10356796 w 12210216"/>
              <a:gd name="connsiteY203" fmla="*/ 804181 h 1002962"/>
              <a:gd name="connsiteX204" fmla="*/ 10386521 w 12210216"/>
              <a:gd name="connsiteY204" fmla="*/ 806343 h 1002962"/>
              <a:gd name="connsiteX205" fmla="*/ 10386521 w 12210216"/>
              <a:gd name="connsiteY205" fmla="*/ 789049 h 1002962"/>
              <a:gd name="connsiteX206" fmla="*/ 10489207 w 12210216"/>
              <a:gd name="connsiteY206" fmla="*/ 789049 h 1002962"/>
              <a:gd name="connsiteX207" fmla="*/ 10489207 w 12210216"/>
              <a:gd name="connsiteY207" fmla="*/ 806343 h 1002962"/>
              <a:gd name="connsiteX208" fmla="*/ 10502718 w 12210216"/>
              <a:gd name="connsiteY208" fmla="*/ 806343 h 1002962"/>
              <a:gd name="connsiteX209" fmla="*/ 10502718 w 12210216"/>
              <a:gd name="connsiteY209" fmla="*/ 810667 h 1002962"/>
              <a:gd name="connsiteX210" fmla="*/ 10494612 w 12210216"/>
              <a:gd name="connsiteY210" fmla="*/ 810667 h 1002962"/>
              <a:gd name="connsiteX211" fmla="*/ 10494612 w 12210216"/>
              <a:gd name="connsiteY211" fmla="*/ 814322 h 1002962"/>
              <a:gd name="connsiteX212" fmla="*/ 10564926 w 12210216"/>
              <a:gd name="connsiteY212" fmla="*/ 814322 h 1002962"/>
              <a:gd name="connsiteX213" fmla="*/ 10567572 w 12210216"/>
              <a:gd name="connsiteY213" fmla="*/ 782563 h 1002962"/>
              <a:gd name="connsiteX214" fmla="*/ 10575679 w 12210216"/>
              <a:gd name="connsiteY214" fmla="*/ 782563 h 1002962"/>
              <a:gd name="connsiteX215" fmla="*/ 10578015 w 12210216"/>
              <a:gd name="connsiteY215" fmla="*/ 814322 h 1002962"/>
              <a:gd name="connsiteX216" fmla="*/ 10589557 w 12210216"/>
              <a:gd name="connsiteY216" fmla="*/ 814322 h 1002962"/>
              <a:gd name="connsiteX217" fmla="*/ 10591893 w 12210216"/>
              <a:gd name="connsiteY217" fmla="*/ 782563 h 1002962"/>
              <a:gd name="connsiteX218" fmla="*/ 10600000 w 12210216"/>
              <a:gd name="connsiteY218" fmla="*/ 782563 h 1002962"/>
              <a:gd name="connsiteX219" fmla="*/ 10602335 w 12210216"/>
              <a:gd name="connsiteY219" fmla="*/ 814322 h 1002962"/>
              <a:gd name="connsiteX220" fmla="*/ 10672960 w 12210216"/>
              <a:gd name="connsiteY220" fmla="*/ 814322 h 1002962"/>
              <a:gd name="connsiteX221" fmla="*/ 10672960 w 12210216"/>
              <a:gd name="connsiteY221" fmla="*/ 808505 h 1002962"/>
              <a:gd name="connsiteX222" fmla="*/ 10689174 w 12210216"/>
              <a:gd name="connsiteY222" fmla="*/ 808505 h 1002962"/>
              <a:gd name="connsiteX223" fmla="*/ 10689174 w 12210216"/>
              <a:gd name="connsiteY223" fmla="*/ 814322 h 1002962"/>
              <a:gd name="connsiteX224" fmla="*/ 10713494 w 12210216"/>
              <a:gd name="connsiteY224" fmla="*/ 814322 h 1002962"/>
              <a:gd name="connsiteX225" fmla="*/ 10713494 w 12210216"/>
              <a:gd name="connsiteY225" fmla="*/ 810667 h 1002962"/>
              <a:gd name="connsiteX226" fmla="*/ 10721601 w 12210216"/>
              <a:gd name="connsiteY226" fmla="*/ 810667 h 1002962"/>
              <a:gd name="connsiteX227" fmla="*/ 10721601 w 12210216"/>
              <a:gd name="connsiteY227" fmla="*/ 814322 h 1002962"/>
              <a:gd name="connsiteX228" fmla="*/ 10729708 w 12210216"/>
              <a:gd name="connsiteY228" fmla="*/ 814322 h 1002962"/>
              <a:gd name="connsiteX229" fmla="*/ 10729708 w 12210216"/>
              <a:gd name="connsiteY229" fmla="*/ 806343 h 1002962"/>
              <a:gd name="connsiteX230" fmla="*/ 10740517 w 12210216"/>
              <a:gd name="connsiteY230" fmla="*/ 806343 h 1002962"/>
              <a:gd name="connsiteX231" fmla="*/ 10740517 w 12210216"/>
              <a:gd name="connsiteY231" fmla="*/ 799858 h 1002962"/>
              <a:gd name="connsiteX232" fmla="*/ 10751326 w 12210216"/>
              <a:gd name="connsiteY232" fmla="*/ 799858 h 1002962"/>
              <a:gd name="connsiteX233" fmla="*/ 10751326 w 12210216"/>
              <a:gd name="connsiteY233" fmla="*/ 806343 h 1002962"/>
              <a:gd name="connsiteX234" fmla="*/ 10897248 w 12210216"/>
              <a:gd name="connsiteY234" fmla="*/ 806343 h 1002962"/>
              <a:gd name="connsiteX235" fmla="*/ 10897248 w 12210216"/>
              <a:gd name="connsiteY235" fmla="*/ 810667 h 1002962"/>
              <a:gd name="connsiteX236" fmla="*/ 10913461 w 12210216"/>
              <a:gd name="connsiteY236" fmla="*/ 810667 h 1002962"/>
              <a:gd name="connsiteX237" fmla="*/ 10913461 w 12210216"/>
              <a:gd name="connsiteY237" fmla="*/ 806343 h 1002962"/>
              <a:gd name="connsiteX238" fmla="*/ 10935079 w 12210216"/>
              <a:gd name="connsiteY238" fmla="*/ 806343 h 1002962"/>
              <a:gd name="connsiteX239" fmla="*/ 10935079 w 12210216"/>
              <a:gd name="connsiteY239" fmla="*/ 812828 h 1002962"/>
              <a:gd name="connsiteX240" fmla="*/ 10953995 w 12210216"/>
              <a:gd name="connsiteY240" fmla="*/ 812828 h 1002962"/>
              <a:gd name="connsiteX241" fmla="*/ 10953995 w 12210216"/>
              <a:gd name="connsiteY241" fmla="*/ 814322 h 1002962"/>
              <a:gd name="connsiteX242" fmla="*/ 10997231 w 12210216"/>
              <a:gd name="connsiteY242" fmla="*/ 814322 h 1002962"/>
              <a:gd name="connsiteX243" fmla="*/ 10997231 w 12210216"/>
              <a:gd name="connsiteY243" fmla="*/ 797696 h 1002962"/>
              <a:gd name="connsiteX244" fmla="*/ 11005338 w 12210216"/>
              <a:gd name="connsiteY244" fmla="*/ 797696 h 1002962"/>
              <a:gd name="connsiteX245" fmla="*/ 11005338 w 12210216"/>
              <a:gd name="connsiteY245" fmla="*/ 814322 h 1002962"/>
              <a:gd name="connsiteX246" fmla="*/ 11013445 w 12210216"/>
              <a:gd name="connsiteY246" fmla="*/ 814322 h 1002962"/>
              <a:gd name="connsiteX247" fmla="*/ 11013445 w 12210216"/>
              <a:gd name="connsiteY247" fmla="*/ 810667 h 1002962"/>
              <a:gd name="connsiteX248" fmla="*/ 11064788 w 12210216"/>
              <a:gd name="connsiteY248" fmla="*/ 810667 h 1002962"/>
              <a:gd name="connsiteX249" fmla="*/ 11064788 w 12210216"/>
              <a:gd name="connsiteY249" fmla="*/ 814322 h 1002962"/>
              <a:gd name="connsiteX250" fmla="*/ 11079413 w 12210216"/>
              <a:gd name="connsiteY250" fmla="*/ 814322 h 1002962"/>
              <a:gd name="connsiteX251" fmla="*/ 11099917 w 12210216"/>
              <a:gd name="connsiteY251" fmla="*/ 404252 h 1002962"/>
              <a:gd name="connsiteX252" fmla="*/ 11083703 w 12210216"/>
              <a:gd name="connsiteY252" fmla="*/ 382634 h 1002962"/>
              <a:gd name="connsiteX253" fmla="*/ 11075596 w 12210216"/>
              <a:gd name="connsiteY253" fmla="*/ 378311 h 1002962"/>
              <a:gd name="connsiteX254" fmla="*/ 11086406 w 12210216"/>
              <a:gd name="connsiteY254" fmla="*/ 354531 h 1002962"/>
              <a:gd name="connsiteX255" fmla="*/ 11086406 w 12210216"/>
              <a:gd name="connsiteY255" fmla="*/ 337237 h 1002962"/>
              <a:gd name="connsiteX256" fmla="*/ 11105321 w 12210216"/>
              <a:gd name="connsiteY256" fmla="*/ 337237 h 1002962"/>
              <a:gd name="connsiteX257" fmla="*/ 11105321 w 12210216"/>
              <a:gd name="connsiteY257" fmla="*/ 315619 h 1002962"/>
              <a:gd name="connsiteX258" fmla="*/ 11108024 w 12210216"/>
              <a:gd name="connsiteY258" fmla="*/ 311296 h 1002962"/>
              <a:gd name="connsiteX259" fmla="*/ 11108024 w 12210216"/>
              <a:gd name="connsiteY259" fmla="*/ 233472 h 1002962"/>
              <a:gd name="connsiteX260" fmla="*/ 11105321 w 12210216"/>
              <a:gd name="connsiteY260" fmla="*/ 226986 h 1002962"/>
              <a:gd name="connsiteX261" fmla="*/ 11113428 w 12210216"/>
              <a:gd name="connsiteY261" fmla="*/ 220501 h 1002962"/>
              <a:gd name="connsiteX262" fmla="*/ 11113428 w 12210216"/>
              <a:gd name="connsiteY262" fmla="*/ 162133 h 1002962"/>
              <a:gd name="connsiteX263" fmla="*/ 11116130 w 12210216"/>
              <a:gd name="connsiteY263" fmla="*/ 157810 h 1002962"/>
              <a:gd name="connsiteX264" fmla="*/ 11116130 w 12210216"/>
              <a:gd name="connsiteY264" fmla="*/ 101603 h 1002962"/>
              <a:gd name="connsiteX265" fmla="*/ 11118833 w 12210216"/>
              <a:gd name="connsiteY265" fmla="*/ 99442 h 1002962"/>
              <a:gd name="connsiteX266" fmla="*/ 11118833 w 12210216"/>
              <a:gd name="connsiteY266" fmla="*/ 82147 h 1002962"/>
              <a:gd name="connsiteX267" fmla="*/ 11121535 w 12210216"/>
              <a:gd name="connsiteY267" fmla="*/ 79986 h 1002962"/>
              <a:gd name="connsiteX268" fmla="*/ 11124237 w 12210216"/>
              <a:gd name="connsiteY268" fmla="*/ 82147 h 1002962"/>
              <a:gd name="connsiteX269" fmla="*/ 11124237 w 12210216"/>
              <a:gd name="connsiteY269" fmla="*/ 99442 h 1002962"/>
              <a:gd name="connsiteX270" fmla="*/ 11126939 w 12210216"/>
              <a:gd name="connsiteY270" fmla="*/ 101603 h 1002962"/>
              <a:gd name="connsiteX271" fmla="*/ 11126939 w 12210216"/>
              <a:gd name="connsiteY271" fmla="*/ 157810 h 1002962"/>
              <a:gd name="connsiteX272" fmla="*/ 11129642 w 12210216"/>
              <a:gd name="connsiteY272" fmla="*/ 162133 h 1002962"/>
              <a:gd name="connsiteX273" fmla="*/ 11129642 w 12210216"/>
              <a:gd name="connsiteY273" fmla="*/ 220501 h 1002962"/>
              <a:gd name="connsiteX274" fmla="*/ 11137748 w 12210216"/>
              <a:gd name="connsiteY274" fmla="*/ 226986 h 1002962"/>
              <a:gd name="connsiteX275" fmla="*/ 11135046 w 12210216"/>
              <a:gd name="connsiteY275" fmla="*/ 233472 h 1002962"/>
              <a:gd name="connsiteX276" fmla="*/ 11135046 w 12210216"/>
              <a:gd name="connsiteY276" fmla="*/ 311296 h 1002962"/>
              <a:gd name="connsiteX277" fmla="*/ 11137748 w 12210216"/>
              <a:gd name="connsiteY277" fmla="*/ 315619 h 1002962"/>
              <a:gd name="connsiteX278" fmla="*/ 11137748 w 12210216"/>
              <a:gd name="connsiteY278" fmla="*/ 337237 h 1002962"/>
              <a:gd name="connsiteX279" fmla="*/ 11156664 w 12210216"/>
              <a:gd name="connsiteY279" fmla="*/ 337237 h 1002962"/>
              <a:gd name="connsiteX280" fmla="*/ 11156664 w 12210216"/>
              <a:gd name="connsiteY280" fmla="*/ 354531 h 1002962"/>
              <a:gd name="connsiteX281" fmla="*/ 11167473 w 12210216"/>
              <a:gd name="connsiteY281" fmla="*/ 378311 h 1002962"/>
              <a:gd name="connsiteX282" fmla="*/ 11159366 w 12210216"/>
              <a:gd name="connsiteY282" fmla="*/ 382634 h 1002962"/>
              <a:gd name="connsiteX283" fmla="*/ 11143153 w 12210216"/>
              <a:gd name="connsiteY283" fmla="*/ 404252 h 1002962"/>
              <a:gd name="connsiteX284" fmla="*/ 11153962 w 12210216"/>
              <a:gd name="connsiteY284" fmla="*/ 657180 h 1002962"/>
              <a:gd name="connsiteX285" fmla="*/ 11240434 w 12210216"/>
              <a:gd name="connsiteY285" fmla="*/ 657180 h 1002962"/>
              <a:gd name="connsiteX286" fmla="*/ 11240434 w 12210216"/>
              <a:gd name="connsiteY286" fmla="*/ 732843 h 1002962"/>
              <a:gd name="connsiteX287" fmla="*/ 11251243 w 12210216"/>
              <a:gd name="connsiteY287" fmla="*/ 732843 h 1002962"/>
              <a:gd name="connsiteX288" fmla="*/ 11253945 w 12210216"/>
              <a:gd name="connsiteY288" fmla="*/ 726357 h 1002962"/>
              <a:gd name="connsiteX289" fmla="*/ 11262052 w 12210216"/>
              <a:gd name="connsiteY289" fmla="*/ 726357 h 1002962"/>
              <a:gd name="connsiteX290" fmla="*/ 11264754 w 12210216"/>
              <a:gd name="connsiteY290" fmla="*/ 735004 h 1002962"/>
              <a:gd name="connsiteX291" fmla="*/ 11280968 w 12210216"/>
              <a:gd name="connsiteY291" fmla="*/ 735004 h 1002962"/>
              <a:gd name="connsiteX292" fmla="*/ 11280968 w 12210216"/>
              <a:gd name="connsiteY292" fmla="*/ 728519 h 1002962"/>
              <a:gd name="connsiteX293" fmla="*/ 11310693 w 12210216"/>
              <a:gd name="connsiteY293" fmla="*/ 728519 h 1002962"/>
              <a:gd name="connsiteX294" fmla="*/ 11310693 w 12210216"/>
              <a:gd name="connsiteY294" fmla="*/ 735004 h 1002962"/>
              <a:gd name="connsiteX295" fmla="*/ 11337715 w 12210216"/>
              <a:gd name="connsiteY295" fmla="*/ 735004 h 1002962"/>
              <a:gd name="connsiteX296" fmla="*/ 11337715 w 12210216"/>
              <a:gd name="connsiteY296" fmla="*/ 780402 h 1002962"/>
              <a:gd name="connsiteX297" fmla="*/ 11356631 w 12210216"/>
              <a:gd name="connsiteY297" fmla="*/ 780402 h 1002962"/>
              <a:gd name="connsiteX298" fmla="*/ 11356631 w 12210216"/>
              <a:gd name="connsiteY298" fmla="*/ 767431 h 1002962"/>
              <a:gd name="connsiteX299" fmla="*/ 11378249 w 12210216"/>
              <a:gd name="connsiteY299" fmla="*/ 767431 h 1002962"/>
              <a:gd name="connsiteX300" fmla="*/ 11378249 w 12210216"/>
              <a:gd name="connsiteY300" fmla="*/ 588003 h 1002962"/>
              <a:gd name="connsiteX301" fmla="*/ 11386356 w 12210216"/>
              <a:gd name="connsiteY301" fmla="*/ 581518 h 1002962"/>
              <a:gd name="connsiteX302" fmla="*/ 11483637 w 12210216"/>
              <a:gd name="connsiteY302" fmla="*/ 581518 h 1002962"/>
              <a:gd name="connsiteX303" fmla="*/ 11483637 w 12210216"/>
              <a:gd name="connsiteY303" fmla="*/ 590165 h 1002962"/>
              <a:gd name="connsiteX304" fmla="*/ 11497148 w 12210216"/>
              <a:gd name="connsiteY304" fmla="*/ 590165 h 1002962"/>
              <a:gd name="connsiteX305" fmla="*/ 11497148 w 12210216"/>
              <a:gd name="connsiteY305" fmla="*/ 704739 h 1002962"/>
              <a:gd name="connsiteX306" fmla="*/ 11526873 w 12210216"/>
              <a:gd name="connsiteY306" fmla="*/ 704739 h 1002962"/>
              <a:gd name="connsiteX307" fmla="*/ 11526873 w 12210216"/>
              <a:gd name="connsiteY307" fmla="*/ 637724 h 1002962"/>
              <a:gd name="connsiteX308" fmla="*/ 11562002 w 12210216"/>
              <a:gd name="connsiteY308" fmla="*/ 637724 h 1002962"/>
              <a:gd name="connsiteX309" fmla="*/ 11567407 w 12210216"/>
              <a:gd name="connsiteY309" fmla="*/ 633401 h 1002962"/>
              <a:gd name="connsiteX310" fmla="*/ 11578216 w 12210216"/>
              <a:gd name="connsiteY310" fmla="*/ 633401 h 1002962"/>
              <a:gd name="connsiteX311" fmla="*/ 11583620 w 12210216"/>
              <a:gd name="connsiteY311" fmla="*/ 637724 h 1002962"/>
              <a:gd name="connsiteX312" fmla="*/ 11613345 w 12210216"/>
              <a:gd name="connsiteY312" fmla="*/ 637724 h 1002962"/>
              <a:gd name="connsiteX313" fmla="*/ 11613345 w 12210216"/>
              <a:gd name="connsiteY313" fmla="*/ 520988 h 1002962"/>
              <a:gd name="connsiteX314" fmla="*/ 11689008 w 12210216"/>
              <a:gd name="connsiteY314" fmla="*/ 510179 h 1002962"/>
              <a:gd name="connsiteX315" fmla="*/ 11689008 w 12210216"/>
              <a:gd name="connsiteY315" fmla="*/ 518826 h 1002962"/>
              <a:gd name="connsiteX316" fmla="*/ 11724138 w 12210216"/>
              <a:gd name="connsiteY316" fmla="*/ 518826 h 1002962"/>
              <a:gd name="connsiteX317" fmla="*/ 11724138 w 12210216"/>
              <a:gd name="connsiteY317" fmla="*/ 773916 h 1002962"/>
              <a:gd name="connsiteX318" fmla="*/ 11753863 w 12210216"/>
              <a:gd name="connsiteY318" fmla="*/ 773916 h 1002962"/>
              <a:gd name="connsiteX319" fmla="*/ 11753863 w 12210216"/>
              <a:gd name="connsiteY319" fmla="*/ 769593 h 1002962"/>
              <a:gd name="connsiteX320" fmla="*/ 11770076 w 12210216"/>
              <a:gd name="connsiteY320" fmla="*/ 769593 h 1002962"/>
              <a:gd name="connsiteX321" fmla="*/ 11770076 w 12210216"/>
              <a:gd name="connsiteY321" fmla="*/ 773916 h 1002962"/>
              <a:gd name="connsiteX322" fmla="*/ 11802503 w 12210216"/>
              <a:gd name="connsiteY322" fmla="*/ 773916 h 1002962"/>
              <a:gd name="connsiteX323" fmla="*/ 11802503 w 12210216"/>
              <a:gd name="connsiteY323" fmla="*/ 760946 h 1002962"/>
              <a:gd name="connsiteX324" fmla="*/ 11840335 w 12210216"/>
              <a:gd name="connsiteY324" fmla="*/ 760946 h 1002962"/>
              <a:gd name="connsiteX325" fmla="*/ 11840335 w 12210216"/>
              <a:gd name="connsiteY325" fmla="*/ 756622 h 1002962"/>
              <a:gd name="connsiteX326" fmla="*/ 11856548 w 12210216"/>
              <a:gd name="connsiteY326" fmla="*/ 756622 h 1002962"/>
              <a:gd name="connsiteX327" fmla="*/ 11856548 w 12210216"/>
              <a:gd name="connsiteY327" fmla="*/ 760946 h 1002962"/>
              <a:gd name="connsiteX328" fmla="*/ 11883571 w 12210216"/>
              <a:gd name="connsiteY328" fmla="*/ 760946 h 1002962"/>
              <a:gd name="connsiteX329" fmla="*/ 11883571 w 12210216"/>
              <a:gd name="connsiteY329" fmla="*/ 743651 h 1002962"/>
              <a:gd name="connsiteX330" fmla="*/ 11894380 w 12210216"/>
              <a:gd name="connsiteY330" fmla="*/ 743651 h 1002962"/>
              <a:gd name="connsiteX331" fmla="*/ 11894380 w 12210216"/>
              <a:gd name="connsiteY331" fmla="*/ 730681 h 1002962"/>
              <a:gd name="connsiteX332" fmla="*/ 11970043 w 12210216"/>
              <a:gd name="connsiteY332" fmla="*/ 730681 h 1002962"/>
              <a:gd name="connsiteX333" fmla="*/ 11970043 w 12210216"/>
              <a:gd name="connsiteY333" fmla="*/ 700416 h 1002962"/>
              <a:gd name="connsiteX334" fmla="*/ 11994363 w 12210216"/>
              <a:gd name="connsiteY334" fmla="*/ 700416 h 1002962"/>
              <a:gd name="connsiteX335" fmla="*/ 11994363 w 12210216"/>
              <a:gd name="connsiteY335" fmla="*/ 693931 h 1002962"/>
              <a:gd name="connsiteX336" fmla="*/ 12010577 w 12210216"/>
              <a:gd name="connsiteY336" fmla="*/ 693931 h 1002962"/>
              <a:gd name="connsiteX337" fmla="*/ 12010577 w 12210216"/>
              <a:gd name="connsiteY337" fmla="*/ 700416 h 1002962"/>
              <a:gd name="connsiteX338" fmla="*/ 12032195 w 12210216"/>
              <a:gd name="connsiteY338" fmla="*/ 700416 h 1002962"/>
              <a:gd name="connsiteX339" fmla="*/ 12032195 w 12210216"/>
              <a:gd name="connsiteY339" fmla="*/ 750137 h 1002962"/>
              <a:gd name="connsiteX340" fmla="*/ 12075431 w 12210216"/>
              <a:gd name="connsiteY340" fmla="*/ 750137 h 1002962"/>
              <a:gd name="connsiteX341" fmla="*/ 12075431 w 12210216"/>
              <a:gd name="connsiteY341" fmla="*/ 724195 h 1002962"/>
              <a:gd name="connsiteX342" fmla="*/ 12126774 w 12210216"/>
              <a:gd name="connsiteY342" fmla="*/ 724195 h 1002962"/>
              <a:gd name="connsiteX343" fmla="*/ 12126774 w 12210216"/>
              <a:gd name="connsiteY343" fmla="*/ 693931 h 1002962"/>
              <a:gd name="connsiteX344" fmla="*/ 12191628 w 12210216"/>
              <a:gd name="connsiteY344" fmla="*/ 693931 h 1002962"/>
              <a:gd name="connsiteX345" fmla="*/ 12191628 w 12210216"/>
              <a:gd name="connsiteY345" fmla="*/ 775099 h 1002962"/>
              <a:gd name="connsiteX346" fmla="*/ 12191628 w 12210216"/>
              <a:gd name="connsiteY346" fmla="*/ 814322 h 1002962"/>
              <a:gd name="connsiteX347" fmla="*/ 12210216 w 12210216"/>
              <a:gd name="connsiteY347" fmla="*/ 814322 h 1002962"/>
              <a:gd name="connsiteX348" fmla="*/ 12210216 w 12210216"/>
              <a:gd name="connsiteY348" fmla="*/ 1002962 h 1002962"/>
              <a:gd name="connsiteX349" fmla="*/ 1 w 12210216"/>
              <a:gd name="connsiteY349" fmla="*/ 1002962 h 1002962"/>
              <a:gd name="connsiteX350" fmla="*/ 0 w 12210216"/>
              <a:gd name="connsiteY350" fmla="*/ 1002962 h 1002962"/>
              <a:gd name="connsiteX351" fmla="*/ 0 w 12210216"/>
              <a:gd name="connsiteY351" fmla="*/ 814322 h 1002962"/>
              <a:gd name="connsiteX352" fmla="*/ 1 w 12210216"/>
              <a:gd name="connsiteY352" fmla="*/ 814322 h 1002962"/>
              <a:gd name="connsiteX353" fmla="*/ 1 w 12210216"/>
              <a:gd name="connsiteY353" fmla="*/ 814322 h 1002962"/>
              <a:gd name="connsiteX354" fmla="*/ 1 w 12210216"/>
              <a:gd name="connsiteY354" fmla="*/ 775100 h 1002962"/>
              <a:gd name="connsiteX355" fmla="*/ 1 w 12210216"/>
              <a:gd name="connsiteY355" fmla="*/ 693932 h 1002962"/>
              <a:gd name="connsiteX356" fmla="*/ 69127 w 12210216"/>
              <a:gd name="connsiteY356" fmla="*/ 693932 h 1002962"/>
              <a:gd name="connsiteX357" fmla="*/ 69127 w 12210216"/>
              <a:gd name="connsiteY357" fmla="*/ 724196 h 1002962"/>
              <a:gd name="connsiteX358" fmla="*/ 123851 w 12210216"/>
              <a:gd name="connsiteY358" fmla="*/ 724196 h 1002962"/>
              <a:gd name="connsiteX359" fmla="*/ 123851 w 12210216"/>
              <a:gd name="connsiteY359" fmla="*/ 750138 h 1002962"/>
              <a:gd name="connsiteX360" fmla="*/ 169934 w 12210216"/>
              <a:gd name="connsiteY360" fmla="*/ 750138 h 1002962"/>
              <a:gd name="connsiteX361" fmla="*/ 169934 w 12210216"/>
              <a:gd name="connsiteY361" fmla="*/ 700417 h 1002962"/>
              <a:gd name="connsiteX362" fmla="*/ 192976 w 12210216"/>
              <a:gd name="connsiteY362" fmla="*/ 700417 h 1002962"/>
              <a:gd name="connsiteX363" fmla="*/ 192976 w 12210216"/>
              <a:gd name="connsiteY363" fmla="*/ 693932 h 1002962"/>
              <a:gd name="connsiteX364" fmla="*/ 210257 w 12210216"/>
              <a:gd name="connsiteY364" fmla="*/ 693932 h 1002962"/>
              <a:gd name="connsiteX365" fmla="*/ 210257 w 12210216"/>
              <a:gd name="connsiteY365" fmla="*/ 700417 h 1002962"/>
              <a:gd name="connsiteX366" fmla="*/ 236179 w 12210216"/>
              <a:gd name="connsiteY366" fmla="*/ 700417 h 1002962"/>
              <a:gd name="connsiteX367" fmla="*/ 236179 w 12210216"/>
              <a:gd name="connsiteY367" fmla="*/ 730682 h 1002962"/>
              <a:gd name="connsiteX368" fmla="*/ 316825 w 12210216"/>
              <a:gd name="connsiteY368" fmla="*/ 730682 h 1002962"/>
              <a:gd name="connsiteX369" fmla="*/ 316825 w 12210216"/>
              <a:gd name="connsiteY369" fmla="*/ 743652 h 1002962"/>
              <a:gd name="connsiteX370" fmla="*/ 328346 w 12210216"/>
              <a:gd name="connsiteY370" fmla="*/ 743652 h 1002962"/>
              <a:gd name="connsiteX371" fmla="*/ 328346 w 12210216"/>
              <a:gd name="connsiteY371" fmla="*/ 760947 h 1002962"/>
              <a:gd name="connsiteX372" fmla="*/ 357148 w 12210216"/>
              <a:gd name="connsiteY372" fmla="*/ 760947 h 1002962"/>
              <a:gd name="connsiteX373" fmla="*/ 357148 w 12210216"/>
              <a:gd name="connsiteY373" fmla="*/ 756623 h 1002962"/>
              <a:gd name="connsiteX374" fmla="*/ 374429 w 12210216"/>
              <a:gd name="connsiteY374" fmla="*/ 756623 h 1002962"/>
              <a:gd name="connsiteX375" fmla="*/ 374429 w 12210216"/>
              <a:gd name="connsiteY375" fmla="*/ 760947 h 1002962"/>
              <a:gd name="connsiteX376" fmla="*/ 414752 w 12210216"/>
              <a:gd name="connsiteY376" fmla="*/ 760947 h 1002962"/>
              <a:gd name="connsiteX377" fmla="*/ 414752 w 12210216"/>
              <a:gd name="connsiteY377" fmla="*/ 773917 h 1002962"/>
              <a:gd name="connsiteX378" fmla="*/ 449315 w 12210216"/>
              <a:gd name="connsiteY378" fmla="*/ 773917 h 1002962"/>
              <a:gd name="connsiteX379" fmla="*/ 449315 w 12210216"/>
              <a:gd name="connsiteY379" fmla="*/ 769594 h 1002962"/>
              <a:gd name="connsiteX380" fmla="*/ 466596 w 12210216"/>
              <a:gd name="connsiteY380" fmla="*/ 769594 h 1002962"/>
              <a:gd name="connsiteX381" fmla="*/ 466596 w 12210216"/>
              <a:gd name="connsiteY381" fmla="*/ 773917 h 1002962"/>
              <a:gd name="connsiteX382" fmla="*/ 498278 w 12210216"/>
              <a:gd name="connsiteY382" fmla="*/ 773917 h 1002962"/>
              <a:gd name="connsiteX383" fmla="*/ 498278 w 12210216"/>
              <a:gd name="connsiteY383" fmla="*/ 518827 h 1002962"/>
              <a:gd name="connsiteX384" fmla="*/ 535721 w 12210216"/>
              <a:gd name="connsiteY384" fmla="*/ 518827 h 1002962"/>
              <a:gd name="connsiteX385" fmla="*/ 535721 w 12210216"/>
              <a:gd name="connsiteY385" fmla="*/ 510180 h 1002962"/>
              <a:gd name="connsiteX386" fmla="*/ 616367 w 12210216"/>
              <a:gd name="connsiteY386" fmla="*/ 520989 h 1002962"/>
              <a:gd name="connsiteX387" fmla="*/ 616367 w 12210216"/>
              <a:gd name="connsiteY387" fmla="*/ 637725 h 1002962"/>
              <a:gd name="connsiteX388" fmla="*/ 648049 w 12210216"/>
              <a:gd name="connsiteY388" fmla="*/ 637725 h 1002962"/>
              <a:gd name="connsiteX389" fmla="*/ 653810 w 12210216"/>
              <a:gd name="connsiteY389" fmla="*/ 633402 h 1002962"/>
              <a:gd name="connsiteX390" fmla="*/ 665330 w 12210216"/>
              <a:gd name="connsiteY390" fmla="*/ 633402 h 1002962"/>
              <a:gd name="connsiteX391" fmla="*/ 671091 w 12210216"/>
              <a:gd name="connsiteY391" fmla="*/ 637725 h 1002962"/>
              <a:gd name="connsiteX392" fmla="*/ 708534 w 12210216"/>
              <a:gd name="connsiteY392" fmla="*/ 637725 h 1002962"/>
              <a:gd name="connsiteX393" fmla="*/ 708534 w 12210216"/>
              <a:gd name="connsiteY393" fmla="*/ 704740 h 1002962"/>
              <a:gd name="connsiteX394" fmla="*/ 740216 w 12210216"/>
              <a:gd name="connsiteY394" fmla="*/ 704740 h 1002962"/>
              <a:gd name="connsiteX395" fmla="*/ 740216 w 12210216"/>
              <a:gd name="connsiteY395" fmla="*/ 590166 h 1002962"/>
              <a:gd name="connsiteX396" fmla="*/ 754617 w 12210216"/>
              <a:gd name="connsiteY396" fmla="*/ 590166 h 1002962"/>
              <a:gd name="connsiteX397" fmla="*/ 754617 w 12210216"/>
              <a:gd name="connsiteY397" fmla="*/ 581519 h 1002962"/>
              <a:gd name="connsiteX398" fmla="*/ 858305 w 12210216"/>
              <a:gd name="connsiteY398" fmla="*/ 581519 h 1002962"/>
              <a:gd name="connsiteX399" fmla="*/ 866945 w 12210216"/>
              <a:gd name="connsiteY399" fmla="*/ 588004 h 1002962"/>
              <a:gd name="connsiteX400" fmla="*/ 866945 w 12210216"/>
              <a:gd name="connsiteY400" fmla="*/ 767432 h 1002962"/>
              <a:gd name="connsiteX401" fmla="*/ 889987 w 12210216"/>
              <a:gd name="connsiteY401" fmla="*/ 767432 h 1002962"/>
              <a:gd name="connsiteX402" fmla="*/ 889987 w 12210216"/>
              <a:gd name="connsiteY402" fmla="*/ 780403 h 1002962"/>
              <a:gd name="connsiteX403" fmla="*/ 910148 w 12210216"/>
              <a:gd name="connsiteY403" fmla="*/ 780403 h 1002962"/>
              <a:gd name="connsiteX404" fmla="*/ 910148 w 12210216"/>
              <a:gd name="connsiteY404" fmla="*/ 735005 h 1002962"/>
              <a:gd name="connsiteX405" fmla="*/ 938951 w 12210216"/>
              <a:gd name="connsiteY405" fmla="*/ 735005 h 1002962"/>
              <a:gd name="connsiteX406" fmla="*/ 938951 w 12210216"/>
              <a:gd name="connsiteY406" fmla="*/ 728520 h 1002962"/>
              <a:gd name="connsiteX407" fmla="*/ 970633 w 12210216"/>
              <a:gd name="connsiteY407" fmla="*/ 728520 h 1002962"/>
              <a:gd name="connsiteX408" fmla="*/ 970633 w 12210216"/>
              <a:gd name="connsiteY408" fmla="*/ 735005 h 1002962"/>
              <a:gd name="connsiteX409" fmla="*/ 987914 w 12210216"/>
              <a:gd name="connsiteY409" fmla="*/ 735005 h 1002962"/>
              <a:gd name="connsiteX410" fmla="*/ 990794 w 12210216"/>
              <a:gd name="connsiteY410" fmla="*/ 726358 h 1002962"/>
              <a:gd name="connsiteX411" fmla="*/ 999435 w 12210216"/>
              <a:gd name="connsiteY411" fmla="*/ 726358 h 1002962"/>
              <a:gd name="connsiteX412" fmla="*/ 1002315 w 12210216"/>
              <a:gd name="connsiteY412" fmla="*/ 732844 h 1002962"/>
              <a:gd name="connsiteX413" fmla="*/ 1013836 w 12210216"/>
              <a:gd name="connsiteY413" fmla="*/ 732844 h 1002962"/>
              <a:gd name="connsiteX414" fmla="*/ 1013836 w 12210216"/>
              <a:gd name="connsiteY414" fmla="*/ 657181 h 1002962"/>
              <a:gd name="connsiteX415" fmla="*/ 1106003 w 12210216"/>
              <a:gd name="connsiteY415" fmla="*/ 657181 h 1002962"/>
              <a:gd name="connsiteX416" fmla="*/ 1117524 w 12210216"/>
              <a:gd name="connsiteY416" fmla="*/ 404253 h 1002962"/>
              <a:gd name="connsiteX417" fmla="*/ 1100243 w 12210216"/>
              <a:gd name="connsiteY417" fmla="*/ 382635 h 1002962"/>
              <a:gd name="connsiteX418" fmla="*/ 1091602 w 12210216"/>
              <a:gd name="connsiteY418" fmla="*/ 378312 h 1002962"/>
              <a:gd name="connsiteX419" fmla="*/ 1103123 w 12210216"/>
              <a:gd name="connsiteY419" fmla="*/ 354532 h 1002962"/>
              <a:gd name="connsiteX420" fmla="*/ 1103123 w 12210216"/>
              <a:gd name="connsiteY420" fmla="*/ 337238 h 1002962"/>
              <a:gd name="connsiteX421" fmla="*/ 1123284 w 12210216"/>
              <a:gd name="connsiteY421" fmla="*/ 337238 h 1002962"/>
              <a:gd name="connsiteX422" fmla="*/ 1123284 w 12210216"/>
              <a:gd name="connsiteY422" fmla="*/ 315620 h 1002962"/>
              <a:gd name="connsiteX423" fmla="*/ 1126164 w 12210216"/>
              <a:gd name="connsiteY423" fmla="*/ 311297 h 1002962"/>
              <a:gd name="connsiteX424" fmla="*/ 1126164 w 12210216"/>
              <a:gd name="connsiteY424" fmla="*/ 233473 h 1002962"/>
              <a:gd name="connsiteX425" fmla="*/ 1123284 w 12210216"/>
              <a:gd name="connsiteY425" fmla="*/ 226987 h 1002962"/>
              <a:gd name="connsiteX426" fmla="*/ 1131925 w 12210216"/>
              <a:gd name="connsiteY426" fmla="*/ 220502 h 1002962"/>
              <a:gd name="connsiteX427" fmla="*/ 1131925 w 12210216"/>
              <a:gd name="connsiteY427" fmla="*/ 162134 h 1002962"/>
              <a:gd name="connsiteX428" fmla="*/ 1134805 w 12210216"/>
              <a:gd name="connsiteY428" fmla="*/ 157811 h 1002962"/>
              <a:gd name="connsiteX429" fmla="*/ 1134805 w 12210216"/>
              <a:gd name="connsiteY429" fmla="*/ 101604 h 1002962"/>
              <a:gd name="connsiteX430" fmla="*/ 1137685 w 12210216"/>
              <a:gd name="connsiteY430" fmla="*/ 99443 h 1002962"/>
              <a:gd name="connsiteX431" fmla="*/ 1137685 w 12210216"/>
              <a:gd name="connsiteY431" fmla="*/ 82148 h 1002962"/>
              <a:gd name="connsiteX432" fmla="*/ 1140565 w 12210216"/>
              <a:gd name="connsiteY432" fmla="*/ 79987 h 1002962"/>
              <a:gd name="connsiteX433" fmla="*/ 1143446 w 12210216"/>
              <a:gd name="connsiteY433" fmla="*/ 82148 h 1002962"/>
              <a:gd name="connsiteX434" fmla="*/ 1143446 w 12210216"/>
              <a:gd name="connsiteY434" fmla="*/ 99443 h 1002962"/>
              <a:gd name="connsiteX435" fmla="*/ 1146326 w 12210216"/>
              <a:gd name="connsiteY435" fmla="*/ 101604 h 1002962"/>
              <a:gd name="connsiteX436" fmla="*/ 1146326 w 12210216"/>
              <a:gd name="connsiteY436" fmla="*/ 157811 h 1002962"/>
              <a:gd name="connsiteX437" fmla="*/ 1149206 w 12210216"/>
              <a:gd name="connsiteY437" fmla="*/ 162134 h 1002962"/>
              <a:gd name="connsiteX438" fmla="*/ 1149206 w 12210216"/>
              <a:gd name="connsiteY438" fmla="*/ 220502 h 1002962"/>
              <a:gd name="connsiteX439" fmla="*/ 1157847 w 12210216"/>
              <a:gd name="connsiteY439" fmla="*/ 226987 h 1002962"/>
              <a:gd name="connsiteX440" fmla="*/ 1154967 w 12210216"/>
              <a:gd name="connsiteY440" fmla="*/ 233473 h 1002962"/>
              <a:gd name="connsiteX441" fmla="*/ 1154967 w 12210216"/>
              <a:gd name="connsiteY441" fmla="*/ 311297 h 1002962"/>
              <a:gd name="connsiteX442" fmla="*/ 1157847 w 12210216"/>
              <a:gd name="connsiteY442" fmla="*/ 315620 h 1002962"/>
              <a:gd name="connsiteX443" fmla="*/ 1157847 w 12210216"/>
              <a:gd name="connsiteY443" fmla="*/ 337238 h 1002962"/>
              <a:gd name="connsiteX444" fmla="*/ 1178008 w 12210216"/>
              <a:gd name="connsiteY444" fmla="*/ 337238 h 1002962"/>
              <a:gd name="connsiteX445" fmla="*/ 1178008 w 12210216"/>
              <a:gd name="connsiteY445" fmla="*/ 354532 h 1002962"/>
              <a:gd name="connsiteX446" fmla="*/ 1189529 w 12210216"/>
              <a:gd name="connsiteY446" fmla="*/ 378312 h 1002962"/>
              <a:gd name="connsiteX447" fmla="*/ 1180888 w 12210216"/>
              <a:gd name="connsiteY447" fmla="*/ 382635 h 1002962"/>
              <a:gd name="connsiteX448" fmla="*/ 1163607 w 12210216"/>
              <a:gd name="connsiteY448" fmla="*/ 404253 h 1002962"/>
              <a:gd name="connsiteX449" fmla="*/ 1185461 w 12210216"/>
              <a:gd name="connsiteY449" fmla="*/ 814322 h 1002962"/>
              <a:gd name="connsiteX450" fmla="*/ 1201050 w 12210216"/>
              <a:gd name="connsiteY450" fmla="*/ 814322 h 1002962"/>
              <a:gd name="connsiteX451" fmla="*/ 1201050 w 12210216"/>
              <a:gd name="connsiteY451" fmla="*/ 810668 h 1002962"/>
              <a:gd name="connsiteX452" fmla="*/ 1255774 w 12210216"/>
              <a:gd name="connsiteY452" fmla="*/ 810668 h 1002962"/>
              <a:gd name="connsiteX453" fmla="*/ 1255774 w 12210216"/>
              <a:gd name="connsiteY453" fmla="*/ 814322 h 1002962"/>
              <a:gd name="connsiteX454" fmla="*/ 1264414 w 12210216"/>
              <a:gd name="connsiteY454" fmla="*/ 814322 h 1002962"/>
              <a:gd name="connsiteX455" fmla="*/ 1264414 w 12210216"/>
              <a:gd name="connsiteY455" fmla="*/ 797697 h 1002962"/>
              <a:gd name="connsiteX456" fmla="*/ 1273055 w 12210216"/>
              <a:gd name="connsiteY456" fmla="*/ 797697 h 1002962"/>
              <a:gd name="connsiteX457" fmla="*/ 1273055 w 12210216"/>
              <a:gd name="connsiteY457" fmla="*/ 814322 h 1002962"/>
              <a:gd name="connsiteX458" fmla="*/ 1319138 w 12210216"/>
              <a:gd name="connsiteY458" fmla="*/ 814322 h 1002962"/>
              <a:gd name="connsiteX459" fmla="*/ 1319138 w 12210216"/>
              <a:gd name="connsiteY459" fmla="*/ 812829 h 1002962"/>
              <a:gd name="connsiteX460" fmla="*/ 1339300 w 12210216"/>
              <a:gd name="connsiteY460" fmla="*/ 812829 h 1002962"/>
              <a:gd name="connsiteX461" fmla="*/ 1339300 w 12210216"/>
              <a:gd name="connsiteY461" fmla="*/ 806344 h 1002962"/>
              <a:gd name="connsiteX462" fmla="*/ 1362342 w 12210216"/>
              <a:gd name="connsiteY462" fmla="*/ 806344 h 1002962"/>
              <a:gd name="connsiteX463" fmla="*/ 1362342 w 12210216"/>
              <a:gd name="connsiteY463" fmla="*/ 810668 h 1002962"/>
              <a:gd name="connsiteX464" fmla="*/ 1379623 w 12210216"/>
              <a:gd name="connsiteY464" fmla="*/ 810668 h 1002962"/>
              <a:gd name="connsiteX465" fmla="*/ 1379623 w 12210216"/>
              <a:gd name="connsiteY465" fmla="*/ 806344 h 1002962"/>
              <a:gd name="connsiteX466" fmla="*/ 1535154 w 12210216"/>
              <a:gd name="connsiteY466" fmla="*/ 806344 h 1002962"/>
              <a:gd name="connsiteX467" fmla="*/ 1535154 w 12210216"/>
              <a:gd name="connsiteY467" fmla="*/ 799859 h 1002962"/>
              <a:gd name="connsiteX468" fmla="*/ 1546675 w 12210216"/>
              <a:gd name="connsiteY468" fmla="*/ 799859 h 1002962"/>
              <a:gd name="connsiteX469" fmla="*/ 1546675 w 12210216"/>
              <a:gd name="connsiteY469" fmla="*/ 806344 h 1002962"/>
              <a:gd name="connsiteX470" fmla="*/ 1558196 w 12210216"/>
              <a:gd name="connsiteY470" fmla="*/ 806344 h 1002962"/>
              <a:gd name="connsiteX471" fmla="*/ 1558196 w 12210216"/>
              <a:gd name="connsiteY471" fmla="*/ 814322 h 1002962"/>
              <a:gd name="connsiteX472" fmla="*/ 1566837 w 12210216"/>
              <a:gd name="connsiteY472" fmla="*/ 814322 h 1002962"/>
              <a:gd name="connsiteX473" fmla="*/ 1566837 w 12210216"/>
              <a:gd name="connsiteY473" fmla="*/ 810668 h 1002962"/>
              <a:gd name="connsiteX474" fmla="*/ 1575477 w 12210216"/>
              <a:gd name="connsiteY474" fmla="*/ 810668 h 1002962"/>
              <a:gd name="connsiteX475" fmla="*/ 1575477 w 12210216"/>
              <a:gd name="connsiteY475" fmla="*/ 814322 h 1002962"/>
              <a:gd name="connsiteX476" fmla="*/ 1601399 w 12210216"/>
              <a:gd name="connsiteY476" fmla="*/ 814322 h 1002962"/>
              <a:gd name="connsiteX477" fmla="*/ 1601399 w 12210216"/>
              <a:gd name="connsiteY477" fmla="*/ 808506 h 1002962"/>
              <a:gd name="connsiteX478" fmla="*/ 1618681 w 12210216"/>
              <a:gd name="connsiteY478" fmla="*/ 808506 h 1002962"/>
              <a:gd name="connsiteX479" fmla="*/ 1618681 w 12210216"/>
              <a:gd name="connsiteY479" fmla="*/ 814322 h 1002962"/>
              <a:gd name="connsiteX480" fmla="*/ 1693957 w 12210216"/>
              <a:gd name="connsiteY480" fmla="*/ 814322 h 1002962"/>
              <a:gd name="connsiteX481" fmla="*/ 1696446 w 12210216"/>
              <a:gd name="connsiteY481" fmla="*/ 782564 h 1002962"/>
              <a:gd name="connsiteX482" fmla="*/ 1705087 w 12210216"/>
              <a:gd name="connsiteY482" fmla="*/ 782564 h 1002962"/>
              <a:gd name="connsiteX483" fmla="*/ 1707576 w 12210216"/>
              <a:gd name="connsiteY483" fmla="*/ 814322 h 1002962"/>
              <a:gd name="connsiteX484" fmla="*/ 1719879 w 12210216"/>
              <a:gd name="connsiteY484" fmla="*/ 814322 h 1002962"/>
              <a:gd name="connsiteX485" fmla="*/ 1722368 w 12210216"/>
              <a:gd name="connsiteY485" fmla="*/ 782564 h 1002962"/>
              <a:gd name="connsiteX486" fmla="*/ 1731009 w 12210216"/>
              <a:gd name="connsiteY486" fmla="*/ 782564 h 1002962"/>
              <a:gd name="connsiteX487" fmla="*/ 1733829 w 12210216"/>
              <a:gd name="connsiteY487" fmla="*/ 814322 h 1002962"/>
              <a:gd name="connsiteX488" fmla="*/ 1808774 w 12210216"/>
              <a:gd name="connsiteY488" fmla="*/ 814322 h 1002962"/>
              <a:gd name="connsiteX489" fmla="*/ 1808774 w 12210216"/>
              <a:gd name="connsiteY489" fmla="*/ 810668 h 1002962"/>
              <a:gd name="connsiteX490" fmla="*/ 1800134 w 12210216"/>
              <a:gd name="connsiteY490" fmla="*/ 810668 h 1002962"/>
              <a:gd name="connsiteX491" fmla="*/ 1800134 w 12210216"/>
              <a:gd name="connsiteY491" fmla="*/ 806344 h 1002962"/>
              <a:gd name="connsiteX492" fmla="*/ 1814535 w 12210216"/>
              <a:gd name="connsiteY492" fmla="*/ 806344 h 1002962"/>
              <a:gd name="connsiteX493" fmla="*/ 1814535 w 12210216"/>
              <a:gd name="connsiteY493" fmla="*/ 789050 h 1002962"/>
              <a:gd name="connsiteX494" fmla="*/ 1923983 w 12210216"/>
              <a:gd name="connsiteY494" fmla="*/ 789050 h 1002962"/>
              <a:gd name="connsiteX495" fmla="*/ 1923983 w 12210216"/>
              <a:gd name="connsiteY495" fmla="*/ 806344 h 1002962"/>
              <a:gd name="connsiteX496" fmla="*/ 1955665 w 12210216"/>
              <a:gd name="connsiteY496" fmla="*/ 804182 h 1002962"/>
              <a:gd name="connsiteX497" fmla="*/ 1955665 w 12210216"/>
              <a:gd name="connsiteY497" fmla="*/ 786888 h 1002962"/>
              <a:gd name="connsiteX498" fmla="*/ 1967186 w 12210216"/>
              <a:gd name="connsiteY498" fmla="*/ 786888 h 1002962"/>
              <a:gd name="connsiteX499" fmla="*/ 1967186 w 12210216"/>
              <a:gd name="connsiteY499" fmla="*/ 756623 h 1002962"/>
              <a:gd name="connsiteX500" fmla="*/ 1981587 w 12210216"/>
              <a:gd name="connsiteY500" fmla="*/ 756623 h 1002962"/>
              <a:gd name="connsiteX501" fmla="*/ 1987347 w 12210216"/>
              <a:gd name="connsiteY501" fmla="*/ 754461 h 1002962"/>
              <a:gd name="connsiteX502" fmla="*/ 2001749 w 12210216"/>
              <a:gd name="connsiteY502" fmla="*/ 754461 h 1002962"/>
              <a:gd name="connsiteX503" fmla="*/ 2004629 w 12210216"/>
              <a:gd name="connsiteY503" fmla="*/ 756623 h 1002962"/>
              <a:gd name="connsiteX504" fmla="*/ 2021910 w 12210216"/>
              <a:gd name="connsiteY504" fmla="*/ 756623 h 1002962"/>
              <a:gd name="connsiteX505" fmla="*/ 2021910 w 12210216"/>
              <a:gd name="connsiteY505" fmla="*/ 786888 h 1002962"/>
              <a:gd name="connsiteX506" fmla="*/ 2065113 w 12210216"/>
              <a:gd name="connsiteY506" fmla="*/ 786888 h 1002962"/>
              <a:gd name="connsiteX507" fmla="*/ 2065113 w 12210216"/>
              <a:gd name="connsiteY507" fmla="*/ 773917 h 1002962"/>
              <a:gd name="connsiteX508" fmla="*/ 2070874 w 12210216"/>
              <a:gd name="connsiteY508" fmla="*/ 773917 h 1002962"/>
              <a:gd name="connsiteX509" fmla="*/ 2070874 w 12210216"/>
              <a:gd name="connsiteY509" fmla="*/ 786888 h 1002962"/>
              <a:gd name="connsiteX510" fmla="*/ 2088155 w 12210216"/>
              <a:gd name="connsiteY510" fmla="*/ 786888 h 1002962"/>
              <a:gd name="connsiteX511" fmla="*/ 2088155 w 12210216"/>
              <a:gd name="connsiteY511" fmla="*/ 648534 h 1002962"/>
              <a:gd name="connsiteX512" fmla="*/ 2142879 w 12210216"/>
              <a:gd name="connsiteY512" fmla="*/ 648534 h 1002962"/>
              <a:gd name="connsiteX513" fmla="*/ 2142879 w 12210216"/>
              <a:gd name="connsiteY513" fmla="*/ 637725 h 1002962"/>
              <a:gd name="connsiteX514" fmla="*/ 2151520 w 12210216"/>
              <a:gd name="connsiteY514" fmla="*/ 637725 h 1002962"/>
              <a:gd name="connsiteX515" fmla="*/ 2151520 w 12210216"/>
              <a:gd name="connsiteY515" fmla="*/ 644211 h 1002962"/>
              <a:gd name="connsiteX516" fmla="*/ 2177442 w 12210216"/>
              <a:gd name="connsiteY516" fmla="*/ 644211 h 1002962"/>
              <a:gd name="connsiteX517" fmla="*/ 2177442 w 12210216"/>
              <a:gd name="connsiteY517" fmla="*/ 637725 h 1002962"/>
              <a:gd name="connsiteX518" fmla="*/ 2183202 w 12210216"/>
              <a:gd name="connsiteY518" fmla="*/ 637725 h 1002962"/>
              <a:gd name="connsiteX519" fmla="*/ 2183202 w 12210216"/>
              <a:gd name="connsiteY519" fmla="*/ 652858 h 1002962"/>
              <a:gd name="connsiteX520" fmla="*/ 2191843 w 12210216"/>
              <a:gd name="connsiteY520" fmla="*/ 652858 h 1002962"/>
              <a:gd name="connsiteX521" fmla="*/ 2191843 w 12210216"/>
              <a:gd name="connsiteY521" fmla="*/ 665828 h 1002962"/>
              <a:gd name="connsiteX522" fmla="*/ 2223525 w 12210216"/>
              <a:gd name="connsiteY522" fmla="*/ 665828 h 1002962"/>
              <a:gd name="connsiteX523" fmla="*/ 2223525 w 12210216"/>
              <a:gd name="connsiteY523" fmla="*/ 698255 h 1002962"/>
              <a:gd name="connsiteX524" fmla="*/ 2226405 w 12210216"/>
              <a:gd name="connsiteY524" fmla="*/ 698255 h 1002962"/>
              <a:gd name="connsiteX525" fmla="*/ 2226405 w 12210216"/>
              <a:gd name="connsiteY525" fmla="*/ 676637 h 1002962"/>
              <a:gd name="connsiteX526" fmla="*/ 2240807 w 12210216"/>
              <a:gd name="connsiteY526" fmla="*/ 676637 h 1002962"/>
              <a:gd name="connsiteX527" fmla="*/ 2240807 w 12210216"/>
              <a:gd name="connsiteY527" fmla="*/ 713388 h 1002962"/>
              <a:gd name="connsiteX528" fmla="*/ 2284010 w 12210216"/>
              <a:gd name="connsiteY528" fmla="*/ 713388 h 1002962"/>
              <a:gd name="connsiteX529" fmla="*/ 2284010 w 12210216"/>
              <a:gd name="connsiteY529" fmla="*/ 700417 h 1002962"/>
              <a:gd name="connsiteX530" fmla="*/ 2301291 w 12210216"/>
              <a:gd name="connsiteY530" fmla="*/ 700417 h 1002962"/>
              <a:gd name="connsiteX531" fmla="*/ 2301291 w 12210216"/>
              <a:gd name="connsiteY531" fmla="*/ 717711 h 1002962"/>
              <a:gd name="connsiteX532" fmla="*/ 2307051 w 12210216"/>
              <a:gd name="connsiteY532" fmla="*/ 717711 h 1002962"/>
              <a:gd name="connsiteX533" fmla="*/ 2307051 w 12210216"/>
              <a:gd name="connsiteY533" fmla="*/ 700417 h 1002962"/>
              <a:gd name="connsiteX534" fmla="*/ 2327213 w 12210216"/>
              <a:gd name="connsiteY534" fmla="*/ 700417 h 1002962"/>
              <a:gd name="connsiteX535" fmla="*/ 2327213 w 12210216"/>
              <a:gd name="connsiteY535" fmla="*/ 661505 h 1002962"/>
              <a:gd name="connsiteX536" fmla="*/ 2338734 w 12210216"/>
              <a:gd name="connsiteY536" fmla="*/ 661505 h 1002962"/>
              <a:gd name="connsiteX537" fmla="*/ 2353135 w 12210216"/>
              <a:gd name="connsiteY537" fmla="*/ 618269 h 1002962"/>
              <a:gd name="connsiteX538" fmla="*/ 2367536 w 12210216"/>
              <a:gd name="connsiteY538" fmla="*/ 618269 h 1002962"/>
              <a:gd name="connsiteX539" fmla="*/ 2384817 w 12210216"/>
              <a:gd name="connsiteY539" fmla="*/ 661505 h 1002962"/>
              <a:gd name="connsiteX540" fmla="*/ 2396338 w 12210216"/>
              <a:gd name="connsiteY540" fmla="*/ 661505 h 1002962"/>
              <a:gd name="connsiteX541" fmla="*/ 2396338 w 12210216"/>
              <a:gd name="connsiteY541" fmla="*/ 726358 h 1002962"/>
              <a:gd name="connsiteX542" fmla="*/ 2404979 w 12210216"/>
              <a:gd name="connsiteY542" fmla="*/ 726358 h 1002962"/>
              <a:gd name="connsiteX543" fmla="*/ 2404979 w 12210216"/>
              <a:gd name="connsiteY543" fmla="*/ 771756 h 1002962"/>
              <a:gd name="connsiteX544" fmla="*/ 2410739 w 12210216"/>
              <a:gd name="connsiteY544" fmla="*/ 771756 h 1002962"/>
              <a:gd name="connsiteX545" fmla="*/ 2410739 w 12210216"/>
              <a:gd name="connsiteY545" fmla="*/ 756623 h 1002962"/>
              <a:gd name="connsiteX546" fmla="*/ 2419379 w 12210216"/>
              <a:gd name="connsiteY546" fmla="*/ 767432 h 1002962"/>
              <a:gd name="connsiteX547" fmla="*/ 2428020 w 12210216"/>
              <a:gd name="connsiteY547" fmla="*/ 767432 h 1002962"/>
              <a:gd name="connsiteX548" fmla="*/ 2428020 w 12210216"/>
              <a:gd name="connsiteY548" fmla="*/ 680961 h 1002962"/>
              <a:gd name="connsiteX549" fmla="*/ 2468343 w 12210216"/>
              <a:gd name="connsiteY549" fmla="*/ 680961 h 1002962"/>
              <a:gd name="connsiteX550" fmla="*/ 2485625 w 12210216"/>
              <a:gd name="connsiteY550" fmla="*/ 696093 h 1002962"/>
              <a:gd name="connsiteX551" fmla="*/ 2485625 w 12210216"/>
              <a:gd name="connsiteY551" fmla="*/ 680961 h 1002962"/>
              <a:gd name="connsiteX552" fmla="*/ 2488505 w 12210216"/>
              <a:gd name="connsiteY552" fmla="*/ 680961 h 1002962"/>
              <a:gd name="connsiteX553" fmla="*/ 2488505 w 12210216"/>
              <a:gd name="connsiteY553" fmla="*/ 678799 h 1002962"/>
              <a:gd name="connsiteX554" fmla="*/ 2502906 w 12210216"/>
              <a:gd name="connsiteY554" fmla="*/ 678799 h 1002962"/>
              <a:gd name="connsiteX555" fmla="*/ 2502906 w 12210216"/>
              <a:gd name="connsiteY555" fmla="*/ 655020 h 1002962"/>
              <a:gd name="connsiteX556" fmla="*/ 2511546 w 12210216"/>
              <a:gd name="connsiteY556" fmla="*/ 655020 h 1002962"/>
              <a:gd name="connsiteX557" fmla="*/ 2511546 w 12210216"/>
              <a:gd name="connsiteY557" fmla="*/ 642049 h 1002962"/>
              <a:gd name="connsiteX558" fmla="*/ 2514426 w 12210216"/>
              <a:gd name="connsiteY558" fmla="*/ 642049 h 1002962"/>
              <a:gd name="connsiteX559" fmla="*/ 2514426 w 12210216"/>
              <a:gd name="connsiteY559" fmla="*/ 618269 h 1002962"/>
              <a:gd name="connsiteX560" fmla="*/ 2537468 w 12210216"/>
              <a:gd name="connsiteY560" fmla="*/ 618269 h 1002962"/>
              <a:gd name="connsiteX561" fmla="*/ 2537468 w 12210216"/>
              <a:gd name="connsiteY561" fmla="*/ 588004 h 1002962"/>
              <a:gd name="connsiteX562" fmla="*/ 2548989 w 12210216"/>
              <a:gd name="connsiteY562" fmla="*/ 588004 h 1002962"/>
              <a:gd name="connsiteX563" fmla="*/ 2548989 w 12210216"/>
              <a:gd name="connsiteY563" fmla="*/ 581519 h 1002962"/>
              <a:gd name="connsiteX564" fmla="*/ 2557630 w 12210216"/>
              <a:gd name="connsiteY564" fmla="*/ 581519 h 1002962"/>
              <a:gd name="connsiteX565" fmla="*/ 2557630 w 12210216"/>
              <a:gd name="connsiteY565" fmla="*/ 551254 h 1002962"/>
              <a:gd name="connsiteX566" fmla="*/ 2563390 w 12210216"/>
              <a:gd name="connsiteY566" fmla="*/ 551254 h 1002962"/>
              <a:gd name="connsiteX567" fmla="*/ 2563390 w 12210216"/>
              <a:gd name="connsiteY567" fmla="*/ 542607 h 1002962"/>
              <a:gd name="connsiteX568" fmla="*/ 2572031 w 12210216"/>
              <a:gd name="connsiteY568" fmla="*/ 542607 h 1002962"/>
              <a:gd name="connsiteX569" fmla="*/ 2572031 w 12210216"/>
              <a:gd name="connsiteY569" fmla="*/ 512342 h 1002962"/>
              <a:gd name="connsiteX570" fmla="*/ 2609474 w 12210216"/>
              <a:gd name="connsiteY570" fmla="*/ 512342 h 1002962"/>
              <a:gd name="connsiteX571" fmla="*/ 2609474 w 12210216"/>
              <a:gd name="connsiteY571" fmla="*/ 499371 h 1002962"/>
              <a:gd name="connsiteX572" fmla="*/ 2652677 w 12210216"/>
              <a:gd name="connsiteY572" fmla="*/ 499371 h 1002962"/>
              <a:gd name="connsiteX573" fmla="*/ 2652677 w 12210216"/>
              <a:gd name="connsiteY573" fmla="*/ 490724 h 1002962"/>
              <a:gd name="connsiteX574" fmla="*/ 2678599 w 12210216"/>
              <a:gd name="connsiteY574" fmla="*/ 490724 h 1002962"/>
              <a:gd name="connsiteX575" fmla="*/ 2678599 w 12210216"/>
              <a:gd name="connsiteY575" fmla="*/ 499371 h 1002962"/>
              <a:gd name="connsiteX576" fmla="*/ 2684359 w 12210216"/>
              <a:gd name="connsiteY576" fmla="*/ 499371 h 1002962"/>
              <a:gd name="connsiteX577" fmla="*/ 2684359 w 12210216"/>
              <a:gd name="connsiteY577" fmla="*/ 495048 h 1002962"/>
              <a:gd name="connsiteX578" fmla="*/ 2698760 w 12210216"/>
              <a:gd name="connsiteY578" fmla="*/ 495048 h 1002962"/>
              <a:gd name="connsiteX579" fmla="*/ 2698760 w 12210216"/>
              <a:gd name="connsiteY579" fmla="*/ 499371 h 1002962"/>
              <a:gd name="connsiteX580" fmla="*/ 2707401 w 12210216"/>
              <a:gd name="connsiteY580" fmla="*/ 499371 h 1002962"/>
              <a:gd name="connsiteX581" fmla="*/ 2707401 w 12210216"/>
              <a:gd name="connsiteY581" fmla="*/ 490724 h 1002962"/>
              <a:gd name="connsiteX582" fmla="*/ 2727562 w 12210216"/>
              <a:gd name="connsiteY582" fmla="*/ 490724 h 1002962"/>
              <a:gd name="connsiteX583" fmla="*/ 2727562 w 12210216"/>
              <a:gd name="connsiteY583" fmla="*/ 499371 h 1002962"/>
              <a:gd name="connsiteX584" fmla="*/ 2759245 w 12210216"/>
              <a:gd name="connsiteY584" fmla="*/ 499371 h 1002962"/>
              <a:gd name="connsiteX585" fmla="*/ 2759245 w 12210216"/>
              <a:gd name="connsiteY585" fmla="*/ 514504 h 1002962"/>
              <a:gd name="connsiteX586" fmla="*/ 2779406 w 12210216"/>
              <a:gd name="connsiteY586" fmla="*/ 514504 h 1002962"/>
              <a:gd name="connsiteX587" fmla="*/ 2779406 w 12210216"/>
              <a:gd name="connsiteY587" fmla="*/ 596652 h 1002962"/>
              <a:gd name="connsiteX588" fmla="*/ 2788046 w 12210216"/>
              <a:gd name="connsiteY588" fmla="*/ 596652 h 1002962"/>
              <a:gd name="connsiteX589" fmla="*/ 2788046 w 12210216"/>
              <a:gd name="connsiteY589" fmla="*/ 564225 h 1002962"/>
              <a:gd name="connsiteX590" fmla="*/ 2842771 w 12210216"/>
              <a:gd name="connsiteY590" fmla="*/ 564225 h 1002962"/>
              <a:gd name="connsiteX591" fmla="*/ 2842771 w 12210216"/>
              <a:gd name="connsiteY591" fmla="*/ 596652 h 1002962"/>
              <a:gd name="connsiteX592" fmla="*/ 2848531 w 12210216"/>
              <a:gd name="connsiteY592" fmla="*/ 596652 h 1002962"/>
              <a:gd name="connsiteX593" fmla="*/ 2848531 w 12210216"/>
              <a:gd name="connsiteY593" fmla="*/ 683123 h 1002962"/>
              <a:gd name="connsiteX594" fmla="*/ 2857172 w 12210216"/>
              <a:gd name="connsiteY594" fmla="*/ 680961 h 1002962"/>
              <a:gd name="connsiteX595" fmla="*/ 2860052 w 12210216"/>
              <a:gd name="connsiteY595" fmla="*/ 611784 h 1002962"/>
              <a:gd name="connsiteX596" fmla="*/ 2862932 w 12210216"/>
              <a:gd name="connsiteY596" fmla="*/ 680961 h 1002962"/>
              <a:gd name="connsiteX597" fmla="*/ 2871573 w 12210216"/>
              <a:gd name="connsiteY597" fmla="*/ 683123 h 1002962"/>
              <a:gd name="connsiteX598" fmla="*/ 2880213 w 12210216"/>
              <a:gd name="connsiteY598" fmla="*/ 724196 h 1002962"/>
              <a:gd name="connsiteX599" fmla="*/ 2903255 w 12210216"/>
              <a:gd name="connsiteY599" fmla="*/ 735005 h 1002962"/>
              <a:gd name="connsiteX600" fmla="*/ 2903255 w 12210216"/>
              <a:gd name="connsiteY600" fmla="*/ 717711 h 1002962"/>
              <a:gd name="connsiteX601" fmla="*/ 2911896 w 12210216"/>
              <a:gd name="connsiteY601" fmla="*/ 717711 h 1002962"/>
              <a:gd name="connsiteX602" fmla="*/ 2911896 w 12210216"/>
              <a:gd name="connsiteY602" fmla="*/ 706902 h 1002962"/>
              <a:gd name="connsiteX603" fmla="*/ 2981021 w 12210216"/>
              <a:gd name="connsiteY603" fmla="*/ 706902 h 1002962"/>
              <a:gd name="connsiteX604" fmla="*/ 2981021 w 12210216"/>
              <a:gd name="connsiteY604" fmla="*/ 711226 h 1002962"/>
              <a:gd name="connsiteX605" fmla="*/ 2989662 w 12210216"/>
              <a:gd name="connsiteY605" fmla="*/ 711226 h 1002962"/>
              <a:gd name="connsiteX606" fmla="*/ 2989662 w 12210216"/>
              <a:gd name="connsiteY606" fmla="*/ 698255 h 1002962"/>
              <a:gd name="connsiteX607" fmla="*/ 3001182 w 12210216"/>
              <a:gd name="connsiteY607" fmla="*/ 698255 h 1002962"/>
              <a:gd name="connsiteX608" fmla="*/ 3001182 w 12210216"/>
              <a:gd name="connsiteY608" fmla="*/ 713388 h 1002962"/>
              <a:gd name="connsiteX609" fmla="*/ 3006943 w 12210216"/>
              <a:gd name="connsiteY609" fmla="*/ 713388 h 1002962"/>
              <a:gd name="connsiteX610" fmla="*/ 3006943 w 12210216"/>
              <a:gd name="connsiteY610" fmla="*/ 696093 h 1002962"/>
              <a:gd name="connsiteX611" fmla="*/ 3021343 w 12210216"/>
              <a:gd name="connsiteY611" fmla="*/ 696093 h 1002962"/>
              <a:gd name="connsiteX612" fmla="*/ 3021343 w 12210216"/>
              <a:gd name="connsiteY612" fmla="*/ 687446 h 1002962"/>
              <a:gd name="connsiteX613" fmla="*/ 3047266 w 12210216"/>
              <a:gd name="connsiteY613" fmla="*/ 687446 h 1002962"/>
              <a:gd name="connsiteX614" fmla="*/ 3047266 w 12210216"/>
              <a:gd name="connsiteY614" fmla="*/ 665828 h 1002962"/>
              <a:gd name="connsiteX615" fmla="*/ 3055906 w 12210216"/>
              <a:gd name="connsiteY615" fmla="*/ 663667 h 1002962"/>
              <a:gd name="connsiteX616" fmla="*/ 3055906 w 12210216"/>
              <a:gd name="connsiteY616" fmla="*/ 659343 h 1002962"/>
              <a:gd name="connsiteX617" fmla="*/ 3078948 w 12210216"/>
              <a:gd name="connsiteY617" fmla="*/ 659343 h 1002962"/>
              <a:gd name="connsiteX618" fmla="*/ 3078948 w 12210216"/>
              <a:gd name="connsiteY618" fmla="*/ 646372 h 1002962"/>
              <a:gd name="connsiteX619" fmla="*/ 3090469 w 12210216"/>
              <a:gd name="connsiteY619" fmla="*/ 646372 h 1002962"/>
              <a:gd name="connsiteX620" fmla="*/ 3090469 w 12210216"/>
              <a:gd name="connsiteY620" fmla="*/ 607460 h 1002962"/>
              <a:gd name="connsiteX621" fmla="*/ 3110630 w 12210216"/>
              <a:gd name="connsiteY621" fmla="*/ 607460 h 1002962"/>
              <a:gd name="connsiteX622" fmla="*/ 3110630 w 12210216"/>
              <a:gd name="connsiteY622" fmla="*/ 603137 h 1002962"/>
              <a:gd name="connsiteX623" fmla="*/ 3122151 w 12210216"/>
              <a:gd name="connsiteY623" fmla="*/ 603137 h 1002962"/>
              <a:gd name="connsiteX624" fmla="*/ 3122151 w 12210216"/>
              <a:gd name="connsiteY624" fmla="*/ 555578 h 1002962"/>
              <a:gd name="connsiteX625" fmla="*/ 3148073 w 12210216"/>
              <a:gd name="connsiteY625" fmla="*/ 555578 h 1002962"/>
              <a:gd name="connsiteX626" fmla="*/ 3148073 w 12210216"/>
              <a:gd name="connsiteY626" fmla="*/ 536122 h 1002962"/>
              <a:gd name="connsiteX627" fmla="*/ 3197037 w 12210216"/>
              <a:gd name="connsiteY627" fmla="*/ 536122 h 1002962"/>
              <a:gd name="connsiteX628" fmla="*/ 3197037 w 12210216"/>
              <a:gd name="connsiteY628" fmla="*/ 557740 h 1002962"/>
              <a:gd name="connsiteX629" fmla="*/ 3234480 w 12210216"/>
              <a:gd name="connsiteY629" fmla="*/ 557740 h 1002962"/>
              <a:gd name="connsiteX630" fmla="*/ 3234480 w 12210216"/>
              <a:gd name="connsiteY630" fmla="*/ 605299 h 1002962"/>
              <a:gd name="connsiteX631" fmla="*/ 3251761 w 12210216"/>
              <a:gd name="connsiteY631" fmla="*/ 605299 h 1002962"/>
              <a:gd name="connsiteX632" fmla="*/ 3251761 w 12210216"/>
              <a:gd name="connsiteY632" fmla="*/ 711226 h 1002962"/>
              <a:gd name="connsiteX633" fmla="*/ 3260401 w 12210216"/>
              <a:gd name="connsiteY633" fmla="*/ 711226 h 1002962"/>
              <a:gd name="connsiteX634" fmla="*/ 3271922 w 12210216"/>
              <a:gd name="connsiteY634" fmla="*/ 683123 h 1002962"/>
              <a:gd name="connsiteX635" fmla="*/ 3280563 w 12210216"/>
              <a:gd name="connsiteY635" fmla="*/ 696093 h 1002962"/>
              <a:gd name="connsiteX636" fmla="*/ 3277683 w 12210216"/>
              <a:gd name="connsiteY636" fmla="*/ 696093 h 1002962"/>
              <a:gd name="connsiteX637" fmla="*/ 3277683 w 12210216"/>
              <a:gd name="connsiteY637" fmla="*/ 711226 h 1002962"/>
              <a:gd name="connsiteX638" fmla="*/ 3289203 w 12210216"/>
              <a:gd name="connsiteY638" fmla="*/ 711226 h 1002962"/>
              <a:gd name="connsiteX639" fmla="*/ 3289203 w 12210216"/>
              <a:gd name="connsiteY639" fmla="*/ 743652 h 1002962"/>
              <a:gd name="connsiteX640" fmla="*/ 3300724 w 12210216"/>
              <a:gd name="connsiteY640" fmla="*/ 743652 h 1002962"/>
              <a:gd name="connsiteX641" fmla="*/ 3300724 w 12210216"/>
              <a:gd name="connsiteY641" fmla="*/ 767432 h 1002962"/>
              <a:gd name="connsiteX642" fmla="*/ 3320885 w 12210216"/>
              <a:gd name="connsiteY642" fmla="*/ 767432 h 1002962"/>
              <a:gd name="connsiteX643" fmla="*/ 3320885 w 12210216"/>
              <a:gd name="connsiteY643" fmla="*/ 758785 h 1002962"/>
              <a:gd name="connsiteX644" fmla="*/ 3343927 w 12210216"/>
              <a:gd name="connsiteY644" fmla="*/ 758785 h 1002962"/>
              <a:gd name="connsiteX645" fmla="*/ 3343927 w 12210216"/>
              <a:gd name="connsiteY645" fmla="*/ 735005 h 1002962"/>
              <a:gd name="connsiteX646" fmla="*/ 3398652 w 12210216"/>
              <a:gd name="connsiteY646" fmla="*/ 735005 h 1002962"/>
              <a:gd name="connsiteX647" fmla="*/ 3398652 w 12210216"/>
              <a:gd name="connsiteY647" fmla="*/ 741491 h 1002962"/>
              <a:gd name="connsiteX648" fmla="*/ 3404412 w 12210216"/>
              <a:gd name="connsiteY648" fmla="*/ 741491 h 1002962"/>
              <a:gd name="connsiteX649" fmla="*/ 3404412 w 12210216"/>
              <a:gd name="connsiteY649" fmla="*/ 743652 h 1002962"/>
              <a:gd name="connsiteX650" fmla="*/ 3407292 w 12210216"/>
              <a:gd name="connsiteY650" fmla="*/ 743652 h 1002962"/>
              <a:gd name="connsiteX651" fmla="*/ 3407292 w 12210216"/>
              <a:gd name="connsiteY651" fmla="*/ 735005 h 1002962"/>
              <a:gd name="connsiteX652" fmla="*/ 3418813 w 12210216"/>
              <a:gd name="connsiteY652" fmla="*/ 735005 h 1002962"/>
              <a:gd name="connsiteX653" fmla="*/ 3418813 w 12210216"/>
              <a:gd name="connsiteY653" fmla="*/ 752300 h 1002962"/>
              <a:gd name="connsiteX654" fmla="*/ 3427454 w 12210216"/>
              <a:gd name="connsiteY654" fmla="*/ 752300 h 1002962"/>
              <a:gd name="connsiteX655" fmla="*/ 3427454 w 12210216"/>
              <a:gd name="connsiteY655" fmla="*/ 743652 h 1002962"/>
              <a:gd name="connsiteX656" fmla="*/ 3438974 w 12210216"/>
              <a:gd name="connsiteY656" fmla="*/ 743652 h 1002962"/>
              <a:gd name="connsiteX657" fmla="*/ 3438974 w 12210216"/>
              <a:gd name="connsiteY657" fmla="*/ 719873 h 1002962"/>
              <a:gd name="connsiteX658" fmla="*/ 3482178 w 12210216"/>
              <a:gd name="connsiteY658" fmla="*/ 719873 h 1002962"/>
              <a:gd name="connsiteX659" fmla="*/ 3482178 w 12210216"/>
              <a:gd name="connsiteY659" fmla="*/ 726358 h 1002962"/>
              <a:gd name="connsiteX660" fmla="*/ 3490818 w 12210216"/>
              <a:gd name="connsiteY660" fmla="*/ 726358 h 1002962"/>
              <a:gd name="connsiteX661" fmla="*/ 3490818 w 12210216"/>
              <a:gd name="connsiteY661" fmla="*/ 713388 h 1002962"/>
              <a:gd name="connsiteX662" fmla="*/ 3513860 w 12210216"/>
              <a:gd name="connsiteY662" fmla="*/ 713388 h 1002962"/>
              <a:gd name="connsiteX663" fmla="*/ 3513860 w 12210216"/>
              <a:gd name="connsiteY663" fmla="*/ 687446 h 1002962"/>
              <a:gd name="connsiteX664" fmla="*/ 3534022 w 12210216"/>
              <a:gd name="connsiteY664" fmla="*/ 687446 h 1002962"/>
              <a:gd name="connsiteX665" fmla="*/ 3534022 w 12210216"/>
              <a:gd name="connsiteY665" fmla="*/ 696093 h 1002962"/>
              <a:gd name="connsiteX666" fmla="*/ 3545542 w 12210216"/>
              <a:gd name="connsiteY666" fmla="*/ 696093 h 1002962"/>
              <a:gd name="connsiteX667" fmla="*/ 3545542 w 12210216"/>
              <a:gd name="connsiteY667" fmla="*/ 672314 h 1002962"/>
              <a:gd name="connsiteX668" fmla="*/ 3565703 w 12210216"/>
              <a:gd name="connsiteY668" fmla="*/ 672314 h 1002962"/>
              <a:gd name="connsiteX669" fmla="*/ 3565703 w 12210216"/>
              <a:gd name="connsiteY669" fmla="*/ 687446 h 1002962"/>
              <a:gd name="connsiteX670" fmla="*/ 3597386 w 12210216"/>
              <a:gd name="connsiteY670" fmla="*/ 687446 h 1002962"/>
              <a:gd name="connsiteX671" fmla="*/ 3597386 w 12210216"/>
              <a:gd name="connsiteY671" fmla="*/ 678799 h 1002962"/>
              <a:gd name="connsiteX672" fmla="*/ 3620427 w 12210216"/>
              <a:gd name="connsiteY672" fmla="*/ 678799 h 1002962"/>
              <a:gd name="connsiteX673" fmla="*/ 3620427 w 12210216"/>
              <a:gd name="connsiteY673" fmla="*/ 687446 h 1002962"/>
              <a:gd name="connsiteX674" fmla="*/ 3629068 w 12210216"/>
              <a:gd name="connsiteY674" fmla="*/ 687446 h 1002962"/>
              <a:gd name="connsiteX675" fmla="*/ 3629068 w 12210216"/>
              <a:gd name="connsiteY675" fmla="*/ 702579 h 1002962"/>
              <a:gd name="connsiteX676" fmla="*/ 3640589 w 12210216"/>
              <a:gd name="connsiteY676" fmla="*/ 702579 h 1002962"/>
              <a:gd name="connsiteX677" fmla="*/ 3640589 w 12210216"/>
              <a:gd name="connsiteY677" fmla="*/ 713388 h 1002962"/>
              <a:gd name="connsiteX678" fmla="*/ 3703954 w 12210216"/>
              <a:gd name="connsiteY678" fmla="*/ 713388 h 1002962"/>
              <a:gd name="connsiteX679" fmla="*/ 3703954 w 12210216"/>
              <a:gd name="connsiteY679" fmla="*/ 743652 h 1002962"/>
              <a:gd name="connsiteX680" fmla="*/ 3726996 w 12210216"/>
              <a:gd name="connsiteY680" fmla="*/ 743652 h 1002962"/>
              <a:gd name="connsiteX681" fmla="*/ 3726996 w 12210216"/>
              <a:gd name="connsiteY681" fmla="*/ 735005 h 1002962"/>
              <a:gd name="connsiteX682" fmla="*/ 3790360 w 12210216"/>
              <a:gd name="connsiteY682" fmla="*/ 735005 h 1002962"/>
              <a:gd name="connsiteX683" fmla="*/ 3790360 w 12210216"/>
              <a:gd name="connsiteY683" fmla="*/ 724196 h 1002962"/>
              <a:gd name="connsiteX684" fmla="*/ 3801881 w 12210216"/>
              <a:gd name="connsiteY684" fmla="*/ 719873 h 1002962"/>
              <a:gd name="connsiteX685" fmla="*/ 3801881 w 12210216"/>
              <a:gd name="connsiteY685" fmla="*/ 687446 h 1002962"/>
              <a:gd name="connsiteX686" fmla="*/ 3822042 w 12210216"/>
              <a:gd name="connsiteY686" fmla="*/ 687446 h 1002962"/>
              <a:gd name="connsiteX687" fmla="*/ 3830683 w 12210216"/>
              <a:gd name="connsiteY687" fmla="*/ 706902 h 1002962"/>
              <a:gd name="connsiteX688" fmla="*/ 3833564 w 12210216"/>
              <a:gd name="connsiteY688" fmla="*/ 700417 h 1002962"/>
              <a:gd name="connsiteX689" fmla="*/ 3850845 w 12210216"/>
              <a:gd name="connsiteY689" fmla="*/ 698255 h 1002962"/>
              <a:gd name="connsiteX690" fmla="*/ 3847965 w 12210216"/>
              <a:gd name="connsiteY690" fmla="*/ 609622 h 1002962"/>
              <a:gd name="connsiteX691" fmla="*/ 3865245 w 12210216"/>
              <a:gd name="connsiteY691" fmla="*/ 611784 h 1002962"/>
              <a:gd name="connsiteX692" fmla="*/ 3865245 w 12210216"/>
              <a:gd name="connsiteY692" fmla="*/ 471268 h 1002962"/>
              <a:gd name="connsiteX693" fmla="*/ 3891168 w 12210216"/>
              <a:gd name="connsiteY693" fmla="*/ 471268 h 1002962"/>
              <a:gd name="connsiteX694" fmla="*/ 3891168 w 12210216"/>
              <a:gd name="connsiteY694" fmla="*/ 356694 h 1002962"/>
              <a:gd name="connsiteX695" fmla="*/ 3896928 w 12210216"/>
              <a:gd name="connsiteY695" fmla="*/ 350209 h 1002962"/>
              <a:gd name="connsiteX696" fmla="*/ 3896928 w 12210216"/>
              <a:gd name="connsiteY696" fmla="*/ 326429 h 1002962"/>
              <a:gd name="connsiteX697" fmla="*/ 3919969 w 12210216"/>
              <a:gd name="connsiteY697" fmla="*/ 326429 h 1002962"/>
              <a:gd name="connsiteX698" fmla="*/ 3974694 w 12210216"/>
              <a:gd name="connsiteY698" fmla="*/ 246443 h 1002962"/>
              <a:gd name="connsiteX699" fmla="*/ 3977574 w 12210216"/>
              <a:gd name="connsiteY699" fmla="*/ 1 h 1002962"/>
              <a:gd name="connsiteX700" fmla="*/ 3983335 w 12210216"/>
              <a:gd name="connsiteY700" fmla="*/ 246443 h 1002962"/>
              <a:gd name="connsiteX701" fmla="*/ 4035178 w 12210216"/>
              <a:gd name="connsiteY701" fmla="*/ 328591 h 1002962"/>
              <a:gd name="connsiteX702" fmla="*/ 4058220 w 12210216"/>
              <a:gd name="connsiteY702" fmla="*/ 328591 h 1002962"/>
              <a:gd name="connsiteX703" fmla="*/ 4058220 w 12210216"/>
              <a:gd name="connsiteY703" fmla="*/ 354532 h 1002962"/>
              <a:gd name="connsiteX704" fmla="*/ 4063981 w 12210216"/>
              <a:gd name="connsiteY704" fmla="*/ 356694 h 1002962"/>
              <a:gd name="connsiteX705" fmla="*/ 4063981 w 12210216"/>
              <a:gd name="connsiteY705" fmla="*/ 471268 h 1002962"/>
              <a:gd name="connsiteX706" fmla="*/ 4084142 w 12210216"/>
              <a:gd name="connsiteY706" fmla="*/ 471268 h 1002962"/>
              <a:gd name="connsiteX707" fmla="*/ 4084142 w 12210216"/>
              <a:gd name="connsiteY707" fmla="*/ 607460 h 1002962"/>
              <a:gd name="connsiteX708" fmla="*/ 4107184 w 12210216"/>
              <a:gd name="connsiteY708" fmla="*/ 607460 h 1002962"/>
              <a:gd name="connsiteX709" fmla="*/ 4107184 w 12210216"/>
              <a:gd name="connsiteY709" fmla="*/ 730682 h 1002962"/>
              <a:gd name="connsiteX710" fmla="*/ 4144626 w 12210216"/>
              <a:gd name="connsiteY710" fmla="*/ 728520 h 1002962"/>
              <a:gd name="connsiteX711" fmla="*/ 4150387 w 12210216"/>
              <a:gd name="connsiteY711" fmla="*/ 717711 h 1002962"/>
              <a:gd name="connsiteX712" fmla="*/ 4170548 w 12210216"/>
              <a:gd name="connsiteY712" fmla="*/ 715549 h 1002962"/>
              <a:gd name="connsiteX713" fmla="*/ 4176309 w 12210216"/>
              <a:gd name="connsiteY713" fmla="*/ 724196 h 1002962"/>
              <a:gd name="connsiteX714" fmla="*/ 4205111 w 12210216"/>
              <a:gd name="connsiteY714" fmla="*/ 724196 h 1002962"/>
              <a:gd name="connsiteX715" fmla="*/ 4205111 w 12210216"/>
              <a:gd name="connsiteY715" fmla="*/ 726591 h 1002962"/>
              <a:gd name="connsiteX716" fmla="*/ 4207550 w 12210216"/>
              <a:gd name="connsiteY716" fmla="*/ 712285 h 1002962"/>
              <a:gd name="connsiteX717" fmla="*/ 4214422 w 12210216"/>
              <a:gd name="connsiteY717" fmla="*/ 671967 h 1002962"/>
              <a:gd name="connsiteX718" fmla="*/ 4208478 w 12210216"/>
              <a:gd name="connsiteY718" fmla="*/ 667318 h 1002962"/>
              <a:gd name="connsiteX719" fmla="*/ 4208478 w 12210216"/>
              <a:gd name="connsiteY719" fmla="*/ 660344 h 1002962"/>
              <a:gd name="connsiteX720" fmla="*/ 4217394 w 12210216"/>
              <a:gd name="connsiteY720" fmla="*/ 655694 h 1002962"/>
              <a:gd name="connsiteX721" fmla="*/ 4220366 w 12210216"/>
              <a:gd name="connsiteY721" fmla="*/ 641747 h 1002962"/>
              <a:gd name="connsiteX722" fmla="*/ 4226312 w 12210216"/>
              <a:gd name="connsiteY722" fmla="*/ 655694 h 1002962"/>
              <a:gd name="connsiteX723" fmla="*/ 4232255 w 12210216"/>
              <a:gd name="connsiteY723" fmla="*/ 660344 h 1002962"/>
              <a:gd name="connsiteX724" fmla="*/ 4232255 w 12210216"/>
              <a:gd name="connsiteY724" fmla="*/ 669642 h 1002962"/>
              <a:gd name="connsiteX725" fmla="*/ 4226312 w 12210216"/>
              <a:gd name="connsiteY725" fmla="*/ 671967 h 1002962"/>
              <a:gd name="connsiteX726" fmla="*/ 4241171 w 12210216"/>
              <a:gd name="connsiteY726" fmla="*/ 739382 h 1002962"/>
              <a:gd name="connsiteX727" fmla="*/ 4253059 w 12210216"/>
              <a:gd name="connsiteY727" fmla="*/ 739382 h 1002962"/>
              <a:gd name="connsiteX728" fmla="*/ 4261975 w 12210216"/>
              <a:gd name="connsiteY728" fmla="*/ 771927 h 1002962"/>
              <a:gd name="connsiteX729" fmla="*/ 4306555 w 12210216"/>
              <a:gd name="connsiteY729" fmla="*/ 778901 h 1002962"/>
              <a:gd name="connsiteX730" fmla="*/ 4306555 w 12210216"/>
              <a:gd name="connsiteY730" fmla="*/ 739382 h 1002962"/>
              <a:gd name="connsiteX731" fmla="*/ 4380856 w 12210216"/>
              <a:gd name="connsiteY731" fmla="*/ 739382 h 1002962"/>
              <a:gd name="connsiteX732" fmla="*/ 4410576 w 12210216"/>
              <a:gd name="connsiteY732" fmla="*/ 755654 h 1002962"/>
              <a:gd name="connsiteX733" fmla="*/ 4425436 w 12210216"/>
              <a:gd name="connsiteY733" fmla="*/ 755654 h 1002962"/>
              <a:gd name="connsiteX734" fmla="*/ 4440296 w 12210216"/>
              <a:gd name="connsiteY734" fmla="*/ 739382 h 1002962"/>
              <a:gd name="connsiteX735" fmla="*/ 4461100 w 12210216"/>
              <a:gd name="connsiteY735" fmla="*/ 739382 h 1002962"/>
              <a:gd name="connsiteX736" fmla="*/ 4461100 w 12210216"/>
              <a:gd name="connsiteY736" fmla="*/ 804472 h 1002962"/>
              <a:gd name="connsiteX737" fmla="*/ 4472988 w 12210216"/>
              <a:gd name="connsiteY737" fmla="*/ 806797 h 1002962"/>
              <a:gd name="connsiteX738" fmla="*/ 4472988 w 12210216"/>
              <a:gd name="connsiteY738" fmla="*/ 797498 h 1002962"/>
              <a:gd name="connsiteX739" fmla="*/ 4505680 w 12210216"/>
              <a:gd name="connsiteY739" fmla="*/ 797498 h 1002962"/>
              <a:gd name="connsiteX740" fmla="*/ 4505680 w 12210216"/>
              <a:gd name="connsiteY740" fmla="*/ 699863 h 1002962"/>
              <a:gd name="connsiteX741" fmla="*/ 4508652 w 12210216"/>
              <a:gd name="connsiteY741" fmla="*/ 697538 h 1002962"/>
              <a:gd name="connsiteX742" fmla="*/ 4577008 w 12210216"/>
              <a:gd name="connsiteY742" fmla="*/ 697538 h 1002962"/>
              <a:gd name="connsiteX743" fmla="*/ 4577008 w 12210216"/>
              <a:gd name="connsiteY743" fmla="*/ 685915 h 1002962"/>
              <a:gd name="connsiteX744" fmla="*/ 4606729 w 12210216"/>
              <a:gd name="connsiteY744" fmla="*/ 685915 h 1002962"/>
              <a:gd name="connsiteX745" fmla="*/ 4606729 w 12210216"/>
              <a:gd name="connsiteY745" fmla="*/ 676616 h 1002962"/>
              <a:gd name="connsiteX746" fmla="*/ 4666169 w 12210216"/>
              <a:gd name="connsiteY746" fmla="*/ 676616 h 1002962"/>
              <a:gd name="connsiteX747" fmla="*/ 4666169 w 12210216"/>
              <a:gd name="connsiteY747" fmla="*/ 697538 h 1002962"/>
              <a:gd name="connsiteX748" fmla="*/ 4689946 w 12210216"/>
              <a:gd name="connsiteY748" fmla="*/ 706837 h 1002962"/>
              <a:gd name="connsiteX749" fmla="*/ 4689946 w 12210216"/>
              <a:gd name="connsiteY749" fmla="*/ 737057 h 1002962"/>
              <a:gd name="connsiteX750" fmla="*/ 4704806 w 12210216"/>
              <a:gd name="connsiteY750" fmla="*/ 741706 h 1002962"/>
              <a:gd name="connsiteX751" fmla="*/ 4704806 w 12210216"/>
              <a:gd name="connsiteY751" fmla="*/ 732408 h 1002962"/>
              <a:gd name="connsiteX752" fmla="*/ 4716694 w 12210216"/>
              <a:gd name="connsiteY752" fmla="*/ 732408 h 1002962"/>
              <a:gd name="connsiteX753" fmla="*/ 4716694 w 12210216"/>
              <a:gd name="connsiteY753" fmla="*/ 725434 h 1002962"/>
              <a:gd name="connsiteX754" fmla="*/ 4704806 w 12210216"/>
              <a:gd name="connsiteY754" fmla="*/ 725434 h 1002962"/>
              <a:gd name="connsiteX755" fmla="*/ 4704806 w 12210216"/>
              <a:gd name="connsiteY755" fmla="*/ 716135 h 1002962"/>
              <a:gd name="connsiteX756" fmla="*/ 4716694 w 12210216"/>
              <a:gd name="connsiteY756" fmla="*/ 716135 h 1002962"/>
              <a:gd name="connsiteX757" fmla="*/ 4716694 w 12210216"/>
              <a:gd name="connsiteY757" fmla="*/ 706837 h 1002962"/>
              <a:gd name="connsiteX758" fmla="*/ 4704806 w 12210216"/>
              <a:gd name="connsiteY758" fmla="*/ 706837 h 1002962"/>
              <a:gd name="connsiteX759" fmla="*/ 4704806 w 12210216"/>
              <a:gd name="connsiteY759" fmla="*/ 697538 h 1002962"/>
              <a:gd name="connsiteX760" fmla="*/ 4716694 w 12210216"/>
              <a:gd name="connsiteY760" fmla="*/ 697538 h 1002962"/>
              <a:gd name="connsiteX761" fmla="*/ 4716694 w 12210216"/>
              <a:gd name="connsiteY761" fmla="*/ 690564 h 1002962"/>
              <a:gd name="connsiteX762" fmla="*/ 4704806 w 12210216"/>
              <a:gd name="connsiteY762" fmla="*/ 690564 h 1002962"/>
              <a:gd name="connsiteX763" fmla="*/ 4704806 w 12210216"/>
              <a:gd name="connsiteY763" fmla="*/ 681266 h 1002962"/>
              <a:gd name="connsiteX764" fmla="*/ 4716694 w 12210216"/>
              <a:gd name="connsiteY764" fmla="*/ 681266 h 1002962"/>
              <a:gd name="connsiteX765" fmla="*/ 4716694 w 12210216"/>
              <a:gd name="connsiteY765" fmla="*/ 671967 h 1002962"/>
              <a:gd name="connsiteX766" fmla="*/ 4704806 w 12210216"/>
              <a:gd name="connsiteY766" fmla="*/ 671967 h 1002962"/>
              <a:gd name="connsiteX767" fmla="*/ 4704806 w 12210216"/>
              <a:gd name="connsiteY767" fmla="*/ 664993 h 1002962"/>
              <a:gd name="connsiteX768" fmla="*/ 4716694 w 12210216"/>
              <a:gd name="connsiteY768" fmla="*/ 664993 h 1002962"/>
              <a:gd name="connsiteX769" fmla="*/ 4716694 w 12210216"/>
              <a:gd name="connsiteY769" fmla="*/ 655694 h 1002962"/>
              <a:gd name="connsiteX770" fmla="*/ 4704806 w 12210216"/>
              <a:gd name="connsiteY770" fmla="*/ 655694 h 1002962"/>
              <a:gd name="connsiteX771" fmla="*/ 4704806 w 12210216"/>
              <a:gd name="connsiteY771" fmla="*/ 646396 h 1002962"/>
              <a:gd name="connsiteX772" fmla="*/ 4716694 w 12210216"/>
              <a:gd name="connsiteY772" fmla="*/ 646396 h 1002962"/>
              <a:gd name="connsiteX773" fmla="*/ 4716694 w 12210216"/>
              <a:gd name="connsiteY773" fmla="*/ 637097 h 1002962"/>
              <a:gd name="connsiteX774" fmla="*/ 4704806 w 12210216"/>
              <a:gd name="connsiteY774" fmla="*/ 637097 h 1002962"/>
              <a:gd name="connsiteX775" fmla="*/ 4704806 w 12210216"/>
              <a:gd name="connsiteY775" fmla="*/ 630123 h 1002962"/>
              <a:gd name="connsiteX776" fmla="*/ 4716694 w 12210216"/>
              <a:gd name="connsiteY776" fmla="*/ 630123 h 1002962"/>
              <a:gd name="connsiteX777" fmla="*/ 4716694 w 12210216"/>
              <a:gd name="connsiteY777" fmla="*/ 620825 h 1002962"/>
              <a:gd name="connsiteX778" fmla="*/ 4704806 w 12210216"/>
              <a:gd name="connsiteY778" fmla="*/ 620825 h 1002962"/>
              <a:gd name="connsiteX779" fmla="*/ 4704806 w 12210216"/>
              <a:gd name="connsiteY779" fmla="*/ 611526 h 1002962"/>
              <a:gd name="connsiteX780" fmla="*/ 4716694 w 12210216"/>
              <a:gd name="connsiteY780" fmla="*/ 611526 h 1002962"/>
              <a:gd name="connsiteX781" fmla="*/ 4716694 w 12210216"/>
              <a:gd name="connsiteY781" fmla="*/ 604552 h 1002962"/>
              <a:gd name="connsiteX782" fmla="*/ 4704806 w 12210216"/>
              <a:gd name="connsiteY782" fmla="*/ 604552 h 1002962"/>
              <a:gd name="connsiteX783" fmla="*/ 4704806 w 12210216"/>
              <a:gd name="connsiteY783" fmla="*/ 595254 h 1002962"/>
              <a:gd name="connsiteX784" fmla="*/ 4716694 w 12210216"/>
              <a:gd name="connsiteY784" fmla="*/ 595254 h 1002962"/>
              <a:gd name="connsiteX785" fmla="*/ 4716694 w 12210216"/>
              <a:gd name="connsiteY785" fmla="*/ 585955 h 1002962"/>
              <a:gd name="connsiteX786" fmla="*/ 4704806 w 12210216"/>
              <a:gd name="connsiteY786" fmla="*/ 585955 h 1002962"/>
              <a:gd name="connsiteX787" fmla="*/ 4704806 w 12210216"/>
              <a:gd name="connsiteY787" fmla="*/ 576656 h 1002962"/>
              <a:gd name="connsiteX788" fmla="*/ 4716694 w 12210216"/>
              <a:gd name="connsiteY788" fmla="*/ 576656 h 1002962"/>
              <a:gd name="connsiteX789" fmla="*/ 4716694 w 12210216"/>
              <a:gd name="connsiteY789" fmla="*/ 569682 h 1002962"/>
              <a:gd name="connsiteX790" fmla="*/ 4704806 w 12210216"/>
              <a:gd name="connsiteY790" fmla="*/ 569682 h 1002962"/>
              <a:gd name="connsiteX791" fmla="*/ 4704806 w 12210216"/>
              <a:gd name="connsiteY791" fmla="*/ 560384 h 1002962"/>
              <a:gd name="connsiteX792" fmla="*/ 4716694 w 12210216"/>
              <a:gd name="connsiteY792" fmla="*/ 560384 h 1002962"/>
              <a:gd name="connsiteX793" fmla="*/ 4716694 w 12210216"/>
              <a:gd name="connsiteY793" fmla="*/ 551085 h 1002962"/>
              <a:gd name="connsiteX794" fmla="*/ 4704806 w 12210216"/>
              <a:gd name="connsiteY794" fmla="*/ 551085 h 1002962"/>
              <a:gd name="connsiteX795" fmla="*/ 4704806 w 12210216"/>
              <a:gd name="connsiteY795" fmla="*/ 541787 h 1002962"/>
              <a:gd name="connsiteX796" fmla="*/ 4716694 w 12210216"/>
              <a:gd name="connsiteY796" fmla="*/ 541787 h 1002962"/>
              <a:gd name="connsiteX797" fmla="*/ 4716694 w 12210216"/>
              <a:gd name="connsiteY797" fmla="*/ 534813 h 1002962"/>
              <a:gd name="connsiteX798" fmla="*/ 4704806 w 12210216"/>
              <a:gd name="connsiteY798" fmla="*/ 534813 h 1002962"/>
              <a:gd name="connsiteX799" fmla="*/ 4704806 w 12210216"/>
              <a:gd name="connsiteY799" fmla="*/ 525514 h 1002962"/>
              <a:gd name="connsiteX800" fmla="*/ 4716694 w 12210216"/>
              <a:gd name="connsiteY800" fmla="*/ 525514 h 1002962"/>
              <a:gd name="connsiteX801" fmla="*/ 4704806 w 12210216"/>
              <a:gd name="connsiteY801" fmla="*/ 511566 h 1002962"/>
              <a:gd name="connsiteX802" fmla="*/ 4704806 w 12210216"/>
              <a:gd name="connsiteY802" fmla="*/ 474372 h 1002962"/>
              <a:gd name="connsiteX803" fmla="*/ 4903930 w 12210216"/>
              <a:gd name="connsiteY803" fmla="*/ 474372 h 1002962"/>
              <a:gd name="connsiteX804" fmla="*/ 4921763 w 12210216"/>
              <a:gd name="connsiteY804" fmla="*/ 495294 h 1002962"/>
              <a:gd name="connsiteX805" fmla="*/ 4921763 w 12210216"/>
              <a:gd name="connsiteY805" fmla="*/ 541787 h 1002962"/>
              <a:gd name="connsiteX806" fmla="*/ 4909874 w 12210216"/>
              <a:gd name="connsiteY806" fmla="*/ 541787 h 1002962"/>
              <a:gd name="connsiteX807" fmla="*/ 4909874 w 12210216"/>
              <a:gd name="connsiteY807" fmla="*/ 551085 h 1002962"/>
              <a:gd name="connsiteX808" fmla="*/ 4921763 w 12210216"/>
              <a:gd name="connsiteY808" fmla="*/ 551085 h 1002962"/>
              <a:gd name="connsiteX809" fmla="*/ 4921763 w 12210216"/>
              <a:gd name="connsiteY809" fmla="*/ 560384 h 1002962"/>
              <a:gd name="connsiteX810" fmla="*/ 4909874 w 12210216"/>
              <a:gd name="connsiteY810" fmla="*/ 560384 h 1002962"/>
              <a:gd name="connsiteX811" fmla="*/ 4909874 w 12210216"/>
              <a:gd name="connsiteY811" fmla="*/ 569682 h 1002962"/>
              <a:gd name="connsiteX812" fmla="*/ 4921763 w 12210216"/>
              <a:gd name="connsiteY812" fmla="*/ 569682 h 1002962"/>
              <a:gd name="connsiteX813" fmla="*/ 4921763 w 12210216"/>
              <a:gd name="connsiteY813" fmla="*/ 576656 h 1002962"/>
              <a:gd name="connsiteX814" fmla="*/ 4909874 w 12210216"/>
              <a:gd name="connsiteY814" fmla="*/ 576656 h 1002962"/>
              <a:gd name="connsiteX815" fmla="*/ 4909874 w 12210216"/>
              <a:gd name="connsiteY815" fmla="*/ 585955 h 1002962"/>
              <a:gd name="connsiteX816" fmla="*/ 4921763 w 12210216"/>
              <a:gd name="connsiteY816" fmla="*/ 585955 h 1002962"/>
              <a:gd name="connsiteX817" fmla="*/ 4921763 w 12210216"/>
              <a:gd name="connsiteY817" fmla="*/ 595254 h 1002962"/>
              <a:gd name="connsiteX818" fmla="*/ 4909874 w 12210216"/>
              <a:gd name="connsiteY818" fmla="*/ 595254 h 1002962"/>
              <a:gd name="connsiteX819" fmla="*/ 4909874 w 12210216"/>
              <a:gd name="connsiteY819" fmla="*/ 604552 h 1002962"/>
              <a:gd name="connsiteX820" fmla="*/ 4921763 w 12210216"/>
              <a:gd name="connsiteY820" fmla="*/ 604552 h 1002962"/>
              <a:gd name="connsiteX821" fmla="*/ 4921763 w 12210216"/>
              <a:gd name="connsiteY821" fmla="*/ 611526 h 1002962"/>
              <a:gd name="connsiteX822" fmla="*/ 4909874 w 12210216"/>
              <a:gd name="connsiteY822" fmla="*/ 611526 h 1002962"/>
              <a:gd name="connsiteX823" fmla="*/ 4909874 w 12210216"/>
              <a:gd name="connsiteY823" fmla="*/ 620825 h 1002962"/>
              <a:gd name="connsiteX824" fmla="*/ 4921763 w 12210216"/>
              <a:gd name="connsiteY824" fmla="*/ 620825 h 1002962"/>
              <a:gd name="connsiteX825" fmla="*/ 4921763 w 12210216"/>
              <a:gd name="connsiteY825" fmla="*/ 630123 h 1002962"/>
              <a:gd name="connsiteX826" fmla="*/ 4909874 w 12210216"/>
              <a:gd name="connsiteY826" fmla="*/ 630123 h 1002962"/>
              <a:gd name="connsiteX827" fmla="*/ 4909874 w 12210216"/>
              <a:gd name="connsiteY827" fmla="*/ 637097 h 1002962"/>
              <a:gd name="connsiteX828" fmla="*/ 4921763 w 12210216"/>
              <a:gd name="connsiteY828" fmla="*/ 637097 h 1002962"/>
              <a:gd name="connsiteX829" fmla="*/ 4921763 w 12210216"/>
              <a:gd name="connsiteY829" fmla="*/ 646396 h 1002962"/>
              <a:gd name="connsiteX830" fmla="*/ 4909874 w 12210216"/>
              <a:gd name="connsiteY830" fmla="*/ 646396 h 1002962"/>
              <a:gd name="connsiteX831" fmla="*/ 4909874 w 12210216"/>
              <a:gd name="connsiteY831" fmla="*/ 655694 h 1002962"/>
              <a:gd name="connsiteX832" fmla="*/ 4921763 w 12210216"/>
              <a:gd name="connsiteY832" fmla="*/ 655694 h 1002962"/>
              <a:gd name="connsiteX833" fmla="*/ 4921763 w 12210216"/>
              <a:gd name="connsiteY833" fmla="*/ 664993 h 1002962"/>
              <a:gd name="connsiteX834" fmla="*/ 4909874 w 12210216"/>
              <a:gd name="connsiteY834" fmla="*/ 664993 h 1002962"/>
              <a:gd name="connsiteX835" fmla="*/ 4909874 w 12210216"/>
              <a:gd name="connsiteY835" fmla="*/ 671967 h 1002962"/>
              <a:gd name="connsiteX836" fmla="*/ 4921763 w 12210216"/>
              <a:gd name="connsiteY836" fmla="*/ 671967 h 1002962"/>
              <a:gd name="connsiteX837" fmla="*/ 4921763 w 12210216"/>
              <a:gd name="connsiteY837" fmla="*/ 681266 h 1002962"/>
              <a:gd name="connsiteX838" fmla="*/ 4909874 w 12210216"/>
              <a:gd name="connsiteY838" fmla="*/ 681266 h 1002962"/>
              <a:gd name="connsiteX839" fmla="*/ 4909874 w 12210216"/>
              <a:gd name="connsiteY839" fmla="*/ 690564 h 1002962"/>
              <a:gd name="connsiteX840" fmla="*/ 4921763 w 12210216"/>
              <a:gd name="connsiteY840" fmla="*/ 690564 h 1002962"/>
              <a:gd name="connsiteX841" fmla="*/ 4921763 w 12210216"/>
              <a:gd name="connsiteY841" fmla="*/ 697538 h 1002962"/>
              <a:gd name="connsiteX842" fmla="*/ 4909874 w 12210216"/>
              <a:gd name="connsiteY842" fmla="*/ 697538 h 1002962"/>
              <a:gd name="connsiteX843" fmla="*/ 4909874 w 12210216"/>
              <a:gd name="connsiteY843" fmla="*/ 706837 h 1002962"/>
              <a:gd name="connsiteX844" fmla="*/ 4921763 w 12210216"/>
              <a:gd name="connsiteY844" fmla="*/ 706837 h 1002962"/>
              <a:gd name="connsiteX845" fmla="*/ 4921763 w 12210216"/>
              <a:gd name="connsiteY845" fmla="*/ 716135 h 1002962"/>
              <a:gd name="connsiteX846" fmla="*/ 4909874 w 12210216"/>
              <a:gd name="connsiteY846" fmla="*/ 716135 h 1002962"/>
              <a:gd name="connsiteX847" fmla="*/ 4909874 w 12210216"/>
              <a:gd name="connsiteY847" fmla="*/ 725434 h 1002962"/>
              <a:gd name="connsiteX848" fmla="*/ 4921763 w 12210216"/>
              <a:gd name="connsiteY848" fmla="*/ 725434 h 1002962"/>
              <a:gd name="connsiteX849" fmla="*/ 4921763 w 12210216"/>
              <a:gd name="connsiteY849" fmla="*/ 732408 h 1002962"/>
              <a:gd name="connsiteX850" fmla="*/ 4909874 w 12210216"/>
              <a:gd name="connsiteY850" fmla="*/ 732408 h 1002962"/>
              <a:gd name="connsiteX851" fmla="*/ 4909874 w 12210216"/>
              <a:gd name="connsiteY851" fmla="*/ 741706 h 1002962"/>
              <a:gd name="connsiteX852" fmla="*/ 4942567 w 12210216"/>
              <a:gd name="connsiteY852" fmla="*/ 762628 h 1002962"/>
              <a:gd name="connsiteX853" fmla="*/ 4942567 w 12210216"/>
              <a:gd name="connsiteY853" fmla="*/ 767278 h 1002962"/>
              <a:gd name="connsiteX854" fmla="*/ 4930679 w 12210216"/>
              <a:gd name="connsiteY854" fmla="*/ 767278 h 1002962"/>
              <a:gd name="connsiteX855" fmla="*/ 4930679 w 12210216"/>
              <a:gd name="connsiteY855" fmla="*/ 792849 h 1002962"/>
              <a:gd name="connsiteX856" fmla="*/ 4942567 w 12210216"/>
              <a:gd name="connsiteY856" fmla="*/ 792849 h 1002962"/>
              <a:gd name="connsiteX857" fmla="*/ 4942567 w 12210216"/>
              <a:gd name="connsiteY857" fmla="*/ 781225 h 1002962"/>
              <a:gd name="connsiteX858" fmla="*/ 4954455 w 12210216"/>
              <a:gd name="connsiteY858" fmla="*/ 776576 h 1002962"/>
              <a:gd name="connsiteX859" fmla="*/ 4975259 w 12210216"/>
              <a:gd name="connsiteY859" fmla="*/ 776576 h 1002962"/>
              <a:gd name="connsiteX860" fmla="*/ 4975259 w 12210216"/>
              <a:gd name="connsiteY860" fmla="*/ 785875 h 1002962"/>
              <a:gd name="connsiteX861" fmla="*/ 4993091 w 12210216"/>
              <a:gd name="connsiteY861" fmla="*/ 785875 h 1002962"/>
              <a:gd name="connsiteX862" fmla="*/ 4993091 w 12210216"/>
              <a:gd name="connsiteY862" fmla="*/ 790524 h 1002962"/>
              <a:gd name="connsiteX863" fmla="*/ 5004979 w 12210216"/>
              <a:gd name="connsiteY863" fmla="*/ 790524 h 1002962"/>
              <a:gd name="connsiteX864" fmla="*/ 5018771 w 12210216"/>
              <a:gd name="connsiteY864" fmla="*/ 804254 h 1002962"/>
              <a:gd name="connsiteX865" fmla="*/ 5028884 w 12210216"/>
              <a:gd name="connsiteY865" fmla="*/ 814322 h 1002962"/>
              <a:gd name="connsiteX866" fmla="*/ 5070363 w 12210216"/>
              <a:gd name="connsiteY866" fmla="*/ 814322 h 1002962"/>
              <a:gd name="connsiteX867" fmla="*/ 5070363 w 12210216"/>
              <a:gd name="connsiteY867" fmla="*/ 802147 h 1002962"/>
              <a:gd name="connsiteX868" fmla="*/ 5120887 w 12210216"/>
              <a:gd name="connsiteY868" fmla="*/ 802147 h 1002962"/>
              <a:gd name="connsiteX869" fmla="*/ 5120887 w 12210216"/>
              <a:gd name="connsiteY869" fmla="*/ 727759 h 1002962"/>
              <a:gd name="connsiteX870" fmla="*/ 5168440 w 12210216"/>
              <a:gd name="connsiteY870" fmla="*/ 727759 h 1002962"/>
              <a:gd name="connsiteX871" fmla="*/ 5168440 w 12210216"/>
              <a:gd name="connsiteY871" fmla="*/ 720785 h 1002962"/>
              <a:gd name="connsiteX872" fmla="*/ 5198160 w 12210216"/>
              <a:gd name="connsiteY872" fmla="*/ 720785 h 1002962"/>
              <a:gd name="connsiteX873" fmla="*/ 5198160 w 12210216"/>
              <a:gd name="connsiteY873" fmla="*/ 681266 h 1002962"/>
              <a:gd name="connsiteX874" fmla="*/ 5192216 w 12210216"/>
              <a:gd name="connsiteY874" fmla="*/ 681266 h 1002962"/>
              <a:gd name="connsiteX875" fmla="*/ 5192216 w 12210216"/>
              <a:gd name="connsiteY875" fmla="*/ 667318 h 1002962"/>
              <a:gd name="connsiteX876" fmla="*/ 5198160 w 12210216"/>
              <a:gd name="connsiteY876" fmla="*/ 669642 h 1002962"/>
              <a:gd name="connsiteX877" fmla="*/ 5204104 w 12210216"/>
              <a:gd name="connsiteY877" fmla="*/ 646396 h 1002962"/>
              <a:gd name="connsiteX878" fmla="*/ 5210048 w 12210216"/>
              <a:gd name="connsiteY878" fmla="*/ 669642 h 1002962"/>
              <a:gd name="connsiteX879" fmla="*/ 5213020 w 12210216"/>
              <a:gd name="connsiteY879" fmla="*/ 667318 h 1002962"/>
              <a:gd name="connsiteX880" fmla="*/ 5215992 w 12210216"/>
              <a:gd name="connsiteY880" fmla="*/ 660344 h 1002962"/>
              <a:gd name="connsiteX881" fmla="*/ 5221936 w 12210216"/>
              <a:gd name="connsiteY881" fmla="*/ 651045 h 1002962"/>
              <a:gd name="connsiteX882" fmla="*/ 5227880 w 12210216"/>
              <a:gd name="connsiteY882" fmla="*/ 641747 h 1002962"/>
              <a:gd name="connsiteX883" fmla="*/ 5242740 w 12210216"/>
              <a:gd name="connsiteY883" fmla="*/ 634773 h 1002962"/>
              <a:gd name="connsiteX884" fmla="*/ 5260572 w 12210216"/>
              <a:gd name="connsiteY884" fmla="*/ 625474 h 1002962"/>
              <a:gd name="connsiteX885" fmla="*/ 5269488 w 12210216"/>
              <a:gd name="connsiteY885" fmla="*/ 616175 h 1002962"/>
              <a:gd name="connsiteX886" fmla="*/ 5275432 w 12210216"/>
              <a:gd name="connsiteY886" fmla="*/ 599903 h 1002962"/>
              <a:gd name="connsiteX887" fmla="*/ 5281376 w 12210216"/>
              <a:gd name="connsiteY887" fmla="*/ 616175 h 1002962"/>
              <a:gd name="connsiteX888" fmla="*/ 5287320 w 12210216"/>
              <a:gd name="connsiteY888" fmla="*/ 623149 h 1002962"/>
              <a:gd name="connsiteX889" fmla="*/ 5302180 w 12210216"/>
              <a:gd name="connsiteY889" fmla="*/ 632448 h 1002962"/>
              <a:gd name="connsiteX890" fmla="*/ 5314069 w 12210216"/>
              <a:gd name="connsiteY890" fmla="*/ 641747 h 1002962"/>
              <a:gd name="connsiteX891" fmla="*/ 5325957 w 12210216"/>
              <a:gd name="connsiteY891" fmla="*/ 651045 h 1002962"/>
              <a:gd name="connsiteX892" fmla="*/ 5328929 w 12210216"/>
              <a:gd name="connsiteY892" fmla="*/ 660344 h 1002962"/>
              <a:gd name="connsiteX893" fmla="*/ 5331901 w 12210216"/>
              <a:gd name="connsiteY893" fmla="*/ 669642 h 1002962"/>
              <a:gd name="connsiteX894" fmla="*/ 5337845 w 12210216"/>
              <a:gd name="connsiteY894" fmla="*/ 669642 h 1002962"/>
              <a:gd name="connsiteX895" fmla="*/ 5340817 w 12210216"/>
              <a:gd name="connsiteY895" fmla="*/ 646396 h 1002962"/>
              <a:gd name="connsiteX896" fmla="*/ 5346761 w 12210216"/>
              <a:gd name="connsiteY896" fmla="*/ 669642 h 1002962"/>
              <a:gd name="connsiteX897" fmla="*/ 5352705 w 12210216"/>
              <a:gd name="connsiteY897" fmla="*/ 669642 h 1002962"/>
              <a:gd name="connsiteX898" fmla="*/ 5352705 w 12210216"/>
              <a:gd name="connsiteY898" fmla="*/ 683590 h 1002962"/>
              <a:gd name="connsiteX899" fmla="*/ 5346761 w 12210216"/>
              <a:gd name="connsiteY899" fmla="*/ 683590 h 1002962"/>
              <a:gd name="connsiteX900" fmla="*/ 5346761 w 12210216"/>
              <a:gd name="connsiteY900" fmla="*/ 716135 h 1002962"/>
              <a:gd name="connsiteX901" fmla="*/ 5358649 w 12210216"/>
              <a:gd name="connsiteY901" fmla="*/ 716135 h 1002962"/>
              <a:gd name="connsiteX902" fmla="*/ 5358649 w 12210216"/>
              <a:gd name="connsiteY902" fmla="*/ 720785 h 1002962"/>
              <a:gd name="connsiteX903" fmla="*/ 5367565 w 12210216"/>
              <a:gd name="connsiteY903" fmla="*/ 720785 h 1002962"/>
              <a:gd name="connsiteX904" fmla="*/ 5367565 w 12210216"/>
              <a:gd name="connsiteY904" fmla="*/ 711486 h 1002962"/>
              <a:gd name="connsiteX905" fmla="*/ 5391342 w 12210216"/>
              <a:gd name="connsiteY905" fmla="*/ 711486 h 1002962"/>
              <a:gd name="connsiteX906" fmla="*/ 5391342 w 12210216"/>
              <a:gd name="connsiteY906" fmla="*/ 695213 h 1002962"/>
              <a:gd name="connsiteX907" fmla="*/ 5441865 w 12210216"/>
              <a:gd name="connsiteY907" fmla="*/ 695213 h 1002962"/>
              <a:gd name="connsiteX908" fmla="*/ 5441865 w 12210216"/>
              <a:gd name="connsiteY908" fmla="*/ 706837 h 1002962"/>
              <a:gd name="connsiteX909" fmla="*/ 5468614 w 12210216"/>
              <a:gd name="connsiteY909" fmla="*/ 706837 h 1002962"/>
              <a:gd name="connsiteX910" fmla="*/ 5468614 w 12210216"/>
              <a:gd name="connsiteY910" fmla="*/ 725434 h 1002962"/>
              <a:gd name="connsiteX911" fmla="*/ 5462670 w 12210216"/>
              <a:gd name="connsiteY911" fmla="*/ 725434 h 1002962"/>
              <a:gd name="connsiteX912" fmla="*/ 5462670 w 12210216"/>
              <a:gd name="connsiteY912" fmla="*/ 732408 h 1002962"/>
              <a:gd name="connsiteX913" fmla="*/ 5468614 w 12210216"/>
              <a:gd name="connsiteY913" fmla="*/ 732408 h 1002962"/>
              <a:gd name="connsiteX914" fmla="*/ 5468614 w 12210216"/>
              <a:gd name="connsiteY914" fmla="*/ 746356 h 1002962"/>
              <a:gd name="connsiteX915" fmla="*/ 5462670 w 12210216"/>
              <a:gd name="connsiteY915" fmla="*/ 751005 h 1002962"/>
              <a:gd name="connsiteX916" fmla="*/ 5462670 w 12210216"/>
              <a:gd name="connsiteY916" fmla="*/ 806797 h 1002962"/>
              <a:gd name="connsiteX917" fmla="*/ 5483473 w 12210216"/>
              <a:gd name="connsiteY917" fmla="*/ 806797 h 1002962"/>
              <a:gd name="connsiteX918" fmla="*/ 5483473 w 12210216"/>
              <a:gd name="connsiteY918" fmla="*/ 811446 h 1002962"/>
              <a:gd name="connsiteX919" fmla="*/ 5501306 w 12210216"/>
              <a:gd name="connsiteY919" fmla="*/ 811446 h 1002962"/>
              <a:gd name="connsiteX920" fmla="*/ 5501306 w 12210216"/>
              <a:gd name="connsiteY920" fmla="*/ 813480 h 1002962"/>
              <a:gd name="connsiteX921" fmla="*/ 5501306 w 12210216"/>
              <a:gd name="connsiteY921" fmla="*/ 814322 h 1002962"/>
              <a:gd name="connsiteX922" fmla="*/ 5519138 w 12210216"/>
              <a:gd name="connsiteY922" fmla="*/ 814322 h 1002962"/>
              <a:gd name="connsiteX923" fmla="*/ 5519138 w 12210216"/>
              <a:gd name="connsiteY923" fmla="*/ 811446 h 1002962"/>
              <a:gd name="connsiteX924" fmla="*/ 5539942 w 12210216"/>
              <a:gd name="connsiteY924" fmla="*/ 802147 h 1002962"/>
              <a:gd name="connsiteX925" fmla="*/ 5539942 w 12210216"/>
              <a:gd name="connsiteY925" fmla="*/ 781225 h 1002962"/>
              <a:gd name="connsiteX926" fmla="*/ 5533998 w 12210216"/>
              <a:gd name="connsiteY926" fmla="*/ 781225 h 1002962"/>
              <a:gd name="connsiteX927" fmla="*/ 5533998 w 12210216"/>
              <a:gd name="connsiteY927" fmla="*/ 757979 h 1002962"/>
              <a:gd name="connsiteX928" fmla="*/ 5545886 w 12210216"/>
              <a:gd name="connsiteY928" fmla="*/ 757979 h 1002962"/>
              <a:gd name="connsiteX929" fmla="*/ 5545886 w 12210216"/>
              <a:gd name="connsiteY929" fmla="*/ 755654 h 1002962"/>
              <a:gd name="connsiteX930" fmla="*/ 5572634 w 12210216"/>
              <a:gd name="connsiteY930" fmla="*/ 755654 h 1002962"/>
              <a:gd name="connsiteX931" fmla="*/ 5572634 w 12210216"/>
              <a:gd name="connsiteY931" fmla="*/ 746356 h 1002962"/>
              <a:gd name="connsiteX932" fmla="*/ 5590466 w 12210216"/>
              <a:gd name="connsiteY932" fmla="*/ 746356 h 1002962"/>
              <a:gd name="connsiteX933" fmla="*/ 5590466 w 12210216"/>
              <a:gd name="connsiteY933" fmla="*/ 630123 h 1002962"/>
              <a:gd name="connsiteX934" fmla="*/ 5602354 w 12210216"/>
              <a:gd name="connsiteY934" fmla="*/ 630123 h 1002962"/>
              <a:gd name="connsiteX935" fmla="*/ 5602354 w 12210216"/>
              <a:gd name="connsiteY935" fmla="*/ 611526 h 1002962"/>
              <a:gd name="connsiteX936" fmla="*/ 5605326 w 12210216"/>
              <a:gd name="connsiteY936" fmla="*/ 611526 h 1002962"/>
              <a:gd name="connsiteX937" fmla="*/ 5605326 w 12210216"/>
              <a:gd name="connsiteY937" fmla="*/ 565033 h 1002962"/>
              <a:gd name="connsiteX938" fmla="*/ 5617215 w 12210216"/>
              <a:gd name="connsiteY938" fmla="*/ 565033 h 1002962"/>
              <a:gd name="connsiteX939" fmla="*/ 5617215 w 12210216"/>
              <a:gd name="connsiteY939" fmla="*/ 574332 h 1002962"/>
              <a:gd name="connsiteX940" fmla="*/ 5623159 w 12210216"/>
              <a:gd name="connsiteY940" fmla="*/ 574332 h 1002962"/>
              <a:gd name="connsiteX941" fmla="*/ 5623159 w 12210216"/>
              <a:gd name="connsiteY941" fmla="*/ 555735 h 1002962"/>
              <a:gd name="connsiteX942" fmla="*/ 5638018 w 12210216"/>
              <a:gd name="connsiteY942" fmla="*/ 551085 h 1002962"/>
              <a:gd name="connsiteX943" fmla="*/ 5649906 w 12210216"/>
              <a:gd name="connsiteY943" fmla="*/ 555735 h 1002962"/>
              <a:gd name="connsiteX944" fmla="*/ 5667738 w 12210216"/>
              <a:gd name="connsiteY944" fmla="*/ 555735 h 1002962"/>
              <a:gd name="connsiteX945" fmla="*/ 5667738 w 12210216"/>
              <a:gd name="connsiteY945" fmla="*/ 525514 h 1002962"/>
              <a:gd name="connsiteX946" fmla="*/ 5679627 w 12210216"/>
              <a:gd name="connsiteY946" fmla="*/ 525514 h 1002962"/>
              <a:gd name="connsiteX947" fmla="*/ 5679627 w 12210216"/>
              <a:gd name="connsiteY947" fmla="*/ 530163 h 1002962"/>
              <a:gd name="connsiteX948" fmla="*/ 5694487 w 12210216"/>
              <a:gd name="connsiteY948" fmla="*/ 530163 h 1002962"/>
              <a:gd name="connsiteX949" fmla="*/ 5694487 w 12210216"/>
              <a:gd name="connsiteY949" fmla="*/ 525514 h 1002962"/>
              <a:gd name="connsiteX950" fmla="*/ 5706375 w 12210216"/>
              <a:gd name="connsiteY950" fmla="*/ 525514 h 1002962"/>
              <a:gd name="connsiteX951" fmla="*/ 5706375 w 12210216"/>
              <a:gd name="connsiteY951" fmla="*/ 560384 h 1002962"/>
              <a:gd name="connsiteX952" fmla="*/ 5721235 w 12210216"/>
              <a:gd name="connsiteY952" fmla="*/ 569682 h 1002962"/>
              <a:gd name="connsiteX953" fmla="*/ 5721235 w 12210216"/>
              <a:gd name="connsiteY953" fmla="*/ 574332 h 1002962"/>
              <a:gd name="connsiteX954" fmla="*/ 5718263 w 12210216"/>
              <a:gd name="connsiteY954" fmla="*/ 574332 h 1002962"/>
              <a:gd name="connsiteX955" fmla="*/ 5718263 w 12210216"/>
              <a:gd name="connsiteY955" fmla="*/ 576656 h 1002962"/>
              <a:gd name="connsiteX956" fmla="*/ 5750955 w 12210216"/>
              <a:gd name="connsiteY956" fmla="*/ 576656 h 1002962"/>
              <a:gd name="connsiteX957" fmla="*/ 5750955 w 12210216"/>
              <a:gd name="connsiteY957" fmla="*/ 565033 h 1002962"/>
              <a:gd name="connsiteX958" fmla="*/ 5789591 w 12210216"/>
              <a:gd name="connsiteY958" fmla="*/ 555735 h 1002962"/>
              <a:gd name="connsiteX959" fmla="*/ 5789591 w 12210216"/>
              <a:gd name="connsiteY959" fmla="*/ 546436 h 1002962"/>
              <a:gd name="connsiteX960" fmla="*/ 5798507 w 12210216"/>
              <a:gd name="connsiteY960" fmla="*/ 546436 h 1002962"/>
              <a:gd name="connsiteX961" fmla="*/ 5798507 w 12210216"/>
              <a:gd name="connsiteY961" fmla="*/ 539462 h 1002962"/>
              <a:gd name="connsiteX962" fmla="*/ 5822283 w 12210216"/>
              <a:gd name="connsiteY962" fmla="*/ 539462 h 1002962"/>
              <a:gd name="connsiteX963" fmla="*/ 5822283 w 12210216"/>
              <a:gd name="connsiteY963" fmla="*/ 546436 h 1002962"/>
              <a:gd name="connsiteX964" fmla="*/ 5840116 w 12210216"/>
              <a:gd name="connsiteY964" fmla="*/ 546436 h 1002962"/>
              <a:gd name="connsiteX965" fmla="*/ 5840116 w 12210216"/>
              <a:gd name="connsiteY965" fmla="*/ 560384 h 1002962"/>
              <a:gd name="connsiteX966" fmla="*/ 5872808 w 12210216"/>
              <a:gd name="connsiteY966" fmla="*/ 560384 h 1002962"/>
              <a:gd name="connsiteX967" fmla="*/ 5872808 w 12210216"/>
              <a:gd name="connsiteY967" fmla="*/ 551085 h 1002962"/>
              <a:gd name="connsiteX968" fmla="*/ 5887668 w 12210216"/>
              <a:gd name="connsiteY968" fmla="*/ 551085 h 1002962"/>
              <a:gd name="connsiteX969" fmla="*/ 5887668 w 12210216"/>
              <a:gd name="connsiteY969" fmla="*/ 541787 h 1002962"/>
              <a:gd name="connsiteX970" fmla="*/ 5905500 w 12210216"/>
              <a:gd name="connsiteY970" fmla="*/ 541787 h 1002962"/>
              <a:gd name="connsiteX971" fmla="*/ 5905500 w 12210216"/>
              <a:gd name="connsiteY971" fmla="*/ 551085 h 1002962"/>
              <a:gd name="connsiteX972" fmla="*/ 5911444 w 12210216"/>
              <a:gd name="connsiteY972" fmla="*/ 551085 h 1002962"/>
              <a:gd name="connsiteX973" fmla="*/ 5911444 w 12210216"/>
              <a:gd name="connsiteY973" fmla="*/ 495294 h 1002962"/>
              <a:gd name="connsiteX974" fmla="*/ 6045185 w 12210216"/>
              <a:gd name="connsiteY974" fmla="*/ 495294 h 1002962"/>
              <a:gd name="connsiteX975" fmla="*/ 6045185 w 12210216"/>
              <a:gd name="connsiteY975" fmla="*/ 569682 h 1002962"/>
              <a:gd name="connsiteX976" fmla="*/ 6068961 w 12210216"/>
              <a:gd name="connsiteY976" fmla="*/ 569682 h 1002962"/>
              <a:gd name="connsiteX977" fmla="*/ 6068961 w 12210216"/>
              <a:gd name="connsiteY977" fmla="*/ 485995 h 1002962"/>
              <a:gd name="connsiteX978" fmla="*/ 6098681 w 12210216"/>
              <a:gd name="connsiteY978" fmla="*/ 474372 h 1002962"/>
              <a:gd name="connsiteX979" fmla="*/ 6137317 w 12210216"/>
              <a:gd name="connsiteY979" fmla="*/ 474372 h 1002962"/>
              <a:gd name="connsiteX980" fmla="*/ 6158121 w 12210216"/>
              <a:gd name="connsiteY980" fmla="*/ 460424 h 1002962"/>
              <a:gd name="connsiteX981" fmla="*/ 6208645 w 12210216"/>
              <a:gd name="connsiteY981" fmla="*/ 460424 h 1002962"/>
              <a:gd name="connsiteX982" fmla="*/ 6208645 w 12210216"/>
              <a:gd name="connsiteY982" fmla="*/ 474372 h 1002962"/>
              <a:gd name="connsiteX983" fmla="*/ 6259170 w 12210216"/>
              <a:gd name="connsiteY983" fmla="*/ 474372 h 1002962"/>
              <a:gd name="connsiteX984" fmla="*/ 6259170 w 12210216"/>
              <a:gd name="connsiteY984" fmla="*/ 565033 h 1002962"/>
              <a:gd name="connsiteX985" fmla="*/ 6274030 w 12210216"/>
              <a:gd name="connsiteY985" fmla="*/ 565033 h 1002962"/>
              <a:gd name="connsiteX986" fmla="*/ 6274030 w 12210216"/>
              <a:gd name="connsiteY986" fmla="*/ 697538 h 1002962"/>
              <a:gd name="connsiteX987" fmla="*/ 6297806 w 12210216"/>
              <a:gd name="connsiteY987" fmla="*/ 697538 h 1002962"/>
              <a:gd name="connsiteX988" fmla="*/ 6297806 w 12210216"/>
              <a:gd name="connsiteY988" fmla="*/ 611526 h 1002962"/>
              <a:gd name="connsiteX989" fmla="*/ 6306722 w 12210216"/>
              <a:gd name="connsiteY989" fmla="*/ 606877 h 1002962"/>
              <a:gd name="connsiteX990" fmla="*/ 6312666 w 12210216"/>
              <a:gd name="connsiteY990" fmla="*/ 606877 h 1002962"/>
              <a:gd name="connsiteX991" fmla="*/ 6312666 w 12210216"/>
              <a:gd name="connsiteY991" fmla="*/ 616175 h 1002962"/>
              <a:gd name="connsiteX992" fmla="*/ 6336442 w 12210216"/>
              <a:gd name="connsiteY992" fmla="*/ 606877 h 1002962"/>
              <a:gd name="connsiteX993" fmla="*/ 6357246 w 12210216"/>
              <a:gd name="connsiteY993" fmla="*/ 606877 h 1002962"/>
              <a:gd name="connsiteX994" fmla="*/ 6357246 w 12210216"/>
              <a:gd name="connsiteY994" fmla="*/ 764953 h 1002962"/>
              <a:gd name="connsiteX995" fmla="*/ 6398854 w 12210216"/>
              <a:gd name="connsiteY995" fmla="*/ 769602 h 1002962"/>
              <a:gd name="connsiteX996" fmla="*/ 6398854 w 12210216"/>
              <a:gd name="connsiteY996" fmla="*/ 762628 h 1002962"/>
              <a:gd name="connsiteX997" fmla="*/ 6443435 w 12210216"/>
              <a:gd name="connsiteY997" fmla="*/ 762628 h 1002962"/>
              <a:gd name="connsiteX998" fmla="*/ 6443435 w 12210216"/>
              <a:gd name="connsiteY998" fmla="*/ 732408 h 1002962"/>
              <a:gd name="connsiteX999" fmla="*/ 6455323 w 12210216"/>
              <a:gd name="connsiteY999" fmla="*/ 732408 h 1002962"/>
              <a:gd name="connsiteX1000" fmla="*/ 6455323 w 12210216"/>
              <a:gd name="connsiteY1000" fmla="*/ 692889 h 1002962"/>
              <a:gd name="connsiteX1001" fmla="*/ 6464239 w 12210216"/>
              <a:gd name="connsiteY1001" fmla="*/ 692889 h 1002962"/>
              <a:gd name="connsiteX1002" fmla="*/ 6464239 w 12210216"/>
              <a:gd name="connsiteY1002" fmla="*/ 653370 h 1002962"/>
              <a:gd name="connsiteX1003" fmla="*/ 6485043 w 12210216"/>
              <a:gd name="connsiteY1003" fmla="*/ 653370 h 1002962"/>
              <a:gd name="connsiteX1004" fmla="*/ 6485043 w 12210216"/>
              <a:gd name="connsiteY1004" fmla="*/ 655694 h 1002962"/>
              <a:gd name="connsiteX1005" fmla="*/ 6550427 w 12210216"/>
              <a:gd name="connsiteY1005" fmla="*/ 632448 h 1002962"/>
              <a:gd name="connsiteX1006" fmla="*/ 6553399 w 12210216"/>
              <a:gd name="connsiteY1006" fmla="*/ 611526 h 1002962"/>
              <a:gd name="connsiteX1007" fmla="*/ 6559343 w 12210216"/>
              <a:gd name="connsiteY1007" fmla="*/ 632448 h 1002962"/>
              <a:gd name="connsiteX1008" fmla="*/ 6627700 w 12210216"/>
              <a:gd name="connsiteY1008" fmla="*/ 660344 h 1002962"/>
              <a:gd name="connsiteX1009" fmla="*/ 6627700 w 12210216"/>
              <a:gd name="connsiteY1009" fmla="*/ 655694 h 1002962"/>
              <a:gd name="connsiteX1010" fmla="*/ 6645532 w 12210216"/>
              <a:gd name="connsiteY1010" fmla="*/ 655694 h 1002962"/>
              <a:gd name="connsiteX1011" fmla="*/ 6645532 w 12210216"/>
              <a:gd name="connsiteY1011" fmla="*/ 692889 h 1002962"/>
              <a:gd name="connsiteX1012" fmla="*/ 6654448 w 12210216"/>
              <a:gd name="connsiteY1012" fmla="*/ 692889 h 1002962"/>
              <a:gd name="connsiteX1013" fmla="*/ 6654448 w 12210216"/>
              <a:gd name="connsiteY1013" fmla="*/ 737057 h 1002962"/>
              <a:gd name="connsiteX1014" fmla="*/ 6663364 w 12210216"/>
              <a:gd name="connsiteY1014" fmla="*/ 737057 h 1002962"/>
              <a:gd name="connsiteX1015" fmla="*/ 6663364 w 12210216"/>
              <a:gd name="connsiteY1015" fmla="*/ 757979 h 1002962"/>
              <a:gd name="connsiteX1016" fmla="*/ 6681196 w 12210216"/>
              <a:gd name="connsiteY1016" fmla="*/ 757979 h 1002962"/>
              <a:gd name="connsiteX1017" fmla="*/ 6681196 w 12210216"/>
              <a:gd name="connsiteY1017" fmla="*/ 790524 h 1002962"/>
              <a:gd name="connsiteX1018" fmla="*/ 6794133 w 12210216"/>
              <a:gd name="connsiteY1018" fmla="*/ 783550 h 1002962"/>
              <a:gd name="connsiteX1019" fmla="*/ 6794133 w 12210216"/>
              <a:gd name="connsiteY1019" fmla="*/ 751005 h 1002962"/>
              <a:gd name="connsiteX1020" fmla="*/ 6853573 w 12210216"/>
              <a:gd name="connsiteY1020" fmla="*/ 751005 h 1002962"/>
              <a:gd name="connsiteX1021" fmla="*/ 6853573 w 12210216"/>
              <a:gd name="connsiteY1021" fmla="*/ 732408 h 1002962"/>
              <a:gd name="connsiteX1022" fmla="*/ 6978398 w 12210216"/>
              <a:gd name="connsiteY1022" fmla="*/ 732408 h 1002962"/>
              <a:gd name="connsiteX1023" fmla="*/ 6978398 w 12210216"/>
              <a:gd name="connsiteY1023" fmla="*/ 744031 h 1002962"/>
              <a:gd name="connsiteX1024" fmla="*/ 7058642 w 12210216"/>
              <a:gd name="connsiteY1024" fmla="*/ 744031 h 1002962"/>
              <a:gd name="connsiteX1025" fmla="*/ 7058642 w 12210216"/>
              <a:gd name="connsiteY1025" fmla="*/ 751005 h 1002962"/>
              <a:gd name="connsiteX1026" fmla="*/ 7082418 w 12210216"/>
              <a:gd name="connsiteY1026" fmla="*/ 751005 h 1002962"/>
              <a:gd name="connsiteX1027" fmla="*/ 7082418 w 12210216"/>
              <a:gd name="connsiteY1027" fmla="*/ 757979 h 1002962"/>
              <a:gd name="connsiteX1028" fmla="*/ 7103222 w 12210216"/>
              <a:gd name="connsiteY1028" fmla="*/ 757979 h 1002962"/>
              <a:gd name="connsiteX1029" fmla="*/ 7103222 w 12210216"/>
              <a:gd name="connsiteY1029" fmla="*/ 653370 h 1002962"/>
              <a:gd name="connsiteX1030" fmla="*/ 7165635 w 12210216"/>
              <a:gd name="connsiteY1030" fmla="*/ 639422 h 1002962"/>
              <a:gd name="connsiteX1031" fmla="*/ 7281543 w 12210216"/>
              <a:gd name="connsiteY1031" fmla="*/ 639422 h 1002962"/>
              <a:gd name="connsiteX1032" fmla="*/ 7281543 w 12210216"/>
              <a:gd name="connsiteY1032" fmla="*/ 472047 h 1002962"/>
              <a:gd name="connsiteX1033" fmla="*/ 7314235 w 12210216"/>
              <a:gd name="connsiteY1033" fmla="*/ 460424 h 1002962"/>
              <a:gd name="connsiteX1034" fmla="*/ 7456892 w 12210216"/>
              <a:gd name="connsiteY1034" fmla="*/ 441827 h 1002962"/>
              <a:gd name="connsiteX1035" fmla="*/ 7507417 w 12210216"/>
              <a:gd name="connsiteY1035" fmla="*/ 453450 h 1002962"/>
              <a:gd name="connsiteX1036" fmla="*/ 7516333 w 12210216"/>
              <a:gd name="connsiteY1036" fmla="*/ 460424 h 1002962"/>
              <a:gd name="connsiteX1037" fmla="*/ 7516333 w 12210216"/>
              <a:gd name="connsiteY1037" fmla="*/ 771927 h 1002962"/>
              <a:gd name="connsiteX1038" fmla="*/ 7537137 w 12210216"/>
              <a:gd name="connsiteY1038" fmla="*/ 771927 h 1002962"/>
              <a:gd name="connsiteX1039" fmla="*/ 7537137 w 12210216"/>
              <a:gd name="connsiteY1039" fmla="*/ 646396 h 1002962"/>
              <a:gd name="connsiteX1040" fmla="*/ 7554969 w 12210216"/>
              <a:gd name="connsiteY1040" fmla="*/ 646396 h 1002962"/>
              <a:gd name="connsiteX1041" fmla="*/ 7554969 w 12210216"/>
              <a:gd name="connsiteY1041" fmla="*/ 634773 h 1002962"/>
              <a:gd name="connsiteX1042" fmla="*/ 7572801 w 12210216"/>
              <a:gd name="connsiteY1042" fmla="*/ 627799 h 1002962"/>
              <a:gd name="connsiteX1043" fmla="*/ 7587661 w 12210216"/>
              <a:gd name="connsiteY1043" fmla="*/ 627799 h 1002962"/>
              <a:gd name="connsiteX1044" fmla="*/ 7587661 w 12210216"/>
              <a:gd name="connsiteY1044" fmla="*/ 616175 h 1002962"/>
              <a:gd name="connsiteX1045" fmla="*/ 7599549 w 12210216"/>
              <a:gd name="connsiteY1045" fmla="*/ 609201 h 1002962"/>
              <a:gd name="connsiteX1046" fmla="*/ 7629269 w 12210216"/>
              <a:gd name="connsiteY1046" fmla="*/ 609201 h 1002962"/>
              <a:gd name="connsiteX1047" fmla="*/ 7629269 w 12210216"/>
              <a:gd name="connsiteY1047" fmla="*/ 646396 h 1002962"/>
              <a:gd name="connsiteX1048" fmla="*/ 7691682 w 12210216"/>
              <a:gd name="connsiteY1048" fmla="*/ 646396 h 1002962"/>
              <a:gd name="connsiteX1049" fmla="*/ 7691682 w 12210216"/>
              <a:gd name="connsiteY1049" fmla="*/ 776576 h 1002962"/>
              <a:gd name="connsiteX1050" fmla="*/ 7715458 w 12210216"/>
              <a:gd name="connsiteY1050" fmla="*/ 776576 h 1002962"/>
              <a:gd name="connsiteX1051" fmla="*/ 7739234 w 12210216"/>
              <a:gd name="connsiteY1051" fmla="*/ 769602 h 1002962"/>
              <a:gd name="connsiteX1052" fmla="*/ 7739234 w 12210216"/>
              <a:gd name="connsiteY1052" fmla="*/ 760304 h 1002962"/>
              <a:gd name="connsiteX1053" fmla="*/ 7730318 w 12210216"/>
              <a:gd name="connsiteY1053" fmla="*/ 757979 h 1002962"/>
              <a:gd name="connsiteX1054" fmla="*/ 7730318 w 12210216"/>
              <a:gd name="connsiteY1054" fmla="*/ 751005 h 1002962"/>
              <a:gd name="connsiteX1055" fmla="*/ 7739234 w 12210216"/>
              <a:gd name="connsiteY1055" fmla="*/ 746356 h 1002962"/>
              <a:gd name="connsiteX1056" fmla="*/ 7739234 w 12210216"/>
              <a:gd name="connsiteY1056" fmla="*/ 695213 h 1002962"/>
              <a:gd name="connsiteX1057" fmla="*/ 7730318 w 12210216"/>
              <a:gd name="connsiteY1057" fmla="*/ 692889 h 1002962"/>
              <a:gd name="connsiteX1058" fmla="*/ 7730318 w 12210216"/>
              <a:gd name="connsiteY1058" fmla="*/ 685915 h 1002962"/>
              <a:gd name="connsiteX1059" fmla="*/ 7739234 w 12210216"/>
              <a:gd name="connsiteY1059" fmla="*/ 681266 h 1002962"/>
              <a:gd name="connsiteX1060" fmla="*/ 7739234 w 12210216"/>
              <a:gd name="connsiteY1060" fmla="*/ 676616 h 1002962"/>
              <a:gd name="connsiteX1061" fmla="*/ 7745178 w 12210216"/>
              <a:gd name="connsiteY1061" fmla="*/ 676616 h 1002962"/>
              <a:gd name="connsiteX1062" fmla="*/ 7745178 w 12210216"/>
              <a:gd name="connsiteY1062" fmla="*/ 667318 h 1002962"/>
              <a:gd name="connsiteX1063" fmla="*/ 7739234 w 12210216"/>
              <a:gd name="connsiteY1063" fmla="*/ 667318 h 1002962"/>
              <a:gd name="connsiteX1064" fmla="*/ 7739234 w 12210216"/>
              <a:gd name="connsiteY1064" fmla="*/ 660344 h 1002962"/>
              <a:gd name="connsiteX1065" fmla="*/ 7748150 w 12210216"/>
              <a:gd name="connsiteY1065" fmla="*/ 655694 h 1002962"/>
              <a:gd name="connsiteX1066" fmla="*/ 7795702 w 12210216"/>
              <a:gd name="connsiteY1066" fmla="*/ 590604 h 1002962"/>
              <a:gd name="connsiteX1067" fmla="*/ 7789758 w 12210216"/>
              <a:gd name="connsiteY1067" fmla="*/ 588280 h 1002962"/>
              <a:gd name="connsiteX1068" fmla="*/ 7789758 w 12210216"/>
              <a:gd name="connsiteY1068" fmla="*/ 581306 h 1002962"/>
              <a:gd name="connsiteX1069" fmla="*/ 7798674 w 12210216"/>
              <a:gd name="connsiteY1069" fmla="*/ 578981 h 1002962"/>
              <a:gd name="connsiteX1070" fmla="*/ 7798674 w 12210216"/>
              <a:gd name="connsiteY1070" fmla="*/ 569682 h 1002962"/>
              <a:gd name="connsiteX1071" fmla="*/ 7804618 w 12210216"/>
              <a:gd name="connsiteY1071" fmla="*/ 569682 h 1002962"/>
              <a:gd name="connsiteX1072" fmla="*/ 7804618 w 12210216"/>
              <a:gd name="connsiteY1072" fmla="*/ 548761 h 1002962"/>
              <a:gd name="connsiteX1073" fmla="*/ 7798674 w 12210216"/>
              <a:gd name="connsiteY1073" fmla="*/ 548761 h 1002962"/>
              <a:gd name="connsiteX1074" fmla="*/ 7798674 w 12210216"/>
              <a:gd name="connsiteY1074" fmla="*/ 544111 h 1002962"/>
              <a:gd name="connsiteX1075" fmla="*/ 7804618 w 12210216"/>
              <a:gd name="connsiteY1075" fmla="*/ 541787 h 1002962"/>
              <a:gd name="connsiteX1076" fmla="*/ 7819478 w 12210216"/>
              <a:gd name="connsiteY1076" fmla="*/ 525514 h 1002962"/>
              <a:gd name="connsiteX1077" fmla="*/ 7819478 w 12210216"/>
              <a:gd name="connsiteY1077" fmla="*/ 523189 h 1002962"/>
              <a:gd name="connsiteX1078" fmla="*/ 7822450 w 12210216"/>
              <a:gd name="connsiteY1078" fmla="*/ 523189 h 1002962"/>
              <a:gd name="connsiteX1079" fmla="*/ 7822450 w 12210216"/>
              <a:gd name="connsiteY1079" fmla="*/ 516216 h 1002962"/>
              <a:gd name="connsiteX1080" fmla="*/ 7822450 w 12210216"/>
              <a:gd name="connsiteY1080" fmla="*/ 490644 h 1002962"/>
              <a:gd name="connsiteX1081" fmla="*/ 7825422 w 12210216"/>
              <a:gd name="connsiteY1081" fmla="*/ 483670 h 1002962"/>
              <a:gd name="connsiteX1082" fmla="*/ 7828394 w 12210216"/>
              <a:gd name="connsiteY1082" fmla="*/ 490644 h 1002962"/>
              <a:gd name="connsiteX1083" fmla="*/ 7831366 w 12210216"/>
              <a:gd name="connsiteY1083" fmla="*/ 516216 h 1002962"/>
              <a:gd name="connsiteX1084" fmla="*/ 7831366 w 12210216"/>
              <a:gd name="connsiteY1084" fmla="*/ 523189 h 1002962"/>
              <a:gd name="connsiteX1085" fmla="*/ 7834338 w 12210216"/>
              <a:gd name="connsiteY1085" fmla="*/ 523189 h 1002962"/>
              <a:gd name="connsiteX1086" fmla="*/ 7834338 w 12210216"/>
              <a:gd name="connsiteY1086" fmla="*/ 525514 h 1002962"/>
              <a:gd name="connsiteX1087" fmla="*/ 7846226 w 12210216"/>
              <a:gd name="connsiteY1087" fmla="*/ 541787 h 1002962"/>
              <a:gd name="connsiteX1088" fmla="*/ 7852170 w 12210216"/>
              <a:gd name="connsiteY1088" fmla="*/ 544111 h 1002962"/>
              <a:gd name="connsiteX1089" fmla="*/ 7852170 w 12210216"/>
              <a:gd name="connsiteY1089" fmla="*/ 548761 h 1002962"/>
              <a:gd name="connsiteX1090" fmla="*/ 7849198 w 12210216"/>
              <a:gd name="connsiteY1090" fmla="*/ 548761 h 1002962"/>
              <a:gd name="connsiteX1091" fmla="*/ 7849198 w 12210216"/>
              <a:gd name="connsiteY1091" fmla="*/ 569682 h 1002962"/>
              <a:gd name="connsiteX1092" fmla="*/ 7855142 w 12210216"/>
              <a:gd name="connsiteY1092" fmla="*/ 569682 h 1002962"/>
              <a:gd name="connsiteX1093" fmla="*/ 7855142 w 12210216"/>
              <a:gd name="connsiteY1093" fmla="*/ 578981 h 1002962"/>
              <a:gd name="connsiteX1094" fmla="*/ 7861087 w 12210216"/>
              <a:gd name="connsiteY1094" fmla="*/ 581306 h 1002962"/>
              <a:gd name="connsiteX1095" fmla="*/ 7861087 w 12210216"/>
              <a:gd name="connsiteY1095" fmla="*/ 588280 h 1002962"/>
              <a:gd name="connsiteX1096" fmla="*/ 7855142 w 12210216"/>
              <a:gd name="connsiteY1096" fmla="*/ 590604 h 1002962"/>
              <a:gd name="connsiteX1097" fmla="*/ 7902695 w 12210216"/>
              <a:gd name="connsiteY1097" fmla="*/ 655694 h 1002962"/>
              <a:gd name="connsiteX1098" fmla="*/ 7911611 w 12210216"/>
              <a:gd name="connsiteY1098" fmla="*/ 660344 h 1002962"/>
              <a:gd name="connsiteX1099" fmla="*/ 7911611 w 12210216"/>
              <a:gd name="connsiteY1099" fmla="*/ 667318 h 1002962"/>
              <a:gd name="connsiteX1100" fmla="*/ 7905667 w 12210216"/>
              <a:gd name="connsiteY1100" fmla="*/ 667318 h 1002962"/>
              <a:gd name="connsiteX1101" fmla="*/ 7905667 w 12210216"/>
              <a:gd name="connsiteY1101" fmla="*/ 676616 h 1002962"/>
              <a:gd name="connsiteX1102" fmla="*/ 7911611 w 12210216"/>
              <a:gd name="connsiteY1102" fmla="*/ 676616 h 1002962"/>
              <a:gd name="connsiteX1103" fmla="*/ 7911611 w 12210216"/>
              <a:gd name="connsiteY1103" fmla="*/ 681266 h 1002962"/>
              <a:gd name="connsiteX1104" fmla="*/ 7920527 w 12210216"/>
              <a:gd name="connsiteY1104" fmla="*/ 685915 h 1002962"/>
              <a:gd name="connsiteX1105" fmla="*/ 7920527 w 12210216"/>
              <a:gd name="connsiteY1105" fmla="*/ 692889 h 1002962"/>
              <a:gd name="connsiteX1106" fmla="*/ 7911611 w 12210216"/>
              <a:gd name="connsiteY1106" fmla="*/ 695213 h 1002962"/>
              <a:gd name="connsiteX1107" fmla="*/ 7911611 w 12210216"/>
              <a:gd name="connsiteY1107" fmla="*/ 746356 h 1002962"/>
              <a:gd name="connsiteX1108" fmla="*/ 7920527 w 12210216"/>
              <a:gd name="connsiteY1108" fmla="*/ 751005 h 1002962"/>
              <a:gd name="connsiteX1109" fmla="*/ 7920527 w 12210216"/>
              <a:gd name="connsiteY1109" fmla="*/ 757979 h 1002962"/>
              <a:gd name="connsiteX1110" fmla="*/ 7911611 w 12210216"/>
              <a:gd name="connsiteY1110" fmla="*/ 760304 h 1002962"/>
              <a:gd name="connsiteX1111" fmla="*/ 7911611 w 12210216"/>
              <a:gd name="connsiteY1111" fmla="*/ 767278 h 1002962"/>
              <a:gd name="connsiteX1112" fmla="*/ 7923499 w 12210216"/>
              <a:gd name="connsiteY1112" fmla="*/ 767278 h 1002962"/>
              <a:gd name="connsiteX1113" fmla="*/ 7923499 w 12210216"/>
              <a:gd name="connsiteY1113" fmla="*/ 776576 h 1002962"/>
              <a:gd name="connsiteX1114" fmla="*/ 7944303 w 12210216"/>
              <a:gd name="connsiteY1114" fmla="*/ 776576 h 1002962"/>
              <a:gd name="connsiteX1115" fmla="*/ 7944303 w 12210216"/>
              <a:gd name="connsiteY1115" fmla="*/ 620825 h 1002962"/>
              <a:gd name="connsiteX1116" fmla="*/ 8021575 w 12210216"/>
              <a:gd name="connsiteY1116" fmla="*/ 609201 h 1002962"/>
              <a:gd name="connsiteX1117" fmla="*/ 8063184 w 12210216"/>
              <a:gd name="connsiteY1117" fmla="*/ 609201 h 1002962"/>
              <a:gd name="connsiteX1118" fmla="*/ 8063184 w 12210216"/>
              <a:gd name="connsiteY1118" fmla="*/ 516216 h 1002962"/>
              <a:gd name="connsiteX1119" fmla="*/ 8179092 w 12210216"/>
              <a:gd name="connsiteY1119" fmla="*/ 516216 h 1002962"/>
              <a:gd name="connsiteX1120" fmla="*/ 8179092 w 12210216"/>
              <a:gd name="connsiteY1120" fmla="*/ 755654 h 1002962"/>
              <a:gd name="connsiteX1121" fmla="*/ 8220701 w 12210216"/>
              <a:gd name="connsiteY1121" fmla="*/ 755654 h 1002962"/>
              <a:gd name="connsiteX1122" fmla="*/ 8220701 w 12210216"/>
              <a:gd name="connsiteY1122" fmla="*/ 634773 h 1002962"/>
              <a:gd name="connsiteX1123" fmla="*/ 8318777 w 12210216"/>
              <a:gd name="connsiteY1123" fmla="*/ 634773 h 1002962"/>
              <a:gd name="connsiteX1124" fmla="*/ 8336609 w 12210216"/>
              <a:gd name="connsiteY1124" fmla="*/ 655694 h 1002962"/>
              <a:gd name="connsiteX1125" fmla="*/ 8336609 w 12210216"/>
              <a:gd name="connsiteY1125" fmla="*/ 730582 h 1002962"/>
              <a:gd name="connsiteX1126" fmla="*/ 8338212 w 12210216"/>
              <a:gd name="connsiteY1126" fmla="*/ 730681 h 1002962"/>
              <a:gd name="connsiteX1127" fmla="*/ 8338212 w 12210216"/>
              <a:gd name="connsiteY1127" fmla="*/ 607459 h 1002962"/>
              <a:gd name="connsiteX1128" fmla="*/ 8359830 w 12210216"/>
              <a:gd name="connsiteY1128" fmla="*/ 607459 h 1002962"/>
              <a:gd name="connsiteX1129" fmla="*/ 8359830 w 12210216"/>
              <a:gd name="connsiteY1129" fmla="*/ 471267 h 1002962"/>
              <a:gd name="connsiteX1130" fmla="*/ 8378746 w 12210216"/>
              <a:gd name="connsiteY1130" fmla="*/ 471267 h 1002962"/>
              <a:gd name="connsiteX1131" fmla="*/ 8378746 w 12210216"/>
              <a:gd name="connsiteY1131" fmla="*/ 356693 h 1002962"/>
              <a:gd name="connsiteX1132" fmla="*/ 8384150 w 12210216"/>
              <a:gd name="connsiteY1132" fmla="*/ 354531 h 1002962"/>
              <a:gd name="connsiteX1133" fmla="*/ 8384150 w 12210216"/>
              <a:gd name="connsiteY1133" fmla="*/ 328590 h 1002962"/>
              <a:gd name="connsiteX1134" fmla="*/ 8405768 w 12210216"/>
              <a:gd name="connsiteY1134" fmla="*/ 328590 h 1002962"/>
              <a:gd name="connsiteX1135" fmla="*/ 8454409 w 12210216"/>
              <a:gd name="connsiteY1135" fmla="*/ 246442 h 1002962"/>
              <a:gd name="connsiteX1136" fmla="*/ 8459813 w 12210216"/>
              <a:gd name="connsiteY1136" fmla="*/ 0 h 100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</a:cxnLst>
            <a:rect l="l" t="t" r="r" b="b"/>
            <a:pathLst>
              <a:path w="12210216" h="1002962">
                <a:moveTo>
                  <a:pt x="8459813" y="0"/>
                </a:moveTo>
                <a:cubicBezTo>
                  <a:pt x="8459813" y="0"/>
                  <a:pt x="8459813" y="0"/>
                  <a:pt x="8462516" y="246442"/>
                </a:cubicBezTo>
                <a:cubicBezTo>
                  <a:pt x="8462516" y="246442"/>
                  <a:pt x="8462516" y="246442"/>
                  <a:pt x="8513858" y="326428"/>
                </a:cubicBezTo>
                <a:cubicBezTo>
                  <a:pt x="8513858" y="326428"/>
                  <a:pt x="8513858" y="326428"/>
                  <a:pt x="8535476" y="326428"/>
                </a:cubicBezTo>
                <a:cubicBezTo>
                  <a:pt x="8535476" y="326428"/>
                  <a:pt x="8535476" y="326428"/>
                  <a:pt x="8535476" y="350208"/>
                </a:cubicBezTo>
                <a:cubicBezTo>
                  <a:pt x="8535476" y="350208"/>
                  <a:pt x="8535476" y="350208"/>
                  <a:pt x="8540881" y="356693"/>
                </a:cubicBezTo>
                <a:cubicBezTo>
                  <a:pt x="8540881" y="356693"/>
                  <a:pt x="8540881" y="356693"/>
                  <a:pt x="8540881" y="471267"/>
                </a:cubicBezTo>
                <a:cubicBezTo>
                  <a:pt x="8540881" y="471267"/>
                  <a:pt x="8540881" y="471267"/>
                  <a:pt x="8565201" y="471267"/>
                </a:cubicBezTo>
                <a:cubicBezTo>
                  <a:pt x="8565201" y="471267"/>
                  <a:pt x="8565201" y="471267"/>
                  <a:pt x="8565201" y="611783"/>
                </a:cubicBezTo>
                <a:cubicBezTo>
                  <a:pt x="8565201" y="611783"/>
                  <a:pt x="8565201" y="611783"/>
                  <a:pt x="8581415" y="609621"/>
                </a:cubicBezTo>
                <a:cubicBezTo>
                  <a:pt x="8581415" y="609621"/>
                  <a:pt x="8581415" y="609621"/>
                  <a:pt x="8578712" y="698254"/>
                </a:cubicBezTo>
                <a:cubicBezTo>
                  <a:pt x="8578712" y="698254"/>
                  <a:pt x="8578712" y="698254"/>
                  <a:pt x="8594926" y="700416"/>
                </a:cubicBezTo>
                <a:cubicBezTo>
                  <a:pt x="8594926" y="700416"/>
                  <a:pt x="8594926" y="700416"/>
                  <a:pt x="8597628" y="706901"/>
                </a:cubicBezTo>
                <a:cubicBezTo>
                  <a:pt x="8597628" y="706901"/>
                  <a:pt x="8597628" y="706901"/>
                  <a:pt x="8605735" y="687445"/>
                </a:cubicBezTo>
                <a:cubicBezTo>
                  <a:pt x="8605735" y="687445"/>
                  <a:pt x="8605735" y="687445"/>
                  <a:pt x="8624651" y="687445"/>
                </a:cubicBezTo>
                <a:cubicBezTo>
                  <a:pt x="8624651" y="687445"/>
                  <a:pt x="8624651" y="687445"/>
                  <a:pt x="8624651" y="719872"/>
                </a:cubicBezTo>
                <a:cubicBezTo>
                  <a:pt x="8624651" y="719872"/>
                  <a:pt x="8624651" y="719872"/>
                  <a:pt x="8635460" y="724195"/>
                </a:cubicBezTo>
                <a:cubicBezTo>
                  <a:pt x="8635460" y="724195"/>
                  <a:pt x="8635460" y="724195"/>
                  <a:pt x="8635460" y="735004"/>
                </a:cubicBezTo>
                <a:cubicBezTo>
                  <a:pt x="8635460" y="735004"/>
                  <a:pt x="8635460" y="735004"/>
                  <a:pt x="8694910" y="735004"/>
                </a:cubicBezTo>
                <a:cubicBezTo>
                  <a:pt x="8694910" y="735004"/>
                  <a:pt x="8694910" y="735004"/>
                  <a:pt x="8694910" y="743651"/>
                </a:cubicBezTo>
                <a:cubicBezTo>
                  <a:pt x="8694910" y="743651"/>
                  <a:pt x="8694910" y="743651"/>
                  <a:pt x="8716528" y="743651"/>
                </a:cubicBezTo>
                <a:cubicBezTo>
                  <a:pt x="8716528" y="743651"/>
                  <a:pt x="8716528" y="743651"/>
                  <a:pt x="8716528" y="713387"/>
                </a:cubicBezTo>
                <a:cubicBezTo>
                  <a:pt x="8716528" y="713387"/>
                  <a:pt x="8716528" y="713387"/>
                  <a:pt x="8775977" y="713387"/>
                </a:cubicBezTo>
                <a:cubicBezTo>
                  <a:pt x="8775977" y="713387"/>
                  <a:pt x="8775977" y="713387"/>
                  <a:pt x="8775977" y="702578"/>
                </a:cubicBezTo>
                <a:cubicBezTo>
                  <a:pt x="8775977" y="702578"/>
                  <a:pt x="8775977" y="702578"/>
                  <a:pt x="8786786" y="702578"/>
                </a:cubicBezTo>
                <a:cubicBezTo>
                  <a:pt x="8786786" y="702578"/>
                  <a:pt x="8786786" y="702578"/>
                  <a:pt x="8786786" y="687445"/>
                </a:cubicBezTo>
                <a:cubicBezTo>
                  <a:pt x="8786786" y="687445"/>
                  <a:pt x="8786786" y="687445"/>
                  <a:pt x="8794893" y="687445"/>
                </a:cubicBezTo>
                <a:cubicBezTo>
                  <a:pt x="8794893" y="687445"/>
                  <a:pt x="8794893" y="687445"/>
                  <a:pt x="8794893" y="678798"/>
                </a:cubicBezTo>
                <a:cubicBezTo>
                  <a:pt x="8794893" y="678798"/>
                  <a:pt x="8794893" y="678798"/>
                  <a:pt x="8816511" y="678798"/>
                </a:cubicBezTo>
                <a:cubicBezTo>
                  <a:pt x="8816511" y="678798"/>
                  <a:pt x="8816511" y="678798"/>
                  <a:pt x="8816511" y="687445"/>
                </a:cubicBezTo>
                <a:cubicBezTo>
                  <a:pt x="8816511" y="687445"/>
                  <a:pt x="8816511" y="687445"/>
                  <a:pt x="8846236" y="687445"/>
                </a:cubicBezTo>
                <a:cubicBezTo>
                  <a:pt x="8846236" y="687445"/>
                  <a:pt x="8846236" y="687445"/>
                  <a:pt x="8846236" y="672313"/>
                </a:cubicBezTo>
                <a:cubicBezTo>
                  <a:pt x="8846236" y="672313"/>
                  <a:pt x="8846236" y="672313"/>
                  <a:pt x="8865152" y="672313"/>
                </a:cubicBezTo>
                <a:cubicBezTo>
                  <a:pt x="8865152" y="672313"/>
                  <a:pt x="8865152" y="672313"/>
                  <a:pt x="8865152" y="696092"/>
                </a:cubicBezTo>
                <a:cubicBezTo>
                  <a:pt x="8865152" y="696092"/>
                  <a:pt x="8865152" y="696092"/>
                  <a:pt x="8875960" y="696092"/>
                </a:cubicBezTo>
                <a:cubicBezTo>
                  <a:pt x="8875960" y="696092"/>
                  <a:pt x="8875960" y="696092"/>
                  <a:pt x="8875960" y="687445"/>
                </a:cubicBezTo>
                <a:cubicBezTo>
                  <a:pt x="8875960" y="687445"/>
                  <a:pt x="8875960" y="687445"/>
                  <a:pt x="8894876" y="687445"/>
                </a:cubicBezTo>
                <a:cubicBezTo>
                  <a:pt x="8894876" y="687445"/>
                  <a:pt x="8894876" y="687445"/>
                  <a:pt x="8894876" y="713387"/>
                </a:cubicBezTo>
                <a:cubicBezTo>
                  <a:pt x="8894876" y="713387"/>
                  <a:pt x="8894876" y="713387"/>
                  <a:pt x="8916494" y="713387"/>
                </a:cubicBezTo>
                <a:cubicBezTo>
                  <a:pt x="8916494" y="713387"/>
                  <a:pt x="8916494" y="713387"/>
                  <a:pt x="8916494" y="726357"/>
                </a:cubicBezTo>
                <a:cubicBezTo>
                  <a:pt x="8916494" y="726357"/>
                  <a:pt x="8916494" y="726357"/>
                  <a:pt x="8924601" y="726357"/>
                </a:cubicBezTo>
                <a:cubicBezTo>
                  <a:pt x="8924601" y="726357"/>
                  <a:pt x="8924601" y="726357"/>
                  <a:pt x="8924601" y="719872"/>
                </a:cubicBezTo>
                <a:cubicBezTo>
                  <a:pt x="8924601" y="719872"/>
                  <a:pt x="8924601" y="719872"/>
                  <a:pt x="8965135" y="719872"/>
                </a:cubicBezTo>
                <a:cubicBezTo>
                  <a:pt x="8965135" y="719872"/>
                  <a:pt x="8965135" y="719872"/>
                  <a:pt x="8965135" y="743651"/>
                </a:cubicBezTo>
                <a:cubicBezTo>
                  <a:pt x="8965135" y="743651"/>
                  <a:pt x="8965135" y="743651"/>
                  <a:pt x="8975944" y="743651"/>
                </a:cubicBezTo>
                <a:cubicBezTo>
                  <a:pt x="8975944" y="743651"/>
                  <a:pt x="8975944" y="743651"/>
                  <a:pt x="8975944" y="752299"/>
                </a:cubicBezTo>
                <a:cubicBezTo>
                  <a:pt x="8975944" y="752299"/>
                  <a:pt x="8975944" y="752299"/>
                  <a:pt x="8984051" y="752299"/>
                </a:cubicBezTo>
                <a:cubicBezTo>
                  <a:pt x="8984051" y="752299"/>
                  <a:pt x="8984051" y="752299"/>
                  <a:pt x="8984051" y="735004"/>
                </a:cubicBezTo>
                <a:cubicBezTo>
                  <a:pt x="8984051" y="735004"/>
                  <a:pt x="8984051" y="735004"/>
                  <a:pt x="8994860" y="735004"/>
                </a:cubicBezTo>
                <a:cubicBezTo>
                  <a:pt x="8994860" y="735004"/>
                  <a:pt x="8994860" y="735004"/>
                  <a:pt x="8994860" y="743651"/>
                </a:cubicBezTo>
                <a:cubicBezTo>
                  <a:pt x="8994860" y="743651"/>
                  <a:pt x="8994860" y="743651"/>
                  <a:pt x="8997562" y="743651"/>
                </a:cubicBezTo>
                <a:cubicBezTo>
                  <a:pt x="8997562" y="743651"/>
                  <a:pt x="8997562" y="743651"/>
                  <a:pt x="8997562" y="741490"/>
                </a:cubicBezTo>
                <a:cubicBezTo>
                  <a:pt x="8997562" y="741490"/>
                  <a:pt x="8997562" y="741490"/>
                  <a:pt x="9002966" y="741490"/>
                </a:cubicBezTo>
                <a:cubicBezTo>
                  <a:pt x="9002966" y="741490"/>
                  <a:pt x="9002966" y="741490"/>
                  <a:pt x="9002966" y="735004"/>
                </a:cubicBezTo>
                <a:cubicBezTo>
                  <a:pt x="9002966" y="735004"/>
                  <a:pt x="9002966" y="735004"/>
                  <a:pt x="9054310" y="735004"/>
                </a:cubicBezTo>
                <a:cubicBezTo>
                  <a:pt x="9054310" y="735004"/>
                  <a:pt x="9054310" y="735004"/>
                  <a:pt x="9054310" y="758784"/>
                </a:cubicBezTo>
                <a:cubicBezTo>
                  <a:pt x="9054310" y="758784"/>
                  <a:pt x="9054310" y="758784"/>
                  <a:pt x="9075928" y="758784"/>
                </a:cubicBezTo>
                <a:cubicBezTo>
                  <a:pt x="9075928" y="758784"/>
                  <a:pt x="9075928" y="758784"/>
                  <a:pt x="9075928" y="767431"/>
                </a:cubicBezTo>
                <a:cubicBezTo>
                  <a:pt x="9075928" y="767431"/>
                  <a:pt x="9075928" y="767431"/>
                  <a:pt x="9094843" y="767431"/>
                </a:cubicBezTo>
                <a:cubicBezTo>
                  <a:pt x="9094843" y="767431"/>
                  <a:pt x="9094843" y="767431"/>
                  <a:pt x="9094843" y="743651"/>
                </a:cubicBezTo>
                <a:cubicBezTo>
                  <a:pt x="9094843" y="743651"/>
                  <a:pt x="9094843" y="743651"/>
                  <a:pt x="9105652" y="743651"/>
                </a:cubicBezTo>
                <a:cubicBezTo>
                  <a:pt x="9105652" y="743651"/>
                  <a:pt x="9105652" y="743651"/>
                  <a:pt x="9105652" y="711225"/>
                </a:cubicBezTo>
                <a:cubicBezTo>
                  <a:pt x="9105652" y="711225"/>
                  <a:pt x="9105652" y="711225"/>
                  <a:pt x="9116461" y="711225"/>
                </a:cubicBezTo>
                <a:cubicBezTo>
                  <a:pt x="9116461" y="711225"/>
                  <a:pt x="9116461" y="711225"/>
                  <a:pt x="9116461" y="696092"/>
                </a:cubicBezTo>
                <a:cubicBezTo>
                  <a:pt x="9116461" y="696092"/>
                  <a:pt x="9116461" y="696092"/>
                  <a:pt x="9113759" y="696092"/>
                </a:cubicBezTo>
                <a:cubicBezTo>
                  <a:pt x="9113759" y="696092"/>
                  <a:pt x="9113759" y="696092"/>
                  <a:pt x="9121866" y="683122"/>
                </a:cubicBezTo>
                <a:cubicBezTo>
                  <a:pt x="9121866" y="683122"/>
                  <a:pt x="9121866" y="683122"/>
                  <a:pt x="9132675" y="711225"/>
                </a:cubicBezTo>
                <a:cubicBezTo>
                  <a:pt x="9132675" y="711225"/>
                  <a:pt x="9132675" y="711225"/>
                  <a:pt x="9140782" y="711225"/>
                </a:cubicBezTo>
                <a:cubicBezTo>
                  <a:pt x="9140782" y="711225"/>
                  <a:pt x="9140782" y="711225"/>
                  <a:pt x="9140782" y="605298"/>
                </a:cubicBezTo>
                <a:cubicBezTo>
                  <a:pt x="9140782" y="605298"/>
                  <a:pt x="9140782" y="605298"/>
                  <a:pt x="9156995" y="605298"/>
                </a:cubicBezTo>
                <a:cubicBezTo>
                  <a:pt x="9156995" y="605298"/>
                  <a:pt x="9156995" y="605298"/>
                  <a:pt x="9156995" y="557739"/>
                </a:cubicBezTo>
                <a:cubicBezTo>
                  <a:pt x="9156995" y="557739"/>
                  <a:pt x="9156995" y="557739"/>
                  <a:pt x="9192124" y="557739"/>
                </a:cubicBezTo>
                <a:cubicBezTo>
                  <a:pt x="9192124" y="557739"/>
                  <a:pt x="9192124" y="557739"/>
                  <a:pt x="9192124" y="536121"/>
                </a:cubicBezTo>
                <a:cubicBezTo>
                  <a:pt x="9192124" y="536121"/>
                  <a:pt x="9192124" y="536121"/>
                  <a:pt x="9238063" y="536121"/>
                </a:cubicBezTo>
                <a:cubicBezTo>
                  <a:pt x="9238063" y="536121"/>
                  <a:pt x="9238063" y="536121"/>
                  <a:pt x="9238063" y="555577"/>
                </a:cubicBezTo>
                <a:cubicBezTo>
                  <a:pt x="9238063" y="555577"/>
                  <a:pt x="9238063" y="555577"/>
                  <a:pt x="9262383" y="555577"/>
                </a:cubicBezTo>
                <a:cubicBezTo>
                  <a:pt x="9262383" y="555577"/>
                  <a:pt x="9262383" y="555577"/>
                  <a:pt x="9262383" y="603136"/>
                </a:cubicBezTo>
                <a:cubicBezTo>
                  <a:pt x="9262383" y="603136"/>
                  <a:pt x="9262383" y="603136"/>
                  <a:pt x="9273192" y="603136"/>
                </a:cubicBezTo>
                <a:cubicBezTo>
                  <a:pt x="9273192" y="603136"/>
                  <a:pt x="9273192" y="603136"/>
                  <a:pt x="9273192" y="607459"/>
                </a:cubicBezTo>
                <a:cubicBezTo>
                  <a:pt x="9273192" y="607459"/>
                  <a:pt x="9273192" y="607459"/>
                  <a:pt x="9292108" y="607459"/>
                </a:cubicBezTo>
                <a:cubicBezTo>
                  <a:pt x="9292108" y="607459"/>
                  <a:pt x="9292108" y="607459"/>
                  <a:pt x="9292108" y="646371"/>
                </a:cubicBezTo>
                <a:cubicBezTo>
                  <a:pt x="9292108" y="646371"/>
                  <a:pt x="9292108" y="646371"/>
                  <a:pt x="9302917" y="646371"/>
                </a:cubicBezTo>
                <a:cubicBezTo>
                  <a:pt x="9302917" y="646371"/>
                  <a:pt x="9302917" y="646371"/>
                  <a:pt x="9302917" y="659342"/>
                </a:cubicBezTo>
                <a:cubicBezTo>
                  <a:pt x="9302917" y="659342"/>
                  <a:pt x="9302917" y="659342"/>
                  <a:pt x="9324535" y="659342"/>
                </a:cubicBezTo>
                <a:cubicBezTo>
                  <a:pt x="9324535" y="659342"/>
                  <a:pt x="9324535" y="659342"/>
                  <a:pt x="9324535" y="663666"/>
                </a:cubicBezTo>
                <a:cubicBezTo>
                  <a:pt x="9324535" y="663666"/>
                  <a:pt x="9324535" y="663666"/>
                  <a:pt x="9332642" y="665827"/>
                </a:cubicBezTo>
                <a:cubicBezTo>
                  <a:pt x="9332642" y="665827"/>
                  <a:pt x="9332642" y="665827"/>
                  <a:pt x="9332642" y="687445"/>
                </a:cubicBezTo>
                <a:cubicBezTo>
                  <a:pt x="9332642" y="687445"/>
                  <a:pt x="9332642" y="687445"/>
                  <a:pt x="9356962" y="687445"/>
                </a:cubicBezTo>
                <a:cubicBezTo>
                  <a:pt x="9356962" y="687445"/>
                  <a:pt x="9356962" y="687445"/>
                  <a:pt x="9356962" y="696092"/>
                </a:cubicBezTo>
                <a:cubicBezTo>
                  <a:pt x="9356962" y="696092"/>
                  <a:pt x="9356962" y="696092"/>
                  <a:pt x="9370473" y="696092"/>
                </a:cubicBezTo>
                <a:cubicBezTo>
                  <a:pt x="9370473" y="696092"/>
                  <a:pt x="9370473" y="696092"/>
                  <a:pt x="9370473" y="713387"/>
                </a:cubicBezTo>
                <a:cubicBezTo>
                  <a:pt x="9370473" y="713387"/>
                  <a:pt x="9370473" y="713387"/>
                  <a:pt x="9375878" y="713387"/>
                </a:cubicBezTo>
                <a:cubicBezTo>
                  <a:pt x="9375878" y="713387"/>
                  <a:pt x="9375878" y="713387"/>
                  <a:pt x="9375878" y="698254"/>
                </a:cubicBezTo>
                <a:cubicBezTo>
                  <a:pt x="9375878" y="698254"/>
                  <a:pt x="9375878" y="698254"/>
                  <a:pt x="9386687" y="698254"/>
                </a:cubicBezTo>
                <a:cubicBezTo>
                  <a:pt x="9386687" y="698254"/>
                  <a:pt x="9386687" y="698254"/>
                  <a:pt x="9386687" y="711225"/>
                </a:cubicBezTo>
                <a:cubicBezTo>
                  <a:pt x="9386687" y="711225"/>
                  <a:pt x="9386687" y="711225"/>
                  <a:pt x="9394794" y="711225"/>
                </a:cubicBezTo>
                <a:cubicBezTo>
                  <a:pt x="9394794" y="711225"/>
                  <a:pt x="9394794" y="711225"/>
                  <a:pt x="9394794" y="706901"/>
                </a:cubicBezTo>
                <a:cubicBezTo>
                  <a:pt x="9394794" y="706901"/>
                  <a:pt x="9394794" y="706901"/>
                  <a:pt x="9459648" y="706901"/>
                </a:cubicBezTo>
                <a:cubicBezTo>
                  <a:pt x="9459648" y="706901"/>
                  <a:pt x="9459648" y="706901"/>
                  <a:pt x="9459648" y="717710"/>
                </a:cubicBezTo>
                <a:cubicBezTo>
                  <a:pt x="9459648" y="717710"/>
                  <a:pt x="9459648" y="717710"/>
                  <a:pt x="9467754" y="717710"/>
                </a:cubicBezTo>
                <a:cubicBezTo>
                  <a:pt x="9467754" y="717710"/>
                  <a:pt x="9467754" y="717710"/>
                  <a:pt x="9467754" y="735004"/>
                </a:cubicBezTo>
                <a:cubicBezTo>
                  <a:pt x="9467754" y="735004"/>
                  <a:pt x="9467754" y="735004"/>
                  <a:pt x="9489372" y="724195"/>
                </a:cubicBezTo>
                <a:cubicBezTo>
                  <a:pt x="9489372" y="724195"/>
                  <a:pt x="9489372" y="724195"/>
                  <a:pt x="9497479" y="683122"/>
                </a:cubicBezTo>
                <a:cubicBezTo>
                  <a:pt x="9497479" y="683122"/>
                  <a:pt x="9497479" y="683122"/>
                  <a:pt x="9505586" y="680960"/>
                </a:cubicBezTo>
                <a:cubicBezTo>
                  <a:pt x="9505586" y="680960"/>
                  <a:pt x="9505586" y="680960"/>
                  <a:pt x="9508288" y="611783"/>
                </a:cubicBezTo>
                <a:cubicBezTo>
                  <a:pt x="9508288" y="611783"/>
                  <a:pt x="9508288" y="611783"/>
                  <a:pt x="9510990" y="680960"/>
                </a:cubicBezTo>
                <a:cubicBezTo>
                  <a:pt x="9510990" y="680960"/>
                  <a:pt x="9510990" y="680960"/>
                  <a:pt x="9519097" y="683122"/>
                </a:cubicBezTo>
                <a:cubicBezTo>
                  <a:pt x="9519097" y="683122"/>
                  <a:pt x="9519097" y="683122"/>
                  <a:pt x="9519097" y="596651"/>
                </a:cubicBezTo>
                <a:cubicBezTo>
                  <a:pt x="9519097" y="596651"/>
                  <a:pt x="9519097" y="596651"/>
                  <a:pt x="9524502" y="596651"/>
                </a:cubicBezTo>
                <a:cubicBezTo>
                  <a:pt x="9524502" y="596651"/>
                  <a:pt x="9524502" y="596651"/>
                  <a:pt x="9524502" y="564224"/>
                </a:cubicBezTo>
                <a:cubicBezTo>
                  <a:pt x="9524502" y="564224"/>
                  <a:pt x="9524502" y="564224"/>
                  <a:pt x="9575845" y="564224"/>
                </a:cubicBezTo>
                <a:cubicBezTo>
                  <a:pt x="9575845" y="564224"/>
                  <a:pt x="9575845" y="564224"/>
                  <a:pt x="9575845" y="596651"/>
                </a:cubicBezTo>
                <a:cubicBezTo>
                  <a:pt x="9575845" y="596651"/>
                  <a:pt x="9575845" y="596651"/>
                  <a:pt x="9583952" y="596651"/>
                </a:cubicBezTo>
                <a:cubicBezTo>
                  <a:pt x="9583952" y="596651"/>
                  <a:pt x="9583952" y="596651"/>
                  <a:pt x="9583952" y="514503"/>
                </a:cubicBezTo>
                <a:cubicBezTo>
                  <a:pt x="9583952" y="514503"/>
                  <a:pt x="9583952" y="514503"/>
                  <a:pt x="9602867" y="514503"/>
                </a:cubicBezTo>
                <a:cubicBezTo>
                  <a:pt x="9602867" y="514503"/>
                  <a:pt x="9602867" y="514503"/>
                  <a:pt x="9602867" y="499370"/>
                </a:cubicBezTo>
                <a:cubicBezTo>
                  <a:pt x="9602867" y="499370"/>
                  <a:pt x="9602867" y="499370"/>
                  <a:pt x="9632592" y="499370"/>
                </a:cubicBezTo>
                <a:cubicBezTo>
                  <a:pt x="9632592" y="499370"/>
                  <a:pt x="9632592" y="499370"/>
                  <a:pt x="9632592" y="490723"/>
                </a:cubicBezTo>
                <a:cubicBezTo>
                  <a:pt x="9632592" y="490723"/>
                  <a:pt x="9632592" y="490723"/>
                  <a:pt x="9651508" y="490723"/>
                </a:cubicBezTo>
                <a:cubicBezTo>
                  <a:pt x="9651508" y="490723"/>
                  <a:pt x="9651508" y="490723"/>
                  <a:pt x="9651508" y="499370"/>
                </a:cubicBezTo>
                <a:cubicBezTo>
                  <a:pt x="9651508" y="499370"/>
                  <a:pt x="9651508" y="499370"/>
                  <a:pt x="9659614" y="499370"/>
                </a:cubicBezTo>
                <a:cubicBezTo>
                  <a:pt x="9659614" y="499370"/>
                  <a:pt x="9659614" y="499370"/>
                  <a:pt x="9659614" y="495047"/>
                </a:cubicBezTo>
                <a:cubicBezTo>
                  <a:pt x="9659614" y="495047"/>
                  <a:pt x="9659614" y="495047"/>
                  <a:pt x="9673126" y="495047"/>
                </a:cubicBezTo>
                <a:cubicBezTo>
                  <a:pt x="9673126" y="495047"/>
                  <a:pt x="9673126" y="495047"/>
                  <a:pt x="9673126" y="499370"/>
                </a:cubicBezTo>
                <a:cubicBezTo>
                  <a:pt x="9673126" y="499370"/>
                  <a:pt x="9673126" y="499370"/>
                  <a:pt x="9678530" y="499370"/>
                </a:cubicBezTo>
                <a:cubicBezTo>
                  <a:pt x="9678530" y="499370"/>
                  <a:pt x="9678530" y="499370"/>
                  <a:pt x="9678530" y="490723"/>
                </a:cubicBezTo>
                <a:cubicBezTo>
                  <a:pt x="9678530" y="490723"/>
                  <a:pt x="9678530" y="490723"/>
                  <a:pt x="9702851" y="490723"/>
                </a:cubicBezTo>
                <a:cubicBezTo>
                  <a:pt x="9702851" y="490723"/>
                  <a:pt x="9702851" y="490723"/>
                  <a:pt x="9702851" y="499370"/>
                </a:cubicBezTo>
                <a:cubicBezTo>
                  <a:pt x="9702851" y="499370"/>
                  <a:pt x="9702851" y="499370"/>
                  <a:pt x="9743384" y="499370"/>
                </a:cubicBezTo>
                <a:cubicBezTo>
                  <a:pt x="9743384" y="499370"/>
                  <a:pt x="9743384" y="499370"/>
                  <a:pt x="9743384" y="512341"/>
                </a:cubicBezTo>
                <a:cubicBezTo>
                  <a:pt x="9743384" y="512341"/>
                  <a:pt x="9743384" y="512341"/>
                  <a:pt x="9778514" y="512341"/>
                </a:cubicBezTo>
                <a:cubicBezTo>
                  <a:pt x="9778514" y="512341"/>
                  <a:pt x="9778514" y="512341"/>
                  <a:pt x="9778514" y="542606"/>
                </a:cubicBezTo>
                <a:cubicBezTo>
                  <a:pt x="9778514" y="542606"/>
                  <a:pt x="9778514" y="542606"/>
                  <a:pt x="9786620" y="542606"/>
                </a:cubicBezTo>
                <a:cubicBezTo>
                  <a:pt x="9786620" y="542606"/>
                  <a:pt x="9786620" y="542606"/>
                  <a:pt x="9786620" y="551253"/>
                </a:cubicBezTo>
                <a:cubicBezTo>
                  <a:pt x="9786620" y="551253"/>
                  <a:pt x="9786620" y="551253"/>
                  <a:pt x="9792025" y="551253"/>
                </a:cubicBezTo>
                <a:cubicBezTo>
                  <a:pt x="9792025" y="551253"/>
                  <a:pt x="9792025" y="551253"/>
                  <a:pt x="9792025" y="581518"/>
                </a:cubicBezTo>
                <a:cubicBezTo>
                  <a:pt x="9792025" y="581518"/>
                  <a:pt x="9792025" y="581518"/>
                  <a:pt x="9800132" y="581518"/>
                </a:cubicBezTo>
                <a:cubicBezTo>
                  <a:pt x="9800132" y="581518"/>
                  <a:pt x="9800132" y="581518"/>
                  <a:pt x="9800132" y="588003"/>
                </a:cubicBezTo>
                <a:cubicBezTo>
                  <a:pt x="9800132" y="588003"/>
                  <a:pt x="9800132" y="588003"/>
                  <a:pt x="9810941" y="588003"/>
                </a:cubicBezTo>
                <a:cubicBezTo>
                  <a:pt x="9810941" y="588003"/>
                  <a:pt x="9810941" y="588003"/>
                  <a:pt x="9810941" y="618268"/>
                </a:cubicBezTo>
                <a:cubicBezTo>
                  <a:pt x="9810941" y="618268"/>
                  <a:pt x="9810941" y="618268"/>
                  <a:pt x="9832559" y="618268"/>
                </a:cubicBezTo>
                <a:cubicBezTo>
                  <a:pt x="9832559" y="618268"/>
                  <a:pt x="9832559" y="618268"/>
                  <a:pt x="9832559" y="642048"/>
                </a:cubicBezTo>
                <a:cubicBezTo>
                  <a:pt x="9832559" y="642048"/>
                  <a:pt x="9832559" y="642048"/>
                  <a:pt x="9835261" y="642048"/>
                </a:cubicBezTo>
                <a:cubicBezTo>
                  <a:pt x="9835261" y="642048"/>
                  <a:pt x="9835261" y="642048"/>
                  <a:pt x="9835261" y="655019"/>
                </a:cubicBezTo>
                <a:cubicBezTo>
                  <a:pt x="9835261" y="655019"/>
                  <a:pt x="9835261" y="655019"/>
                  <a:pt x="9843368" y="655019"/>
                </a:cubicBezTo>
                <a:cubicBezTo>
                  <a:pt x="9843368" y="655019"/>
                  <a:pt x="9843368" y="655019"/>
                  <a:pt x="9843368" y="678798"/>
                </a:cubicBezTo>
                <a:cubicBezTo>
                  <a:pt x="9843368" y="678798"/>
                  <a:pt x="9843368" y="678798"/>
                  <a:pt x="9856879" y="678798"/>
                </a:cubicBezTo>
                <a:cubicBezTo>
                  <a:pt x="9856879" y="678798"/>
                  <a:pt x="9856879" y="678798"/>
                  <a:pt x="9856879" y="680960"/>
                </a:cubicBezTo>
                <a:cubicBezTo>
                  <a:pt x="9856879" y="680960"/>
                  <a:pt x="9856879" y="680960"/>
                  <a:pt x="9859582" y="680960"/>
                </a:cubicBezTo>
                <a:cubicBezTo>
                  <a:pt x="9859582" y="680960"/>
                  <a:pt x="9859582" y="680960"/>
                  <a:pt x="9859582" y="696092"/>
                </a:cubicBezTo>
                <a:cubicBezTo>
                  <a:pt x="9859582" y="696092"/>
                  <a:pt x="9859582" y="696092"/>
                  <a:pt x="9875795" y="680960"/>
                </a:cubicBezTo>
                <a:cubicBezTo>
                  <a:pt x="9875795" y="680960"/>
                  <a:pt x="9875795" y="680960"/>
                  <a:pt x="9913627" y="680960"/>
                </a:cubicBezTo>
                <a:cubicBezTo>
                  <a:pt x="9913627" y="680960"/>
                  <a:pt x="9913627" y="680960"/>
                  <a:pt x="9913627" y="767431"/>
                </a:cubicBezTo>
                <a:cubicBezTo>
                  <a:pt x="9913627" y="767431"/>
                  <a:pt x="9913627" y="767431"/>
                  <a:pt x="9921734" y="767431"/>
                </a:cubicBezTo>
                <a:cubicBezTo>
                  <a:pt x="9921734" y="767431"/>
                  <a:pt x="9921734" y="767431"/>
                  <a:pt x="9929840" y="756622"/>
                </a:cubicBezTo>
                <a:cubicBezTo>
                  <a:pt x="9929840" y="756622"/>
                  <a:pt x="9929840" y="756622"/>
                  <a:pt x="9929840" y="771755"/>
                </a:cubicBezTo>
                <a:cubicBezTo>
                  <a:pt x="9929840" y="771755"/>
                  <a:pt x="9929840" y="771755"/>
                  <a:pt x="9935245" y="771755"/>
                </a:cubicBezTo>
                <a:cubicBezTo>
                  <a:pt x="9935245" y="771755"/>
                  <a:pt x="9935245" y="771755"/>
                  <a:pt x="9935245" y="726357"/>
                </a:cubicBezTo>
                <a:cubicBezTo>
                  <a:pt x="9935245" y="726357"/>
                  <a:pt x="9935245" y="726357"/>
                  <a:pt x="9943352" y="726357"/>
                </a:cubicBezTo>
                <a:cubicBezTo>
                  <a:pt x="9943352" y="726357"/>
                  <a:pt x="9943352" y="726357"/>
                  <a:pt x="9943352" y="661504"/>
                </a:cubicBezTo>
                <a:cubicBezTo>
                  <a:pt x="9943352" y="661504"/>
                  <a:pt x="9943352" y="661504"/>
                  <a:pt x="9954160" y="661504"/>
                </a:cubicBezTo>
                <a:cubicBezTo>
                  <a:pt x="9954160" y="661504"/>
                  <a:pt x="9954160" y="661504"/>
                  <a:pt x="9970374" y="618268"/>
                </a:cubicBezTo>
                <a:cubicBezTo>
                  <a:pt x="9970374" y="618268"/>
                  <a:pt x="9970374" y="618268"/>
                  <a:pt x="9983885" y="618268"/>
                </a:cubicBezTo>
                <a:cubicBezTo>
                  <a:pt x="9983885" y="618268"/>
                  <a:pt x="9983885" y="618268"/>
                  <a:pt x="9997396" y="661504"/>
                </a:cubicBezTo>
                <a:cubicBezTo>
                  <a:pt x="9997396" y="661504"/>
                  <a:pt x="9997396" y="661504"/>
                  <a:pt x="10008206" y="661504"/>
                </a:cubicBezTo>
                <a:cubicBezTo>
                  <a:pt x="10008206" y="661504"/>
                  <a:pt x="10008206" y="661504"/>
                  <a:pt x="10008206" y="700416"/>
                </a:cubicBezTo>
                <a:cubicBezTo>
                  <a:pt x="10008206" y="700416"/>
                  <a:pt x="10008206" y="700416"/>
                  <a:pt x="10027121" y="700416"/>
                </a:cubicBezTo>
                <a:cubicBezTo>
                  <a:pt x="10027121" y="700416"/>
                  <a:pt x="10027121" y="700416"/>
                  <a:pt x="10027121" y="717710"/>
                </a:cubicBezTo>
                <a:cubicBezTo>
                  <a:pt x="10027121" y="717710"/>
                  <a:pt x="10027121" y="717710"/>
                  <a:pt x="10032526" y="717710"/>
                </a:cubicBezTo>
                <a:cubicBezTo>
                  <a:pt x="10032526" y="717710"/>
                  <a:pt x="10032526" y="717710"/>
                  <a:pt x="10032526" y="700416"/>
                </a:cubicBezTo>
                <a:cubicBezTo>
                  <a:pt x="10032526" y="700416"/>
                  <a:pt x="10032526" y="700416"/>
                  <a:pt x="10048740" y="700416"/>
                </a:cubicBezTo>
                <a:cubicBezTo>
                  <a:pt x="10048740" y="700416"/>
                  <a:pt x="10048740" y="700416"/>
                  <a:pt x="10048740" y="713387"/>
                </a:cubicBezTo>
                <a:cubicBezTo>
                  <a:pt x="10048740" y="713387"/>
                  <a:pt x="10048740" y="713387"/>
                  <a:pt x="10089273" y="713387"/>
                </a:cubicBezTo>
                <a:cubicBezTo>
                  <a:pt x="10089273" y="713387"/>
                  <a:pt x="10089273" y="713387"/>
                  <a:pt x="10089273" y="676636"/>
                </a:cubicBezTo>
                <a:cubicBezTo>
                  <a:pt x="10089273" y="676636"/>
                  <a:pt x="10089273" y="676636"/>
                  <a:pt x="10102784" y="676636"/>
                </a:cubicBezTo>
                <a:cubicBezTo>
                  <a:pt x="10102784" y="676636"/>
                  <a:pt x="10102784" y="676636"/>
                  <a:pt x="10102784" y="698254"/>
                </a:cubicBezTo>
                <a:cubicBezTo>
                  <a:pt x="10102784" y="698254"/>
                  <a:pt x="10102784" y="698254"/>
                  <a:pt x="10105487" y="698254"/>
                </a:cubicBezTo>
                <a:cubicBezTo>
                  <a:pt x="10105487" y="698254"/>
                  <a:pt x="10105487" y="698254"/>
                  <a:pt x="10105487" y="665827"/>
                </a:cubicBezTo>
                <a:cubicBezTo>
                  <a:pt x="10105487" y="665827"/>
                  <a:pt x="10105487" y="665827"/>
                  <a:pt x="10135212" y="665827"/>
                </a:cubicBezTo>
                <a:cubicBezTo>
                  <a:pt x="10135212" y="665827"/>
                  <a:pt x="10135212" y="665827"/>
                  <a:pt x="10135212" y="652857"/>
                </a:cubicBezTo>
                <a:cubicBezTo>
                  <a:pt x="10135212" y="652857"/>
                  <a:pt x="10135212" y="652857"/>
                  <a:pt x="10143318" y="652857"/>
                </a:cubicBezTo>
                <a:cubicBezTo>
                  <a:pt x="10143318" y="652857"/>
                  <a:pt x="10143318" y="652857"/>
                  <a:pt x="10143318" y="637724"/>
                </a:cubicBezTo>
                <a:cubicBezTo>
                  <a:pt x="10143318" y="637724"/>
                  <a:pt x="10143318" y="637724"/>
                  <a:pt x="10148723" y="637724"/>
                </a:cubicBezTo>
                <a:cubicBezTo>
                  <a:pt x="10148723" y="637724"/>
                  <a:pt x="10148723" y="637724"/>
                  <a:pt x="10148723" y="644210"/>
                </a:cubicBezTo>
                <a:cubicBezTo>
                  <a:pt x="10148723" y="644210"/>
                  <a:pt x="10148723" y="644210"/>
                  <a:pt x="10173043" y="644210"/>
                </a:cubicBezTo>
                <a:cubicBezTo>
                  <a:pt x="10173043" y="644210"/>
                  <a:pt x="10173043" y="644210"/>
                  <a:pt x="10173043" y="637724"/>
                </a:cubicBezTo>
                <a:cubicBezTo>
                  <a:pt x="10173043" y="637724"/>
                  <a:pt x="10173043" y="637724"/>
                  <a:pt x="10181150" y="637724"/>
                </a:cubicBezTo>
                <a:cubicBezTo>
                  <a:pt x="10181150" y="637724"/>
                  <a:pt x="10181150" y="637724"/>
                  <a:pt x="10181150" y="648533"/>
                </a:cubicBezTo>
                <a:cubicBezTo>
                  <a:pt x="10181150" y="648533"/>
                  <a:pt x="10181150" y="648533"/>
                  <a:pt x="10232493" y="648533"/>
                </a:cubicBezTo>
                <a:cubicBezTo>
                  <a:pt x="10232493" y="648533"/>
                  <a:pt x="10232493" y="648533"/>
                  <a:pt x="10232493" y="786887"/>
                </a:cubicBezTo>
                <a:cubicBezTo>
                  <a:pt x="10232493" y="786887"/>
                  <a:pt x="10232493" y="786887"/>
                  <a:pt x="10248706" y="786887"/>
                </a:cubicBezTo>
                <a:cubicBezTo>
                  <a:pt x="10248706" y="782563"/>
                  <a:pt x="10248706" y="778240"/>
                  <a:pt x="10248706" y="773916"/>
                </a:cubicBezTo>
                <a:cubicBezTo>
                  <a:pt x="10251409" y="773916"/>
                  <a:pt x="10251409" y="773916"/>
                  <a:pt x="10254111" y="773916"/>
                </a:cubicBezTo>
                <a:cubicBezTo>
                  <a:pt x="10254111" y="778240"/>
                  <a:pt x="10254111" y="782563"/>
                  <a:pt x="10254111" y="786887"/>
                </a:cubicBezTo>
                <a:cubicBezTo>
                  <a:pt x="10267622" y="786887"/>
                  <a:pt x="10281133" y="786887"/>
                  <a:pt x="10294645" y="786887"/>
                </a:cubicBezTo>
                <a:cubicBezTo>
                  <a:pt x="10294645" y="776078"/>
                  <a:pt x="10294645" y="767431"/>
                  <a:pt x="10294645" y="756622"/>
                </a:cubicBezTo>
                <a:cubicBezTo>
                  <a:pt x="10300049" y="756622"/>
                  <a:pt x="10305454" y="756622"/>
                  <a:pt x="10310858" y="756622"/>
                </a:cubicBezTo>
                <a:cubicBezTo>
                  <a:pt x="10310858" y="756622"/>
                  <a:pt x="10313560" y="754460"/>
                  <a:pt x="10313560" y="754460"/>
                </a:cubicBezTo>
                <a:cubicBezTo>
                  <a:pt x="10318965" y="754460"/>
                  <a:pt x="10324370" y="754460"/>
                  <a:pt x="10327072" y="754460"/>
                </a:cubicBezTo>
                <a:cubicBezTo>
                  <a:pt x="10329774" y="754460"/>
                  <a:pt x="10329774" y="756622"/>
                  <a:pt x="10332476" y="756622"/>
                </a:cubicBezTo>
                <a:cubicBezTo>
                  <a:pt x="10335178" y="756622"/>
                  <a:pt x="10340583" y="756622"/>
                  <a:pt x="10345988" y="756622"/>
                </a:cubicBezTo>
                <a:cubicBezTo>
                  <a:pt x="10345988" y="767431"/>
                  <a:pt x="10345988" y="778240"/>
                  <a:pt x="10345988" y="786887"/>
                </a:cubicBezTo>
                <a:cubicBezTo>
                  <a:pt x="10348690" y="786887"/>
                  <a:pt x="10351392" y="786887"/>
                  <a:pt x="10356796" y="786887"/>
                </a:cubicBezTo>
                <a:cubicBezTo>
                  <a:pt x="10356796" y="793372"/>
                  <a:pt x="10356796" y="799858"/>
                  <a:pt x="10356796" y="804181"/>
                </a:cubicBezTo>
                <a:cubicBezTo>
                  <a:pt x="10364903" y="806343"/>
                  <a:pt x="10375712" y="806343"/>
                  <a:pt x="10386521" y="806343"/>
                </a:cubicBezTo>
                <a:cubicBezTo>
                  <a:pt x="10386521" y="799858"/>
                  <a:pt x="10386521" y="795534"/>
                  <a:pt x="10386521" y="789049"/>
                </a:cubicBezTo>
                <a:cubicBezTo>
                  <a:pt x="10418948" y="789049"/>
                  <a:pt x="10454078" y="789049"/>
                  <a:pt x="10489207" y="789049"/>
                </a:cubicBezTo>
                <a:cubicBezTo>
                  <a:pt x="10489207" y="795534"/>
                  <a:pt x="10489207" y="799858"/>
                  <a:pt x="10489207" y="806343"/>
                </a:cubicBezTo>
                <a:cubicBezTo>
                  <a:pt x="10491909" y="806343"/>
                  <a:pt x="10497314" y="806343"/>
                  <a:pt x="10502718" y="806343"/>
                </a:cubicBezTo>
                <a:cubicBezTo>
                  <a:pt x="10502718" y="808505"/>
                  <a:pt x="10502718" y="808505"/>
                  <a:pt x="10502718" y="810667"/>
                </a:cubicBezTo>
                <a:cubicBezTo>
                  <a:pt x="10500016" y="810667"/>
                  <a:pt x="10497314" y="810667"/>
                  <a:pt x="10494612" y="810667"/>
                </a:cubicBezTo>
                <a:lnTo>
                  <a:pt x="10494612" y="814322"/>
                </a:lnTo>
                <a:lnTo>
                  <a:pt x="10564926" y="814322"/>
                </a:lnTo>
                <a:lnTo>
                  <a:pt x="10567572" y="782563"/>
                </a:lnTo>
                <a:cubicBezTo>
                  <a:pt x="10570275" y="782563"/>
                  <a:pt x="10572977" y="782563"/>
                  <a:pt x="10575679" y="782563"/>
                </a:cubicBezTo>
                <a:lnTo>
                  <a:pt x="10578015" y="814322"/>
                </a:lnTo>
                <a:lnTo>
                  <a:pt x="10589557" y="814322"/>
                </a:lnTo>
                <a:lnTo>
                  <a:pt x="10591893" y="782563"/>
                </a:lnTo>
                <a:cubicBezTo>
                  <a:pt x="10594595" y="782563"/>
                  <a:pt x="10597297" y="782563"/>
                  <a:pt x="10600000" y="782563"/>
                </a:cubicBezTo>
                <a:lnTo>
                  <a:pt x="10602335" y="814322"/>
                </a:lnTo>
                <a:lnTo>
                  <a:pt x="10672960" y="814322"/>
                </a:lnTo>
                <a:lnTo>
                  <a:pt x="10672960" y="808505"/>
                </a:lnTo>
                <a:cubicBezTo>
                  <a:pt x="10678365" y="808505"/>
                  <a:pt x="10683770" y="808505"/>
                  <a:pt x="10689174" y="808505"/>
                </a:cubicBezTo>
                <a:lnTo>
                  <a:pt x="10689174" y="814322"/>
                </a:lnTo>
                <a:lnTo>
                  <a:pt x="10713494" y="814322"/>
                </a:lnTo>
                <a:lnTo>
                  <a:pt x="10713494" y="810667"/>
                </a:lnTo>
                <a:cubicBezTo>
                  <a:pt x="10716196" y="810667"/>
                  <a:pt x="10718899" y="810667"/>
                  <a:pt x="10721601" y="810667"/>
                </a:cubicBezTo>
                <a:lnTo>
                  <a:pt x="10721601" y="814322"/>
                </a:lnTo>
                <a:lnTo>
                  <a:pt x="10729708" y="814322"/>
                </a:lnTo>
                <a:lnTo>
                  <a:pt x="10729708" y="806343"/>
                </a:lnTo>
                <a:cubicBezTo>
                  <a:pt x="10732410" y="806343"/>
                  <a:pt x="10737814" y="806343"/>
                  <a:pt x="10740517" y="806343"/>
                </a:cubicBezTo>
                <a:cubicBezTo>
                  <a:pt x="10740517" y="804181"/>
                  <a:pt x="10740517" y="802019"/>
                  <a:pt x="10740517" y="799858"/>
                </a:cubicBezTo>
                <a:cubicBezTo>
                  <a:pt x="10743219" y="799858"/>
                  <a:pt x="10748624" y="799858"/>
                  <a:pt x="10751326" y="799858"/>
                </a:cubicBezTo>
                <a:cubicBezTo>
                  <a:pt x="10751326" y="802019"/>
                  <a:pt x="10751326" y="804181"/>
                  <a:pt x="10751326" y="806343"/>
                </a:cubicBezTo>
                <a:cubicBezTo>
                  <a:pt x="10799966" y="806343"/>
                  <a:pt x="10848607" y="806343"/>
                  <a:pt x="10897248" y="806343"/>
                </a:cubicBezTo>
                <a:cubicBezTo>
                  <a:pt x="10897248" y="808505"/>
                  <a:pt x="10897248" y="808505"/>
                  <a:pt x="10897248" y="810667"/>
                </a:cubicBezTo>
                <a:cubicBezTo>
                  <a:pt x="10902652" y="810667"/>
                  <a:pt x="10908057" y="810667"/>
                  <a:pt x="10913461" y="810667"/>
                </a:cubicBezTo>
                <a:cubicBezTo>
                  <a:pt x="10913461" y="808505"/>
                  <a:pt x="10913461" y="808505"/>
                  <a:pt x="10913461" y="806343"/>
                </a:cubicBezTo>
                <a:cubicBezTo>
                  <a:pt x="10918866" y="806343"/>
                  <a:pt x="10926972" y="806343"/>
                  <a:pt x="10935079" y="806343"/>
                </a:cubicBezTo>
                <a:cubicBezTo>
                  <a:pt x="10935079" y="808505"/>
                  <a:pt x="10935079" y="810667"/>
                  <a:pt x="10935079" y="812828"/>
                </a:cubicBezTo>
                <a:cubicBezTo>
                  <a:pt x="10940484" y="812828"/>
                  <a:pt x="10948590" y="812828"/>
                  <a:pt x="10953995" y="812828"/>
                </a:cubicBezTo>
                <a:lnTo>
                  <a:pt x="10953995" y="814322"/>
                </a:lnTo>
                <a:lnTo>
                  <a:pt x="10997231" y="814322"/>
                </a:lnTo>
                <a:lnTo>
                  <a:pt x="10997231" y="797696"/>
                </a:lnTo>
                <a:cubicBezTo>
                  <a:pt x="10999933" y="797696"/>
                  <a:pt x="11002636" y="797696"/>
                  <a:pt x="11005338" y="797696"/>
                </a:cubicBezTo>
                <a:lnTo>
                  <a:pt x="11005338" y="814322"/>
                </a:lnTo>
                <a:lnTo>
                  <a:pt x="11013445" y="814322"/>
                </a:lnTo>
                <a:lnTo>
                  <a:pt x="11013445" y="810667"/>
                </a:lnTo>
                <a:cubicBezTo>
                  <a:pt x="11029658" y="810667"/>
                  <a:pt x="11048574" y="810667"/>
                  <a:pt x="11064788" y="810667"/>
                </a:cubicBezTo>
                <a:lnTo>
                  <a:pt x="11064788" y="814322"/>
                </a:lnTo>
                <a:lnTo>
                  <a:pt x="11079413" y="814322"/>
                </a:lnTo>
                <a:lnTo>
                  <a:pt x="11099917" y="404252"/>
                </a:lnTo>
                <a:cubicBezTo>
                  <a:pt x="11086406" y="404252"/>
                  <a:pt x="11053978" y="391282"/>
                  <a:pt x="11083703" y="382634"/>
                </a:cubicBezTo>
                <a:cubicBezTo>
                  <a:pt x="11081001" y="380473"/>
                  <a:pt x="11078299" y="378311"/>
                  <a:pt x="11075596" y="378311"/>
                </a:cubicBezTo>
                <a:cubicBezTo>
                  <a:pt x="11075596" y="365340"/>
                  <a:pt x="11072894" y="363178"/>
                  <a:pt x="11086406" y="354531"/>
                </a:cubicBezTo>
                <a:cubicBezTo>
                  <a:pt x="11086406" y="350208"/>
                  <a:pt x="11086406" y="343722"/>
                  <a:pt x="11086406" y="337237"/>
                </a:cubicBezTo>
                <a:cubicBezTo>
                  <a:pt x="11091810" y="337237"/>
                  <a:pt x="11097214" y="337237"/>
                  <a:pt x="11105321" y="337237"/>
                </a:cubicBezTo>
                <a:cubicBezTo>
                  <a:pt x="11105321" y="328590"/>
                  <a:pt x="11105321" y="322105"/>
                  <a:pt x="11105321" y="315619"/>
                </a:cubicBezTo>
                <a:cubicBezTo>
                  <a:pt x="11105321" y="313458"/>
                  <a:pt x="11108024" y="313458"/>
                  <a:pt x="11108024" y="311296"/>
                </a:cubicBezTo>
                <a:cubicBezTo>
                  <a:pt x="11108024" y="285354"/>
                  <a:pt x="11108024" y="259413"/>
                  <a:pt x="11108024" y="233472"/>
                </a:cubicBezTo>
                <a:cubicBezTo>
                  <a:pt x="11108024" y="231310"/>
                  <a:pt x="11105321" y="229148"/>
                  <a:pt x="11105321" y="226986"/>
                </a:cubicBezTo>
                <a:cubicBezTo>
                  <a:pt x="11108024" y="224825"/>
                  <a:pt x="11110726" y="222663"/>
                  <a:pt x="11113428" y="220501"/>
                </a:cubicBezTo>
                <a:cubicBezTo>
                  <a:pt x="11113428" y="201045"/>
                  <a:pt x="11113428" y="181589"/>
                  <a:pt x="11113428" y="162133"/>
                </a:cubicBezTo>
                <a:cubicBezTo>
                  <a:pt x="11113428" y="159971"/>
                  <a:pt x="11113428" y="159971"/>
                  <a:pt x="11116130" y="157810"/>
                </a:cubicBezTo>
                <a:cubicBezTo>
                  <a:pt x="11116130" y="140515"/>
                  <a:pt x="11116130" y="121059"/>
                  <a:pt x="11116130" y="101603"/>
                </a:cubicBezTo>
                <a:cubicBezTo>
                  <a:pt x="11116130" y="101603"/>
                  <a:pt x="11116130" y="99442"/>
                  <a:pt x="11118833" y="99442"/>
                </a:cubicBezTo>
                <a:cubicBezTo>
                  <a:pt x="11118833" y="92956"/>
                  <a:pt x="11118833" y="88633"/>
                  <a:pt x="11118833" y="82147"/>
                </a:cubicBezTo>
                <a:cubicBezTo>
                  <a:pt x="11118833" y="82147"/>
                  <a:pt x="11118833" y="79986"/>
                  <a:pt x="11121535" y="79986"/>
                </a:cubicBezTo>
                <a:cubicBezTo>
                  <a:pt x="11124237" y="79986"/>
                  <a:pt x="11124237" y="82147"/>
                  <a:pt x="11124237" y="82147"/>
                </a:cubicBezTo>
                <a:cubicBezTo>
                  <a:pt x="11124237" y="88633"/>
                  <a:pt x="11124237" y="92956"/>
                  <a:pt x="11124237" y="99442"/>
                </a:cubicBezTo>
                <a:cubicBezTo>
                  <a:pt x="11124237" y="99442"/>
                  <a:pt x="11126939" y="101603"/>
                  <a:pt x="11126939" y="101603"/>
                </a:cubicBezTo>
                <a:cubicBezTo>
                  <a:pt x="11126939" y="121059"/>
                  <a:pt x="11126939" y="140515"/>
                  <a:pt x="11126939" y="157810"/>
                </a:cubicBezTo>
                <a:cubicBezTo>
                  <a:pt x="11126939" y="159971"/>
                  <a:pt x="11129642" y="162133"/>
                  <a:pt x="11129642" y="162133"/>
                </a:cubicBezTo>
                <a:cubicBezTo>
                  <a:pt x="11129642" y="181589"/>
                  <a:pt x="11129642" y="201045"/>
                  <a:pt x="11129642" y="220501"/>
                </a:cubicBezTo>
                <a:cubicBezTo>
                  <a:pt x="11132344" y="222663"/>
                  <a:pt x="11135046" y="224825"/>
                  <a:pt x="11137748" y="226986"/>
                </a:cubicBezTo>
                <a:cubicBezTo>
                  <a:pt x="11137748" y="229148"/>
                  <a:pt x="11135046" y="231310"/>
                  <a:pt x="11135046" y="233472"/>
                </a:cubicBezTo>
                <a:cubicBezTo>
                  <a:pt x="11135046" y="259413"/>
                  <a:pt x="11135046" y="285354"/>
                  <a:pt x="11135046" y="311296"/>
                </a:cubicBezTo>
                <a:cubicBezTo>
                  <a:pt x="11135046" y="313458"/>
                  <a:pt x="11137748" y="313458"/>
                  <a:pt x="11137748" y="315619"/>
                </a:cubicBezTo>
                <a:cubicBezTo>
                  <a:pt x="11137748" y="322105"/>
                  <a:pt x="11137748" y="328590"/>
                  <a:pt x="11137748" y="337237"/>
                </a:cubicBezTo>
                <a:cubicBezTo>
                  <a:pt x="11143153" y="337237"/>
                  <a:pt x="11151260" y="337237"/>
                  <a:pt x="11156664" y="337237"/>
                </a:cubicBezTo>
                <a:cubicBezTo>
                  <a:pt x="11156664" y="343722"/>
                  <a:pt x="11156664" y="350208"/>
                  <a:pt x="11156664" y="354531"/>
                </a:cubicBezTo>
                <a:cubicBezTo>
                  <a:pt x="11167473" y="363178"/>
                  <a:pt x="11167473" y="363178"/>
                  <a:pt x="11167473" y="378311"/>
                </a:cubicBezTo>
                <a:cubicBezTo>
                  <a:pt x="11164771" y="378311"/>
                  <a:pt x="11162069" y="380473"/>
                  <a:pt x="11159366" y="382634"/>
                </a:cubicBezTo>
                <a:cubicBezTo>
                  <a:pt x="11186389" y="393443"/>
                  <a:pt x="11153962" y="402090"/>
                  <a:pt x="11143153" y="404252"/>
                </a:cubicBezTo>
                <a:cubicBezTo>
                  <a:pt x="11145855" y="488562"/>
                  <a:pt x="11151260" y="572871"/>
                  <a:pt x="11153962" y="657180"/>
                </a:cubicBezTo>
                <a:cubicBezTo>
                  <a:pt x="11183687" y="657180"/>
                  <a:pt x="11213412" y="657180"/>
                  <a:pt x="11240434" y="657180"/>
                </a:cubicBezTo>
                <a:cubicBezTo>
                  <a:pt x="11240434" y="683122"/>
                  <a:pt x="11240434" y="709063"/>
                  <a:pt x="11240434" y="732843"/>
                </a:cubicBezTo>
                <a:cubicBezTo>
                  <a:pt x="11245839" y="732843"/>
                  <a:pt x="11248541" y="732843"/>
                  <a:pt x="11251243" y="732843"/>
                </a:cubicBezTo>
                <a:cubicBezTo>
                  <a:pt x="11251243" y="730681"/>
                  <a:pt x="11253945" y="728519"/>
                  <a:pt x="11253945" y="726357"/>
                </a:cubicBezTo>
                <a:cubicBezTo>
                  <a:pt x="11256648" y="726357"/>
                  <a:pt x="11259350" y="726357"/>
                  <a:pt x="11262052" y="726357"/>
                </a:cubicBezTo>
                <a:cubicBezTo>
                  <a:pt x="11262052" y="728519"/>
                  <a:pt x="11262052" y="730681"/>
                  <a:pt x="11264754" y="735004"/>
                </a:cubicBezTo>
                <a:cubicBezTo>
                  <a:pt x="11270159" y="735004"/>
                  <a:pt x="11275563" y="735004"/>
                  <a:pt x="11280968" y="735004"/>
                </a:cubicBezTo>
                <a:cubicBezTo>
                  <a:pt x="11280968" y="732843"/>
                  <a:pt x="11280968" y="730681"/>
                  <a:pt x="11280968" y="728519"/>
                </a:cubicBezTo>
                <a:cubicBezTo>
                  <a:pt x="11291777" y="728519"/>
                  <a:pt x="11299884" y="728519"/>
                  <a:pt x="11310693" y="728519"/>
                </a:cubicBezTo>
                <a:cubicBezTo>
                  <a:pt x="11310693" y="730681"/>
                  <a:pt x="11310693" y="732843"/>
                  <a:pt x="11310693" y="735004"/>
                </a:cubicBezTo>
                <a:cubicBezTo>
                  <a:pt x="11318800" y="735004"/>
                  <a:pt x="11329608" y="735004"/>
                  <a:pt x="11337715" y="735004"/>
                </a:cubicBezTo>
                <a:cubicBezTo>
                  <a:pt x="11337715" y="750137"/>
                  <a:pt x="11337715" y="765269"/>
                  <a:pt x="11337715" y="780402"/>
                </a:cubicBezTo>
                <a:cubicBezTo>
                  <a:pt x="11343120" y="780402"/>
                  <a:pt x="11351227" y="780402"/>
                  <a:pt x="11356631" y="780402"/>
                </a:cubicBezTo>
                <a:cubicBezTo>
                  <a:pt x="11356631" y="776078"/>
                  <a:pt x="11356631" y="771755"/>
                  <a:pt x="11356631" y="767431"/>
                </a:cubicBezTo>
                <a:cubicBezTo>
                  <a:pt x="11364738" y="767431"/>
                  <a:pt x="11372845" y="767431"/>
                  <a:pt x="11378249" y="767431"/>
                </a:cubicBezTo>
                <a:cubicBezTo>
                  <a:pt x="11378249" y="706901"/>
                  <a:pt x="11378249" y="648533"/>
                  <a:pt x="11378249" y="588003"/>
                </a:cubicBezTo>
                <a:cubicBezTo>
                  <a:pt x="11380951" y="585842"/>
                  <a:pt x="11383654" y="583680"/>
                  <a:pt x="11386356" y="581518"/>
                </a:cubicBezTo>
                <a:cubicBezTo>
                  <a:pt x="11418783" y="581518"/>
                  <a:pt x="11451210" y="581518"/>
                  <a:pt x="11483637" y="581518"/>
                </a:cubicBezTo>
                <a:cubicBezTo>
                  <a:pt x="11483637" y="583680"/>
                  <a:pt x="11483637" y="588003"/>
                  <a:pt x="11483637" y="590165"/>
                </a:cubicBezTo>
                <a:cubicBezTo>
                  <a:pt x="11486339" y="590165"/>
                  <a:pt x="11491744" y="590165"/>
                  <a:pt x="11497148" y="590165"/>
                </a:cubicBezTo>
                <a:cubicBezTo>
                  <a:pt x="11497148" y="629077"/>
                  <a:pt x="11497148" y="667989"/>
                  <a:pt x="11497148" y="704739"/>
                </a:cubicBezTo>
                <a:cubicBezTo>
                  <a:pt x="11507957" y="704739"/>
                  <a:pt x="11516064" y="704739"/>
                  <a:pt x="11526873" y="704739"/>
                </a:cubicBezTo>
                <a:cubicBezTo>
                  <a:pt x="11526873" y="683122"/>
                  <a:pt x="11526873" y="661504"/>
                  <a:pt x="11526873" y="637724"/>
                </a:cubicBezTo>
                <a:cubicBezTo>
                  <a:pt x="11537682" y="637724"/>
                  <a:pt x="11551193" y="637724"/>
                  <a:pt x="11562002" y="637724"/>
                </a:cubicBezTo>
                <a:cubicBezTo>
                  <a:pt x="11564705" y="637724"/>
                  <a:pt x="11564705" y="635563"/>
                  <a:pt x="11567407" y="633401"/>
                </a:cubicBezTo>
                <a:cubicBezTo>
                  <a:pt x="11570109" y="633401"/>
                  <a:pt x="11575514" y="633401"/>
                  <a:pt x="11578216" y="633401"/>
                </a:cubicBezTo>
                <a:cubicBezTo>
                  <a:pt x="11580918" y="635563"/>
                  <a:pt x="11580918" y="637724"/>
                  <a:pt x="11583620" y="637724"/>
                </a:cubicBezTo>
                <a:cubicBezTo>
                  <a:pt x="11591727" y="637724"/>
                  <a:pt x="11602536" y="637724"/>
                  <a:pt x="11613345" y="637724"/>
                </a:cubicBezTo>
                <a:cubicBezTo>
                  <a:pt x="11613345" y="598812"/>
                  <a:pt x="11613345" y="559900"/>
                  <a:pt x="11613345" y="520988"/>
                </a:cubicBezTo>
                <a:cubicBezTo>
                  <a:pt x="11613345" y="520988"/>
                  <a:pt x="11613345" y="520988"/>
                  <a:pt x="11689008" y="510179"/>
                </a:cubicBezTo>
                <a:cubicBezTo>
                  <a:pt x="11689008" y="510179"/>
                  <a:pt x="11689008" y="510179"/>
                  <a:pt x="11689008" y="518826"/>
                </a:cubicBezTo>
                <a:cubicBezTo>
                  <a:pt x="11689008" y="518826"/>
                  <a:pt x="11689008" y="518826"/>
                  <a:pt x="11724138" y="518826"/>
                </a:cubicBezTo>
                <a:cubicBezTo>
                  <a:pt x="11724138" y="518826"/>
                  <a:pt x="11724138" y="518826"/>
                  <a:pt x="11724138" y="773916"/>
                </a:cubicBezTo>
                <a:cubicBezTo>
                  <a:pt x="11732245" y="773916"/>
                  <a:pt x="11743054" y="773916"/>
                  <a:pt x="11753863" y="773916"/>
                </a:cubicBezTo>
                <a:cubicBezTo>
                  <a:pt x="11753863" y="771755"/>
                  <a:pt x="11753863" y="771755"/>
                  <a:pt x="11753863" y="769593"/>
                </a:cubicBezTo>
                <a:cubicBezTo>
                  <a:pt x="11759267" y="769593"/>
                  <a:pt x="11764672" y="769593"/>
                  <a:pt x="11770076" y="769593"/>
                </a:cubicBezTo>
                <a:cubicBezTo>
                  <a:pt x="11770076" y="771755"/>
                  <a:pt x="11770076" y="771755"/>
                  <a:pt x="11770076" y="773916"/>
                </a:cubicBezTo>
                <a:cubicBezTo>
                  <a:pt x="11780885" y="773916"/>
                  <a:pt x="11791694" y="773916"/>
                  <a:pt x="11802503" y="773916"/>
                </a:cubicBezTo>
                <a:cubicBezTo>
                  <a:pt x="11802503" y="769593"/>
                  <a:pt x="11802503" y="765269"/>
                  <a:pt x="11802503" y="760946"/>
                </a:cubicBezTo>
                <a:cubicBezTo>
                  <a:pt x="11816014" y="760946"/>
                  <a:pt x="11829526" y="760946"/>
                  <a:pt x="11840335" y="760946"/>
                </a:cubicBezTo>
                <a:cubicBezTo>
                  <a:pt x="11840335" y="758784"/>
                  <a:pt x="11840335" y="756622"/>
                  <a:pt x="11840335" y="756622"/>
                </a:cubicBezTo>
                <a:cubicBezTo>
                  <a:pt x="11845739" y="756622"/>
                  <a:pt x="11851144" y="756622"/>
                  <a:pt x="11856548" y="756622"/>
                </a:cubicBezTo>
                <a:cubicBezTo>
                  <a:pt x="11856548" y="756622"/>
                  <a:pt x="11856548" y="758784"/>
                  <a:pt x="11856548" y="760946"/>
                </a:cubicBezTo>
                <a:cubicBezTo>
                  <a:pt x="11864655" y="760946"/>
                  <a:pt x="11875464" y="760946"/>
                  <a:pt x="11883571" y="760946"/>
                </a:cubicBezTo>
                <a:cubicBezTo>
                  <a:pt x="11883571" y="754460"/>
                  <a:pt x="11883571" y="750137"/>
                  <a:pt x="11883571" y="743651"/>
                </a:cubicBezTo>
                <a:cubicBezTo>
                  <a:pt x="11886273" y="743651"/>
                  <a:pt x="11891678" y="743651"/>
                  <a:pt x="11894380" y="743651"/>
                </a:cubicBezTo>
                <a:cubicBezTo>
                  <a:pt x="11894380" y="739328"/>
                  <a:pt x="11894380" y="735004"/>
                  <a:pt x="11894380" y="730681"/>
                </a:cubicBezTo>
                <a:cubicBezTo>
                  <a:pt x="11918700" y="730681"/>
                  <a:pt x="11945723" y="730681"/>
                  <a:pt x="11970043" y="730681"/>
                </a:cubicBezTo>
                <a:cubicBezTo>
                  <a:pt x="11970043" y="719872"/>
                  <a:pt x="11970043" y="711225"/>
                  <a:pt x="11970043" y="700416"/>
                </a:cubicBezTo>
                <a:cubicBezTo>
                  <a:pt x="11978150" y="700416"/>
                  <a:pt x="11986257" y="700416"/>
                  <a:pt x="11994363" y="700416"/>
                </a:cubicBezTo>
                <a:cubicBezTo>
                  <a:pt x="11994363" y="698254"/>
                  <a:pt x="11994363" y="696092"/>
                  <a:pt x="11994363" y="693931"/>
                </a:cubicBezTo>
                <a:cubicBezTo>
                  <a:pt x="11999768" y="693931"/>
                  <a:pt x="12005172" y="693931"/>
                  <a:pt x="12010577" y="693931"/>
                </a:cubicBezTo>
                <a:cubicBezTo>
                  <a:pt x="12010577" y="696092"/>
                  <a:pt x="12010577" y="698254"/>
                  <a:pt x="12010577" y="700416"/>
                </a:cubicBezTo>
                <a:cubicBezTo>
                  <a:pt x="12018684" y="700416"/>
                  <a:pt x="12024088" y="700416"/>
                  <a:pt x="12032195" y="700416"/>
                </a:cubicBezTo>
                <a:cubicBezTo>
                  <a:pt x="12032195" y="715548"/>
                  <a:pt x="12032195" y="732843"/>
                  <a:pt x="12032195" y="750137"/>
                </a:cubicBezTo>
                <a:cubicBezTo>
                  <a:pt x="12045706" y="750137"/>
                  <a:pt x="12061920" y="750137"/>
                  <a:pt x="12075431" y="750137"/>
                </a:cubicBezTo>
                <a:cubicBezTo>
                  <a:pt x="12075431" y="741490"/>
                  <a:pt x="12075431" y="732843"/>
                  <a:pt x="12075431" y="724195"/>
                </a:cubicBezTo>
                <a:cubicBezTo>
                  <a:pt x="12091645" y="724195"/>
                  <a:pt x="12110560" y="724195"/>
                  <a:pt x="12126774" y="724195"/>
                </a:cubicBezTo>
                <a:cubicBezTo>
                  <a:pt x="12126774" y="713387"/>
                  <a:pt x="12126774" y="704739"/>
                  <a:pt x="12126774" y="693931"/>
                </a:cubicBezTo>
                <a:cubicBezTo>
                  <a:pt x="12148392" y="693931"/>
                  <a:pt x="12170010" y="693931"/>
                  <a:pt x="12191628" y="693931"/>
                </a:cubicBezTo>
                <a:cubicBezTo>
                  <a:pt x="12191628" y="693931"/>
                  <a:pt x="12191628" y="693931"/>
                  <a:pt x="12191628" y="775099"/>
                </a:cubicBezTo>
                <a:lnTo>
                  <a:pt x="12191628" y="814322"/>
                </a:lnTo>
                <a:lnTo>
                  <a:pt x="12210216" y="814322"/>
                </a:lnTo>
                <a:lnTo>
                  <a:pt x="12210216" y="1002962"/>
                </a:lnTo>
                <a:lnTo>
                  <a:pt x="1" y="1002962"/>
                </a:lnTo>
                <a:lnTo>
                  <a:pt x="0" y="1002962"/>
                </a:lnTo>
                <a:lnTo>
                  <a:pt x="0" y="814322"/>
                </a:lnTo>
                <a:lnTo>
                  <a:pt x="1" y="814322"/>
                </a:lnTo>
                <a:lnTo>
                  <a:pt x="1" y="814322"/>
                </a:lnTo>
                <a:lnTo>
                  <a:pt x="1" y="775100"/>
                </a:lnTo>
                <a:cubicBezTo>
                  <a:pt x="1" y="693932"/>
                  <a:pt x="1" y="693932"/>
                  <a:pt x="1" y="693932"/>
                </a:cubicBezTo>
                <a:cubicBezTo>
                  <a:pt x="23043" y="693932"/>
                  <a:pt x="46085" y="693932"/>
                  <a:pt x="69127" y="693932"/>
                </a:cubicBezTo>
                <a:cubicBezTo>
                  <a:pt x="69127" y="704740"/>
                  <a:pt x="69127" y="713388"/>
                  <a:pt x="69127" y="724196"/>
                </a:cubicBezTo>
                <a:cubicBezTo>
                  <a:pt x="86408" y="724196"/>
                  <a:pt x="106569" y="724196"/>
                  <a:pt x="123851" y="724196"/>
                </a:cubicBezTo>
                <a:cubicBezTo>
                  <a:pt x="123851" y="732844"/>
                  <a:pt x="123851" y="741491"/>
                  <a:pt x="123851" y="750138"/>
                </a:cubicBezTo>
                <a:cubicBezTo>
                  <a:pt x="138252" y="750138"/>
                  <a:pt x="155533" y="750138"/>
                  <a:pt x="169934" y="750138"/>
                </a:cubicBezTo>
                <a:cubicBezTo>
                  <a:pt x="169934" y="732844"/>
                  <a:pt x="169934" y="715549"/>
                  <a:pt x="169934" y="700417"/>
                </a:cubicBezTo>
                <a:cubicBezTo>
                  <a:pt x="178575" y="700417"/>
                  <a:pt x="184335" y="700417"/>
                  <a:pt x="192976" y="700417"/>
                </a:cubicBezTo>
                <a:cubicBezTo>
                  <a:pt x="192976" y="698255"/>
                  <a:pt x="192976" y="696093"/>
                  <a:pt x="192976" y="693932"/>
                </a:cubicBezTo>
                <a:cubicBezTo>
                  <a:pt x="198736" y="693932"/>
                  <a:pt x="204497" y="693932"/>
                  <a:pt x="210257" y="693932"/>
                </a:cubicBezTo>
                <a:cubicBezTo>
                  <a:pt x="210257" y="696093"/>
                  <a:pt x="210257" y="698255"/>
                  <a:pt x="210257" y="700417"/>
                </a:cubicBezTo>
                <a:cubicBezTo>
                  <a:pt x="218898" y="700417"/>
                  <a:pt x="227538" y="700417"/>
                  <a:pt x="236179" y="700417"/>
                </a:cubicBezTo>
                <a:cubicBezTo>
                  <a:pt x="236179" y="711226"/>
                  <a:pt x="236179" y="719873"/>
                  <a:pt x="236179" y="730682"/>
                </a:cubicBezTo>
                <a:cubicBezTo>
                  <a:pt x="262101" y="730682"/>
                  <a:pt x="290903" y="730682"/>
                  <a:pt x="316825" y="730682"/>
                </a:cubicBezTo>
                <a:cubicBezTo>
                  <a:pt x="316825" y="735005"/>
                  <a:pt x="316825" y="739329"/>
                  <a:pt x="316825" y="743652"/>
                </a:cubicBezTo>
                <a:cubicBezTo>
                  <a:pt x="319705" y="743652"/>
                  <a:pt x="325465" y="743652"/>
                  <a:pt x="328346" y="743652"/>
                </a:cubicBezTo>
                <a:cubicBezTo>
                  <a:pt x="328346" y="750138"/>
                  <a:pt x="328346" y="754461"/>
                  <a:pt x="328346" y="760947"/>
                </a:cubicBezTo>
                <a:cubicBezTo>
                  <a:pt x="336986" y="760947"/>
                  <a:pt x="348507" y="760947"/>
                  <a:pt x="357148" y="760947"/>
                </a:cubicBezTo>
                <a:cubicBezTo>
                  <a:pt x="357148" y="758785"/>
                  <a:pt x="357148" y="756623"/>
                  <a:pt x="357148" y="756623"/>
                </a:cubicBezTo>
                <a:cubicBezTo>
                  <a:pt x="362908" y="756623"/>
                  <a:pt x="368669" y="756623"/>
                  <a:pt x="374429" y="756623"/>
                </a:cubicBezTo>
                <a:cubicBezTo>
                  <a:pt x="374429" y="756623"/>
                  <a:pt x="374429" y="758785"/>
                  <a:pt x="374429" y="760947"/>
                </a:cubicBezTo>
                <a:cubicBezTo>
                  <a:pt x="385950" y="760947"/>
                  <a:pt x="400351" y="760947"/>
                  <a:pt x="414752" y="760947"/>
                </a:cubicBezTo>
                <a:cubicBezTo>
                  <a:pt x="414752" y="765270"/>
                  <a:pt x="414752" y="769594"/>
                  <a:pt x="414752" y="773917"/>
                </a:cubicBezTo>
                <a:cubicBezTo>
                  <a:pt x="426273" y="773917"/>
                  <a:pt x="437794" y="773917"/>
                  <a:pt x="449315" y="773917"/>
                </a:cubicBezTo>
                <a:cubicBezTo>
                  <a:pt x="449315" y="771756"/>
                  <a:pt x="449315" y="771756"/>
                  <a:pt x="449315" y="769594"/>
                </a:cubicBezTo>
                <a:cubicBezTo>
                  <a:pt x="455075" y="769594"/>
                  <a:pt x="460836" y="769594"/>
                  <a:pt x="466596" y="769594"/>
                </a:cubicBezTo>
                <a:cubicBezTo>
                  <a:pt x="466596" y="771756"/>
                  <a:pt x="466596" y="771756"/>
                  <a:pt x="466596" y="773917"/>
                </a:cubicBezTo>
                <a:cubicBezTo>
                  <a:pt x="478117" y="773917"/>
                  <a:pt x="489637" y="773917"/>
                  <a:pt x="498278" y="773917"/>
                </a:cubicBezTo>
                <a:cubicBezTo>
                  <a:pt x="498278" y="518827"/>
                  <a:pt x="498278" y="518827"/>
                  <a:pt x="498278" y="518827"/>
                </a:cubicBezTo>
                <a:cubicBezTo>
                  <a:pt x="535721" y="518827"/>
                  <a:pt x="535721" y="518827"/>
                  <a:pt x="535721" y="518827"/>
                </a:cubicBezTo>
                <a:cubicBezTo>
                  <a:pt x="535721" y="510180"/>
                  <a:pt x="535721" y="510180"/>
                  <a:pt x="535721" y="510180"/>
                </a:cubicBezTo>
                <a:cubicBezTo>
                  <a:pt x="616367" y="520989"/>
                  <a:pt x="616367" y="520989"/>
                  <a:pt x="616367" y="520989"/>
                </a:cubicBezTo>
                <a:cubicBezTo>
                  <a:pt x="616367" y="559901"/>
                  <a:pt x="616367" y="598813"/>
                  <a:pt x="616367" y="637725"/>
                </a:cubicBezTo>
                <a:cubicBezTo>
                  <a:pt x="627888" y="637725"/>
                  <a:pt x="639409" y="637725"/>
                  <a:pt x="648049" y="637725"/>
                </a:cubicBezTo>
                <a:cubicBezTo>
                  <a:pt x="650929" y="637725"/>
                  <a:pt x="650929" y="635564"/>
                  <a:pt x="653810" y="633402"/>
                </a:cubicBezTo>
                <a:cubicBezTo>
                  <a:pt x="656690" y="633402"/>
                  <a:pt x="662450" y="633402"/>
                  <a:pt x="665330" y="633402"/>
                </a:cubicBezTo>
                <a:cubicBezTo>
                  <a:pt x="668211" y="635564"/>
                  <a:pt x="668211" y="637725"/>
                  <a:pt x="671091" y="637725"/>
                </a:cubicBezTo>
                <a:cubicBezTo>
                  <a:pt x="682612" y="637725"/>
                  <a:pt x="697013" y="637725"/>
                  <a:pt x="708534" y="637725"/>
                </a:cubicBezTo>
                <a:cubicBezTo>
                  <a:pt x="708534" y="661505"/>
                  <a:pt x="708534" y="683123"/>
                  <a:pt x="708534" y="704740"/>
                </a:cubicBezTo>
                <a:cubicBezTo>
                  <a:pt x="720055" y="704740"/>
                  <a:pt x="728695" y="704740"/>
                  <a:pt x="740216" y="704740"/>
                </a:cubicBezTo>
                <a:cubicBezTo>
                  <a:pt x="740216" y="667990"/>
                  <a:pt x="740216" y="629078"/>
                  <a:pt x="740216" y="590166"/>
                </a:cubicBezTo>
                <a:cubicBezTo>
                  <a:pt x="745976" y="590166"/>
                  <a:pt x="751737" y="590166"/>
                  <a:pt x="754617" y="590166"/>
                </a:cubicBezTo>
                <a:cubicBezTo>
                  <a:pt x="754617" y="588004"/>
                  <a:pt x="754617" y="583681"/>
                  <a:pt x="754617" y="581519"/>
                </a:cubicBezTo>
                <a:cubicBezTo>
                  <a:pt x="789180" y="581519"/>
                  <a:pt x="823742" y="581519"/>
                  <a:pt x="858305" y="581519"/>
                </a:cubicBezTo>
                <a:cubicBezTo>
                  <a:pt x="861185" y="583681"/>
                  <a:pt x="864065" y="585843"/>
                  <a:pt x="866945" y="588004"/>
                </a:cubicBezTo>
                <a:cubicBezTo>
                  <a:pt x="866945" y="648534"/>
                  <a:pt x="866945" y="706902"/>
                  <a:pt x="866945" y="767432"/>
                </a:cubicBezTo>
                <a:cubicBezTo>
                  <a:pt x="872706" y="767432"/>
                  <a:pt x="881346" y="767432"/>
                  <a:pt x="889987" y="767432"/>
                </a:cubicBezTo>
                <a:cubicBezTo>
                  <a:pt x="889987" y="771756"/>
                  <a:pt x="889987" y="776079"/>
                  <a:pt x="889987" y="780403"/>
                </a:cubicBezTo>
                <a:cubicBezTo>
                  <a:pt x="895747" y="780403"/>
                  <a:pt x="904388" y="780403"/>
                  <a:pt x="910148" y="780403"/>
                </a:cubicBezTo>
                <a:cubicBezTo>
                  <a:pt x="910148" y="765270"/>
                  <a:pt x="910148" y="750138"/>
                  <a:pt x="910148" y="735005"/>
                </a:cubicBezTo>
                <a:cubicBezTo>
                  <a:pt x="918789" y="735005"/>
                  <a:pt x="930310" y="735005"/>
                  <a:pt x="938951" y="735005"/>
                </a:cubicBezTo>
                <a:cubicBezTo>
                  <a:pt x="938951" y="732844"/>
                  <a:pt x="938951" y="730682"/>
                  <a:pt x="938951" y="728520"/>
                </a:cubicBezTo>
                <a:cubicBezTo>
                  <a:pt x="950471" y="728520"/>
                  <a:pt x="959112" y="728520"/>
                  <a:pt x="970633" y="728520"/>
                </a:cubicBezTo>
                <a:cubicBezTo>
                  <a:pt x="970633" y="730682"/>
                  <a:pt x="970633" y="732844"/>
                  <a:pt x="970633" y="735005"/>
                </a:cubicBezTo>
                <a:cubicBezTo>
                  <a:pt x="976393" y="735005"/>
                  <a:pt x="982154" y="735005"/>
                  <a:pt x="987914" y="735005"/>
                </a:cubicBezTo>
                <a:cubicBezTo>
                  <a:pt x="990794" y="730682"/>
                  <a:pt x="990794" y="728520"/>
                  <a:pt x="990794" y="726358"/>
                </a:cubicBezTo>
                <a:cubicBezTo>
                  <a:pt x="993674" y="726358"/>
                  <a:pt x="996555" y="726358"/>
                  <a:pt x="999435" y="726358"/>
                </a:cubicBezTo>
                <a:cubicBezTo>
                  <a:pt x="999435" y="728520"/>
                  <a:pt x="1002315" y="730682"/>
                  <a:pt x="1002315" y="732844"/>
                </a:cubicBezTo>
                <a:cubicBezTo>
                  <a:pt x="1005195" y="732844"/>
                  <a:pt x="1008076" y="732844"/>
                  <a:pt x="1013836" y="732844"/>
                </a:cubicBezTo>
                <a:cubicBezTo>
                  <a:pt x="1013836" y="709064"/>
                  <a:pt x="1013836" y="683123"/>
                  <a:pt x="1013836" y="657181"/>
                </a:cubicBezTo>
                <a:cubicBezTo>
                  <a:pt x="1042638" y="657181"/>
                  <a:pt x="1074321" y="657181"/>
                  <a:pt x="1106003" y="657181"/>
                </a:cubicBezTo>
                <a:cubicBezTo>
                  <a:pt x="1108883" y="572872"/>
                  <a:pt x="1114643" y="488563"/>
                  <a:pt x="1117524" y="404253"/>
                </a:cubicBezTo>
                <a:cubicBezTo>
                  <a:pt x="1106003" y="402091"/>
                  <a:pt x="1071440" y="393444"/>
                  <a:pt x="1100243" y="382635"/>
                </a:cubicBezTo>
                <a:cubicBezTo>
                  <a:pt x="1097362" y="380474"/>
                  <a:pt x="1094482" y="378312"/>
                  <a:pt x="1091602" y="378312"/>
                </a:cubicBezTo>
                <a:cubicBezTo>
                  <a:pt x="1091602" y="363179"/>
                  <a:pt x="1091602" y="363179"/>
                  <a:pt x="1103123" y="354532"/>
                </a:cubicBezTo>
                <a:cubicBezTo>
                  <a:pt x="1103123" y="350209"/>
                  <a:pt x="1103123" y="343723"/>
                  <a:pt x="1103123" y="337238"/>
                </a:cubicBezTo>
                <a:cubicBezTo>
                  <a:pt x="1108883" y="337238"/>
                  <a:pt x="1117524" y="337238"/>
                  <a:pt x="1123284" y="337238"/>
                </a:cubicBezTo>
                <a:cubicBezTo>
                  <a:pt x="1123284" y="328591"/>
                  <a:pt x="1123284" y="322106"/>
                  <a:pt x="1123284" y="315620"/>
                </a:cubicBezTo>
                <a:cubicBezTo>
                  <a:pt x="1123284" y="313459"/>
                  <a:pt x="1126164" y="313459"/>
                  <a:pt x="1126164" y="311297"/>
                </a:cubicBezTo>
                <a:cubicBezTo>
                  <a:pt x="1126164" y="285355"/>
                  <a:pt x="1126164" y="259414"/>
                  <a:pt x="1126164" y="233473"/>
                </a:cubicBezTo>
                <a:cubicBezTo>
                  <a:pt x="1126164" y="231311"/>
                  <a:pt x="1123284" y="229149"/>
                  <a:pt x="1123284" y="226987"/>
                </a:cubicBezTo>
                <a:cubicBezTo>
                  <a:pt x="1126164" y="224826"/>
                  <a:pt x="1129045" y="222664"/>
                  <a:pt x="1131925" y="220502"/>
                </a:cubicBezTo>
                <a:cubicBezTo>
                  <a:pt x="1131925" y="201046"/>
                  <a:pt x="1131925" y="181590"/>
                  <a:pt x="1131925" y="162134"/>
                </a:cubicBezTo>
                <a:cubicBezTo>
                  <a:pt x="1131925" y="162134"/>
                  <a:pt x="1134805" y="159972"/>
                  <a:pt x="1134805" y="157811"/>
                </a:cubicBezTo>
                <a:cubicBezTo>
                  <a:pt x="1134805" y="140516"/>
                  <a:pt x="1134805" y="121060"/>
                  <a:pt x="1134805" y="101604"/>
                </a:cubicBezTo>
                <a:cubicBezTo>
                  <a:pt x="1134805" y="101604"/>
                  <a:pt x="1137685" y="99443"/>
                  <a:pt x="1137685" y="99443"/>
                </a:cubicBezTo>
                <a:cubicBezTo>
                  <a:pt x="1137685" y="92957"/>
                  <a:pt x="1137685" y="88634"/>
                  <a:pt x="1137685" y="82148"/>
                </a:cubicBezTo>
                <a:cubicBezTo>
                  <a:pt x="1137685" y="82148"/>
                  <a:pt x="1137685" y="79987"/>
                  <a:pt x="1140565" y="79987"/>
                </a:cubicBezTo>
                <a:cubicBezTo>
                  <a:pt x="1143446" y="79987"/>
                  <a:pt x="1143446" y="82148"/>
                  <a:pt x="1143446" y="82148"/>
                </a:cubicBezTo>
                <a:cubicBezTo>
                  <a:pt x="1143446" y="88634"/>
                  <a:pt x="1143446" y="92957"/>
                  <a:pt x="1143446" y="99443"/>
                </a:cubicBezTo>
                <a:cubicBezTo>
                  <a:pt x="1146326" y="99443"/>
                  <a:pt x="1146326" y="101604"/>
                  <a:pt x="1146326" y="101604"/>
                </a:cubicBezTo>
                <a:cubicBezTo>
                  <a:pt x="1146326" y="121060"/>
                  <a:pt x="1146326" y="140516"/>
                  <a:pt x="1146326" y="157811"/>
                </a:cubicBezTo>
                <a:cubicBezTo>
                  <a:pt x="1149206" y="159972"/>
                  <a:pt x="1149206" y="159972"/>
                  <a:pt x="1149206" y="162134"/>
                </a:cubicBezTo>
                <a:cubicBezTo>
                  <a:pt x="1149206" y="181590"/>
                  <a:pt x="1149206" y="201046"/>
                  <a:pt x="1149206" y="220502"/>
                </a:cubicBezTo>
                <a:cubicBezTo>
                  <a:pt x="1152086" y="222664"/>
                  <a:pt x="1154967" y="224826"/>
                  <a:pt x="1157847" y="226987"/>
                </a:cubicBezTo>
                <a:cubicBezTo>
                  <a:pt x="1157847" y="229149"/>
                  <a:pt x="1154967" y="231311"/>
                  <a:pt x="1154967" y="233473"/>
                </a:cubicBezTo>
                <a:cubicBezTo>
                  <a:pt x="1154967" y="259414"/>
                  <a:pt x="1154967" y="285355"/>
                  <a:pt x="1154967" y="311297"/>
                </a:cubicBezTo>
                <a:cubicBezTo>
                  <a:pt x="1154967" y="313459"/>
                  <a:pt x="1157847" y="313459"/>
                  <a:pt x="1157847" y="315620"/>
                </a:cubicBezTo>
                <a:cubicBezTo>
                  <a:pt x="1157847" y="322106"/>
                  <a:pt x="1157847" y="328591"/>
                  <a:pt x="1157847" y="337238"/>
                </a:cubicBezTo>
                <a:cubicBezTo>
                  <a:pt x="1166487" y="337238"/>
                  <a:pt x="1172248" y="337238"/>
                  <a:pt x="1178008" y="337238"/>
                </a:cubicBezTo>
                <a:cubicBezTo>
                  <a:pt x="1178008" y="343723"/>
                  <a:pt x="1178008" y="350209"/>
                  <a:pt x="1178008" y="354532"/>
                </a:cubicBezTo>
                <a:cubicBezTo>
                  <a:pt x="1192409" y="363179"/>
                  <a:pt x="1189529" y="365341"/>
                  <a:pt x="1189529" y="378312"/>
                </a:cubicBezTo>
                <a:cubicBezTo>
                  <a:pt x="1186649" y="378312"/>
                  <a:pt x="1183769" y="380474"/>
                  <a:pt x="1180888" y="382635"/>
                </a:cubicBezTo>
                <a:cubicBezTo>
                  <a:pt x="1212571" y="391283"/>
                  <a:pt x="1178008" y="404253"/>
                  <a:pt x="1163607" y="404253"/>
                </a:cubicBezTo>
                <a:lnTo>
                  <a:pt x="1185461" y="814322"/>
                </a:lnTo>
                <a:lnTo>
                  <a:pt x="1201050" y="814322"/>
                </a:lnTo>
                <a:lnTo>
                  <a:pt x="1201050" y="810668"/>
                </a:lnTo>
                <a:cubicBezTo>
                  <a:pt x="1218331" y="810668"/>
                  <a:pt x="1238492" y="810668"/>
                  <a:pt x="1255774" y="810668"/>
                </a:cubicBezTo>
                <a:lnTo>
                  <a:pt x="1255774" y="814322"/>
                </a:lnTo>
                <a:lnTo>
                  <a:pt x="1264414" y="814322"/>
                </a:lnTo>
                <a:lnTo>
                  <a:pt x="1264414" y="797697"/>
                </a:lnTo>
                <a:cubicBezTo>
                  <a:pt x="1267295" y="797697"/>
                  <a:pt x="1270175" y="797697"/>
                  <a:pt x="1273055" y="797697"/>
                </a:cubicBezTo>
                <a:lnTo>
                  <a:pt x="1273055" y="814322"/>
                </a:lnTo>
                <a:lnTo>
                  <a:pt x="1319138" y="814322"/>
                </a:lnTo>
                <a:lnTo>
                  <a:pt x="1319138" y="812829"/>
                </a:lnTo>
                <a:cubicBezTo>
                  <a:pt x="1324899" y="812829"/>
                  <a:pt x="1333540" y="812829"/>
                  <a:pt x="1339300" y="812829"/>
                </a:cubicBezTo>
                <a:cubicBezTo>
                  <a:pt x="1339300" y="810668"/>
                  <a:pt x="1339300" y="808506"/>
                  <a:pt x="1339300" y="806344"/>
                </a:cubicBezTo>
                <a:cubicBezTo>
                  <a:pt x="1347941" y="806344"/>
                  <a:pt x="1356581" y="806344"/>
                  <a:pt x="1362342" y="806344"/>
                </a:cubicBezTo>
                <a:cubicBezTo>
                  <a:pt x="1362342" y="808506"/>
                  <a:pt x="1362342" y="808506"/>
                  <a:pt x="1362342" y="810668"/>
                </a:cubicBezTo>
                <a:cubicBezTo>
                  <a:pt x="1368102" y="810668"/>
                  <a:pt x="1373863" y="810668"/>
                  <a:pt x="1379623" y="810668"/>
                </a:cubicBezTo>
                <a:cubicBezTo>
                  <a:pt x="1379623" y="808506"/>
                  <a:pt x="1379623" y="808506"/>
                  <a:pt x="1379623" y="806344"/>
                </a:cubicBezTo>
                <a:cubicBezTo>
                  <a:pt x="1431467" y="806344"/>
                  <a:pt x="1483311" y="806344"/>
                  <a:pt x="1535154" y="806344"/>
                </a:cubicBezTo>
                <a:cubicBezTo>
                  <a:pt x="1535154" y="804182"/>
                  <a:pt x="1535154" y="802020"/>
                  <a:pt x="1535154" y="799859"/>
                </a:cubicBezTo>
                <a:cubicBezTo>
                  <a:pt x="1538034" y="799859"/>
                  <a:pt x="1543795" y="799859"/>
                  <a:pt x="1546675" y="799859"/>
                </a:cubicBezTo>
                <a:cubicBezTo>
                  <a:pt x="1546675" y="802020"/>
                  <a:pt x="1546675" y="804182"/>
                  <a:pt x="1546675" y="806344"/>
                </a:cubicBezTo>
                <a:cubicBezTo>
                  <a:pt x="1549556" y="806344"/>
                  <a:pt x="1555316" y="806344"/>
                  <a:pt x="1558196" y="806344"/>
                </a:cubicBezTo>
                <a:lnTo>
                  <a:pt x="1558196" y="814322"/>
                </a:lnTo>
                <a:lnTo>
                  <a:pt x="1566837" y="814322"/>
                </a:lnTo>
                <a:lnTo>
                  <a:pt x="1566837" y="810668"/>
                </a:lnTo>
                <a:cubicBezTo>
                  <a:pt x="1569717" y="810668"/>
                  <a:pt x="1572597" y="810668"/>
                  <a:pt x="1575477" y="810668"/>
                </a:cubicBezTo>
                <a:lnTo>
                  <a:pt x="1575477" y="814322"/>
                </a:lnTo>
                <a:lnTo>
                  <a:pt x="1601399" y="814322"/>
                </a:lnTo>
                <a:lnTo>
                  <a:pt x="1601399" y="808506"/>
                </a:lnTo>
                <a:cubicBezTo>
                  <a:pt x="1607160" y="808506"/>
                  <a:pt x="1612920" y="808506"/>
                  <a:pt x="1618681" y="808506"/>
                </a:cubicBezTo>
                <a:lnTo>
                  <a:pt x="1618681" y="814322"/>
                </a:lnTo>
                <a:lnTo>
                  <a:pt x="1693957" y="814322"/>
                </a:lnTo>
                <a:lnTo>
                  <a:pt x="1696446" y="782564"/>
                </a:lnTo>
                <a:cubicBezTo>
                  <a:pt x="1699327" y="782564"/>
                  <a:pt x="1702207" y="782564"/>
                  <a:pt x="1705087" y="782564"/>
                </a:cubicBezTo>
                <a:lnTo>
                  <a:pt x="1707576" y="814322"/>
                </a:lnTo>
                <a:lnTo>
                  <a:pt x="1719879" y="814322"/>
                </a:lnTo>
                <a:lnTo>
                  <a:pt x="1722368" y="782564"/>
                </a:lnTo>
                <a:cubicBezTo>
                  <a:pt x="1725248" y="782564"/>
                  <a:pt x="1728129" y="782564"/>
                  <a:pt x="1731009" y="782564"/>
                </a:cubicBezTo>
                <a:lnTo>
                  <a:pt x="1733829" y="814322"/>
                </a:lnTo>
                <a:lnTo>
                  <a:pt x="1808774" y="814322"/>
                </a:lnTo>
                <a:lnTo>
                  <a:pt x="1808774" y="810668"/>
                </a:lnTo>
                <a:cubicBezTo>
                  <a:pt x="1805894" y="810668"/>
                  <a:pt x="1803014" y="810668"/>
                  <a:pt x="1800134" y="810668"/>
                </a:cubicBezTo>
                <a:cubicBezTo>
                  <a:pt x="1800134" y="808506"/>
                  <a:pt x="1800134" y="808506"/>
                  <a:pt x="1800134" y="806344"/>
                </a:cubicBezTo>
                <a:cubicBezTo>
                  <a:pt x="1805894" y="806344"/>
                  <a:pt x="1811655" y="806344"/>
                  <a:pt x="1814535" y="806344"/>
                </a:cubicBezTo>
                <a:cubicBezTo>
                  <a:pt x="1814535" y="799859"/>
                  <a:pt x="1814535" y="795535"/>
                  <a:pt x="1814535" y="789050"/>
                </a:cubicBezTo>
                <a:cubicBezTo>
                  <a:pt x="1851978" y="789050"/>
                  <a:pt x="1889420" y="789050"/>
                  <a:pt x="1923983" y="789050"/>
                </a:cubicBezTo>
                <a:cubicBezTo>
                  <a:pt x="1923983" y="795535"/>
                  <a:pt x="1923983" y="799859"/>
                  <a:pt x="1923983" y="806344"/>
                </a:cubicBezTo>
                <a:cubicBezTo>
                  <a:pt x="1935504" y="806344"/>
                  <a:pt x="1947025" y="806344"/>
                  <a:pt x="1955665" y="804182"/>
                </a:cubicBezTo>
                <a:cubicBezTo>
                  <a:pt x="1955665" y="799859"/>
                  <a:pt x="1955665" y="793373"/>
                  <a:pt x="1955665" y="786888"/>
                </a:cubicBezTo>
                <a:cubicBezTo>
                  <a:pt x="1961426" y="786888"/>
                  <a:pt x="1964306" y="786888"/>
                  <a:pt x="1967186" y="786888"/>
                </a:cubicBezTo>
                <a:cubicBezTo>
                  <a:pt x="1967186" y="778241"/>
                  <a:pt x="1967186" y="767432"/>
                  <a:pt x="1967186" y="756623"/>
                </a:cubicBezTo>
                <a:cubicBezTo>
                  <a:pt x="1972947" y="756623"/>
                  <a:pt x="1978707" y="756623"/>
                  <a:pt x="1981587" y="756623"/>
                </a:cubicBezTo>
                <a:cubicBezTo>
                  <a:pt x="1984467" y="756623"/>
                  <a:pt x="1984467" y="754461"/>
                  <a:pt x="1987347" y="754461"/>
                </a:cubicBezTo>
                <a:cubicBezTo>
                  <a:pt x="1990228" y="754461"/>
                  <a:pt x="1995988" y="754461"/>
                  <a:pt x="2001749" y="754461"/>
                </a:cubicBezTo>
                <a:cubicBezTo>
                  <a:pt x="2001749" y="754461"/>
                  <a:pt x="2004629" y="756623"/>
                  <a:pt x="2004629" y="756623"/>
                </a:cubicBezTo>
                <a:cubicBezTo>
                  <a:pt x="2010389" y="756623"/>
                  <a:pt x="2016150" y="756623"/>
                  <a:pt x="2021910" y="756623"/>
                </a:cubicBezTo>
                <a:cubicBezTo>
                  <a:pt x="2021910" y="767432"/>
                  <a:pt x="2021910" y="776079"/>
                  <a:pt x="2021910" y="786888"/>
                </a:cubicBezTo>
                <a:cubicBezTo>
                  <a:pt x="2036311" y="786888"/>
                  <a:pt x="2050712" y="786888"/>
                  <a:pt x="2065113" y="786888"/>
                </a:cubicBezTo>
                <a:cubicBezTo>
                  <a:pt x="2065113" y="782564"/>
                  <a:pt x="2065113" y="778241"/>
                  <a:pt x="2065113" y="773917"/>
                </a:cubicBezTo>
                <a:cubicBezTo>
                  <a:pt x="2067994" y="773917"/>
                  <a:pt x="2067994" y="773917"/>
                  <a:pt x="2070874" y="773917"/>
                </a:cubicBezTo>
                <a:cubicBezTo>
                  <a:pt x="2070874" y="778241"/>
                  <a:pt x="2070874" y="782564"/>
                  <a:pt x="2070874" y="786888"/>
                </a:cubicBezTo>
                <a:cubicBezTo>
                  <a:pt x="2088155" y="786888"/>
                  <a:pt x="2088155" y="786888"/>
                  <a:pt x="2088155" y="786888"/>
                </a:cubicBezTo>
                <a:cubicBezTo>
                  <a:pt x="2088155" y="648534"/>
                  <a:pt x="2088155" y="648534"/>
                  <a:pt x="2088155" y="648534"/>
                </a:cubicBezTo>
                <a:cubicBezTo>
                  <a:pt x="2142879" y="648534"/>
                  <a:pt x="2142879" y="648534"/>
                  <a:pt x="2142879" y="648534"/>
                </a:cubicBezTo>
                <a:cubicBezTo>
                  <a:pt x="2142879" y="637725"/>
                  <a:pt x="2142879" y="637725"/>
                  <a:pt x="2142879" y="637725"/>
                </a:cubicBezTo>
                <a:cubicBezTo>
                  <a:pt x="2151520" y="637725"/>
                  <a:pt x="2151520" y="637725"/>
                  <a:pt x="2151520" y="637725"/>
                </a:cubicBezTo>
                <a:cubicBezTo>
                  <a:pt x="2151520" y="644211"/>
                  <a:pt x="2151520" y="644211"/>
                  <a:pt x="2151520" y="644211"/>
                </a:cubicBezTo>
                <a:cubicBezTo>
                  <a:pt x="2177442" y="644211"/>
                  <a:pt x="2177442" y="644211"/>
                  <a:pt x="2177442" y="644211"/>
                </a:cubicBezTo>
                <a:cubicBezTo>
                  <a:pt x="2177442" y="637725"/>
                  <a:pt x="2177442" y="637725"/>
                  <a:pt x="2177442" y="637725"/>
                </a:cubicBezTo>
                <a:cubicBezTo>
                  <a:pt x="2183202" y="637725"/>
                  <a:pt x="2183202" y="637725"/>
                  <a:pt x="2183202" y="637725"/>
                </a:cubicBezTo>
                <a:cubicBezTo>
                  <a:pt x="2183202" y="652858"/>
                  <a:pt x="2183202" y="652858"/>
                  <a:pt x="2183202" y="652858"/>
                </a:cubicBezTo>
                <a:cubicBezTo>
                  <a:pt x="2191843" y="652858"/>
                  <a:pt x="2191843" y="652858"/>
                  <a:pt x="2191843" y="652858"/>
                </a:cubicBezTo>
                <a:cubicBezTo>
                  <a:pt x="2191843" y="665828"/>
                  <a:pt x="2191843" y="665828"/>
                  <a:pt x="2191843" y="665828"/>
                </a:cubicBezTo>
                <a:cubicBezTo>
                  <a:pt x="2223525" y="665828"/>
                  <a:pt x="2223525" y="665828"/>
                  <a:pt x="2223525" y="665828"/>
                </a:cubicBezTo>
                <a:cubicBezTo>
                  <a:pt x="2223525" y="698255"/>
                  <a:pt x="2223525" y="698255"/>
                  <a:pt x="2223525" y="698255"/>
                </a:cubicBezTo>
                <a:cubicBezTo>
                  <a:pt x="2226405" y="698255"/>
                  <a:pt x="2226405" y="698255"/>
                  <a:pt x="2226405" y="698255"/>
                </a:cubicBezTo>
                <a:cubicBezTo>
                  <a:pt x="2226405" y="676637"/>
                  <a:pt x="2226405" y="676637"/>
                  <a:pt x="2226405" y="676637"/>
                </a:cubicBezTo>
                <a:cubicBezTo>
                  <a:pt x="2240807" y="676637"/>
                  <a:pt x="2240807" y="676637"/>
                  <a:pt x="2240807" y="676637"/>
                </a:cubicBezTo>
                <a:cubicBezTo>
                  <a:pt x="2240807" y="713388"/>
                  <a:pt x="2240807" y="713388"/>
                  <a:pt x="2240807" y="713388"/>
                </a:cubicBezTo>
                <a:cubicBezTo>
                  <a:pt x="2284010" y="713388"/>
                  <a:pt x="2284010" y="713388"/>
                  <a:pt x="2284010" y="713388"/>
                </a:cubicBezTo>
                <a:cubicBezTo>
                  <a:pt x="2284010" y="700417"/>
                  <a:pt x="2284010" y="700417"/>
                  <a:pt x="2284010" y="700417"/>
                </a:cubicBezTo>
                <a:cubicBezTo>
                  <a:pt x="2301291" y="700417"/>
                  <a:pt x="2301291" y="700417"/>
                  <a:pt x="2301291" y="700417"/>
                </a:cubicBezTo>
                <a:cubicBezTo>
                  <a:pt x="2301291" y="717711"/>
                  <a:pt x="2301291" y="717711"/>
                  <a:pt x="2301291" y="717711"/>
                </a:cubicBezTo>
                <a:cubicBezTo>
                  <a:pt x="2307051" y="717711"/>
                  <a:pt x="2307051" y="717711"/>
                  <a:pt x="2307051" y="717711"/>
                </a:cubicBezTo>
                <a:cubicBezTo>
                  <a:pt x="2307051" y="700417"/>
                  <a:pt x="2307051" y="700417"/>
                  <a:pt x="2307051" y="700417"/>
                </a:cubicBezTo>
                <a:cubicBezTo>
                  <a:pt x="2327213" y="700417"/>
                  <a:pt x="2327213" y="700417"/>
                  <a:pt x="2327213" y="700417"/>
                </a:cubicBezTo>
                <a:cubicBezTo>
                  <a:pt x="2327213" y="661505"/>
                  <a:pt x="2327213" y="661505"/>
                  <a:pt x="2327213" y="661505"/>
                </a:cubicBezTo>
                <a:cubicBezTo>
                  <a:pt x="2338734" y="661505"/>
                  <a:pt x="2338734" y="661505"/>
                  <a:pt x="2338734" y="661505"/>
                </a:cubicBezTo>
                <a:cubicBezTo>
                  <a:pt x="2353135" y="618269"/>
                  <a:pt x="2353135" y="618269"/>
                  <a:pt x="2353135" y="618269"/>
                </a:cubicBezTo>
                <a:cubicBezTo>
                  <a:pt x="2367536" y="618269"/>
                  <a:pt x="2367536" y="618269"/>
                  <a:pt x="2367536" y="618269"/>
                </a:cubicBezTo>
                <a:cubicBezTo>
                  <a:pt x="2384817" y="661505"/>
                  <a:pt x="2384817" y="661505"/>
                  <a:pt x="2384817" y="661505"/>
                </a:cubicBezTo>
                <a:cubicBezTo>
                  <a:pt x="2396338" y="661505"/>
                  <a:pt x="2396338" y="661505"/>
                  <a:pt x="2396338" y="661505"/>
                </a:cubicBezTo>
                <a:cubicBezTo>
                  <a:pt x="2396338" y="726358"/>
                  <a:pt x="2396338" y="726358"/>
                  <a:pt x="2396338" y="726358"/>
                </a:cubicBezTo>
                <a:cubicBezTo>
                  <a:pt x="2404979" y="726358"/>
                  <a:pt x="2404979" y="726358"/>
                  <a:pt x="2404979" y="726358"/>
                </a:cubicBezTo>
                <a:cubicBezTo>
                  <a:pt x="2404979" y="771756"/>
                  <a:pt x="2404979" y="771756"/>
                  <a:pt x="2404979" y="771756"/>
                </a:cubicBezTo>
                <a:cubicBezTo>
                  <a:pt x="2410739" y="771756"/>
                  <a:pt x="2410739" y="771756"/>
                  <a:pt x="2410739" y="771756"/>
                </a:cubicBezTo>
                <a:cubicBezTo>
                  <a:pt x="2410739" y="756623"/>
                  <a:pt x="2410739" y="756623"/>
                  <a:pt x="2410739" y="756623"/>
                </a:cubicBezTo>
                <a:cubicBezTo>
                  <a:pt x="2419379" y="767432"/>
                  <a:pt x="2419379" y="767432"/>
                  <a:pt x="2419379" y="767432"/>
                </a:cubicBezTo>
                <a:cubicBezTo>
                  <a:pt x="2428020" y="767432"/>
                  <a:pt x="2428020" y="767432"/>
                  <a:pt x="2428020" y="767432"/>
                </a:cubicBezTo>
                <a:cubicBezTo>
                  <a:pt x="2428020" y="680961"/>
                  <a:pt x="2428020" y="680961"/>
                  <a:pt x="2428020" y="680961"/>
                </a:cubicBezTo>
                <a:cubicBezTo>
                  <a:pt x="2468343" y="680961"/>
                  <a:pt x="2468343" y="680961"/>
                  <a:pt x="2468343" y="680961"/>
                </a:cubicBezTo>
                <a:cubicBezTo>
                  <a:pt x="2485625" y="696093"/>
                  <a:pt x="2485625" y="696093"/>
                  <a:pt x="2485625" y="696093"/>
                </a:cubicBezTo>
                <a:cubicBezTo>
                  <a:pt x="2485625" y="680961"/>
                  <a:pt x="2485625" y="680961"/>
                  <a:pt x="2485625" y="680961"/>
                </a:cubicBezTo>
                <a:cubicBezTo>
                  <a:pt x="2488505" y="680961"/>
                  <a:pt x="2488505" y="680961"/>
                  <a:pt x="2488505" y="680961"/>
                </a:cubicBezTo>
                <a:cubicBezTo>
                  <a:pt x="2488505" y="678799"/>
                  <a:pt x="2488505" y="678799"/>
                  <a:pt x="2488505" y="678799"/>
                </a:cubicBezTo>
                <a:cubicBezTo>
                  <a:pt x="2502906" y="678799"/>
                  <a:pt x="2502906" y="678799"/>
                  <a:pt x="2502906" y="678799"/>
                </a:cubicBezTo>
                <a:cubicBezTo>
                  <a:pt x="2502906" y="655020"/>
                  <a:pt x="2502906" y="655020"/>
                  <a:pt x="2502906" y="655020"/>
                </a:cubicBezTo>
                <a:cubicBezTo>
                  <a:pt x="2511546" y="655020"/>
                  <a:pt x="2511546" y="655020"/>
                  <a:pt x="2511546" y="655020"/>
                </a:cubicBezTo>
                <a:cubicBezTo>
                  <a:pt x="2511546" y="642049"/>
                  <a:pt x="2511546" y="642049"/>
                  <a:pt x="2511546" y="642049"/>
                </a:cubicBezTo>
                <a:cubicBezTo>
                  <a:pt x="2514426" y="642049"/>
                  <a:pt x="2514426" y="642049"/>
                  <a:pt x="2514426" y="642049"/>
                </a:cubicBezTo>
                <a:cubicBezTo>
                  <a:pt x="2514426" y="618269"/>
                  <a:pt x="2514426" y="618269"/>
                  <a:pt x="2514426" y="618269"/>
                </a:cubicBezTo>
                <a:cubicBezTo>
                  <a:pt x="2537468" y="618269"/>
                  <a:pt x="2537468" y="618269"/>
                  <a:pt x="2537468" y="618269"/>
                </a:cubicBezTo>
                <a:cubicBezTo>
                  <a:pt x="2537468" y="588004"/>
                  <a:pt x="2537468" y="588004"/>
                  <a:pt x="2537468" y="588004"/>
                </a:cubicBezTo>
                <a:cubicBezTo>
                  <a:pt x="2548989" y="588004"/>
                  <a:pt x="2548989" y="588004"/>
                  <a:pt x="2548989" y="588004"/>
                </a:cubicBezTo>
                <a:cubicBezTo>
                  <a:pt x="2548989" y="581519"/>
                  <a:pt x="2548989" y="581519"/>
                  <a:pt x="2548989" y="581519"/>
                </a:cubicBezTo>
                <a:cubicBezTo>
                  <a:pt x="2557630" y="581519"/>
                  <a:pt x="2557630" y="581519"/>
                  <a:pt x="2557630" y="581519"/>
                </a:cubicBezTo>
                <a:cubicBezTo>
                  <a:pt x="2557630" y="551254"/>
                  <a:pt x="2557630" y="551254"/>
                  <a:pt x="2557630" y="551254"/>
                </a:cubicBezTo>
                <a:cubicBezTo>
                  <a:pt x="2563390" y="551254"/>
                  <a:pt x="2563390" y="551254"/>
                  <a:pt x="2563390" y="551254"/>
                </a:cubicBezTo>
                <a:cubicBezTo>
                  <a:pt x="2563390" y="542607"/>
                  <a:pt x="2563390" y="542607"/>
                  <a:pt x="2563390" y="542607"/>
                </a:cubicBezTo>
                <a:cubicBezTo>
                  <a:pt x="2572031" y="542607"/>
                  <a:pt x="2572031" y="542607"/>
                  <a:pt x="2572031" y="542607"/>
                </a:cubicBezTo>
                <a:cubicBezTo>
                  <a:pt x="2572031" y="512342"/>
                  <a:pt x="2572031" y="512342"/>
                  <a:pt x="2572031" y="512342"/>
                </a:cubicBezTo>
                <a:cubicBezTo>
                  <a:pt x="2609474" y="512342"/>
                  <a:pt x="2609474" y="512342"/>
                  <a:pt x="2609474" y="512342"/>
                </a:cubicBezTo>
                <a:cubicBezTo>
                  <a:pt x="2609474" y="499371"/>
                  <a:pt x="2609474" y="499371"/>
                  <a:pt x="2609474" y="499371"/>
                </a:cubicBezTo>
                <a:cubicBezTo>
                  <a:pt x="2652677" y="499371"/>
                  <a:pt x="2652677" y="499371"/>
                  <a:pt x="2652677" y="499371"/>
                </a:cubicBezTo>
                <a:cubicBezTo>
                  <a:pt x="2652677" y="490724"/>
                  <a:pt x="2652677" y="490724"/>
                  <a:pt x="2652677" y="490724"/>
                </a:cubicBezTo>
                <a:cubicBezTo>
                  <a:pt x="2678599" y="490724"/>
                  <a:pt x="2678599" y="490724"/>
                  <a:pt x="2678599" y="490724"/>
                </a:cubicBezTo>
                <a:cubicBezTo>
                  <a:pt x="2678599" y="499371"/>
                  <a:pt x="2678599" y="499371"/>
                  <a:pt x="2678599" y="499371"/>
                </a:cubicBezTo>
                <a:cubicBezTo>
                  <a:pt x="2684359" y="499371"/>
                  <a:pt x="2684359" y="499371"/>
                  <a:pt x="2684359" y="499371"/>
                </a:cubicBezTo>
                <a:cubicBezTo>
                  <a:pt x="2684359" y="495048"/>
                  <a:pt x="2684359" y="495048"/>
                  <a:pt x="2684359" y="495048"/>
                </a:cubicBezTo>
                <a:cubicBezTo>
                  <a:pt x="2698760" y="495048"/>
                  <a:pt x="2698760" y="495048"/>
                  <a:pt x="2698760" y="495048"/>
                </a:cubicBezTo>
                <a:cubicBezTo>
                  <a:pt x="2698760" y="499371"/>
                  <a:pt x="2698760" y="499371"/>
                  <a:pt x="2698760" y="499371"/>
                </a:cubicBezTo>
                <a:cubicBezTo>
                  <a:pt x="2707401" y="499371"/>
                  <a:pt x="2707401" y="499371"/>
                  <a:pt x="2707401" y="499371"/>
                </a:cubicBezTo>
                <a:cubicBezTo>
                  <a:pt x="2707401" y="490724"/>
                  <a:pt x="2707401" y="490724"/>
                  <a:pt x="2707401" y="490724"/>
                </a:cubicBezTo>
                <a:cubicBezTo>
                  <a:pt x="2727562" y="490724"/>
                  <a:pt x="2727562" y="490724"/>
                  <a:pt x="2727562" y="490724"/>
                </a:cubicBezTo>
                <a:cubicBezTo>
                  <a:pt x="2727562" y="499371"/>
                  <a:pt x="2727562" y="499371"/>
                  <a:pt x="2727562" y="499371"/>
                </a:cubicBezTo>
                <a:cubicBezTo>
                  <a:pt x="2759245" y="499371"/>
                  <a:pt x="2759245" y="499371"/>
                  <a:pt x="2759245" y="499371"/>
                </a:cubicBezTo>
                <a:cubicBezTo>
                  <a:pt x="2759245" y="514504"/>
                  <a:pt x="2759245" y="514504"/>
                  <a:pt x="2759245" y="514504"/>
                </a:cubicBezTo>
                <a:cubicBezTo>
                  <a:pt x="2779406" y="514504"/>
                  <a:pt x="2779406" y="514504"/>
                  <a:pt x="2779406" y="514504"/>
                </a:cubicBezTo>
                <a:cubicBezTo>
                  <a:pt x="2779406" y="596652"/>
                  <a:pt x="2779406" y="596652"/>
                  <a:pt x="2779406" y="596652"/>
                </a:cubicBezTo>
                <a:cubicBezTo>
                  <a:pt x="2788046" y="596652"/>
                  <a:pt x="2788046" y="596652"/>
                  <a:pt x="2788046" y="596652"/>
                </a:cubicBezTo>
                <a:cubicBezTo>
                  <a:pt x="2788046" y="564225"/>
                  <a:pt x="2788046" y="564225"/>
                  <a:pt x="2788046" y="564225"/>
                </a:cubicBezTo>
                <a:cubicBezTo>
                  <a:pt x="2842771" y="564225"/>
                  <a:pt x="2842771" y="564225"/>
                  <a:pt x="2842771" y="564225"/>
                </a:cubicBezTo>
                <a:cubicBezTo>
                  <a:pt x="2842771" y="596652"/>
                  <a:pt x="2842771" y="596652"/>
                  <a:pt x="2842771" y="596652"/>
                </a:cubicBezTo>
                <a:cubicBezTo>
                  <a:pt x="2848531" y="596652"/>
                  <a:pt x="2848531" y="596652"/>
                  <a:pt x="2848531" y="596652"/>
                </a:cubicBezTo>
                <a:cubicBezTo>
                  <a:pt x="2848531" y="683123"/>
                  <a:pt x="2848531" y="683123"/>
                  <a:pt x="2848531" y="683123"/>
                </a:cubicBezTo>
                <a:cubicBezTo>
                  <a:pt x="2857172" y="680961"/>
                  <a:pt x="2857172" y="680961"/>
                  <a:pt x="2857172" y="680961"/>
                </a:cubicBezTo>
                <a:cubicBezTo>
                  <a:pt x="2860052" y="611784"/>
                  <a:pt x="2860052" y="611784"/>
                  <a:pt x="2860052" y="611784"/>
                </a:cubicBezTo>
                <a:cubicBezTo>
                  <a:pt x="2862932" y="680961"/>
                  <a:pt x="2862932" y="680961"/>
                  <a:pt x="2862932" y="680961"/>
                </a:cubicBezTo>
                <a:cubicBezTo>
                  <a:pt x="2871573" y="683123"/>
                  <a:pt x="2871573" y="683123"/>
                  <a:pt x="2871573" y="683123"/>
                </a:cubicBezTo>
                <a:cubicBezTo>
                  <a:pt x="2880213" y="724196"/>
                  <a:pt x="2880213" y="724196"/>
                  <a:pt x="2880213" y="724196"/>
                </a:cubicBezTo>
                <a:cubicBezTo>
                  <a:pt x="2903255" y="735005"/>
                  <a:pt x="2903255" y="735005"/>
                  <a:pt x="2903255" y="735005"/>
                </a:cubicBezTo>
                <a:cubicBezTo>
                  <a:pt x="2903255" y="717711"/>
                  <a:pt x="2903255" y="717711"/>
                  <a:pt x="2903255" y="717711"/>
                </a:cubicBezTo>
                <a:cubicBezTo>
                  <a:pt x="2911896" y="717711"/>
                  <a:pt x="2911896" y="717711"/>
                  <a:pt x="2911896" y="717711"/>
                </a:cubicBezTo>
                <a:cubicBezTo>
                  <a:pt x="2911896" y="706902"/>
                  <a:pt x="2911896" y="706902"/>
                  <a:pt x="2911896" y="706902"/>
                </a:cubicBezTo>
                <a:cubicBezTo>
                  <a:pt x="2981021" y="706902"/>
                  <a:pt x="2981021" y="706902"/>
                  <a:pt x="2981021" y="706902"/>
                </a:cubicBezTo>
                <a:cubicBezTo>
                  <a:pt x="2981021" y="711226"/>
                  <a:pt x="2981021" y="711226"/>
                  <a:pt x="2981021" y="711226"/>
                </a:cubicBezTo>
                <a:cubicBezTo>
                  <a:pt x="2989662" y="711226"/>
                  <a:pt x="2989662" y="711226"/>
                  <a:pt x="2989662" y="711226"/>
                </a:cubicBezTo>
                <a:cubicBezTo>
                  <a:pt x="2989662" y="698255"/>
                  <a:pt x="2989662" y="698255"/>
                  <a:pt x="2989662" y="698255"/>
                </a:cubicBezTo>
                <a:cubicBezTo>
                  <a:pt x="3001182" y="698255"/>
                  <a:pt x="3001182" y="698255"/>
                  <a:pt x="3001182" y="698255"/>
                </a:cubicBezTo>
                <a:cubicBezTo>
                  <a:pt x="3001182" y="713388"/>
                  <a:pt x="3001182" y="713388"/>
                  <a:pt x="3001182" y="713388"/>
                </a:cubicBezTo>
                <a:cubicBezTo>
                  <a:pt x="3006943" y="713388"/>
                  <a:pt x="3006943" y="713388"/>
                  <a:pt x="3006943" y="713388"/>
                </a:cubicBezTo>
                <a:cubicBezTo>
                  <a:pt x="3006943" y="696093"/>
                  <a:pt x="3006943" y="696093"/>
                  <a:pt x="3006943" y="696093"/>
                </a:cubicBezTo>
                <a:cubicBezTo>
                  <a:pt x="3021343" y="696093"/>
                  <a:pt x="3021343" y="696093"/>
                  <a:pt x="3021343" y="696093"/>
                </a:cubicBezTo>
                <a:cubicBezTo>
                  <a:pt x="3021343" y="687446"/>
                  <a:pt x="3021343" y="687446"/>
                  <a:pt x="3021343" y="687446"/>
                </a:cubicBezTo>
                <a:cubicBezTo>
                  <a:pt x="3047266" y="687446"/>
                  <a:pt x="3047266" y="687446"/>
                  <a:pt x="3047266" y="687446"/>
                </a:cubicBezTo>
                <a:cubicBezTo>
                  <a:pt x="3047266" y="665828"/>
                  <a:pt x="3047266" y="665828"/>
                  <a:pt x="3047266" y="665828"/>
                </a:cubicBezTo>
                <a:cubicBezTo>
                  <a:pt x="3055906" y="663667"/>
                  <a:pt x="3055906" y="663667"/>
                  <a:pt x="3055906" y="663667"/>
                </a:cubicBezTo>
                <a:cubicBezTo>
                  <a:pt x="3055906" y="659343"/>
                  <a:pt x="3055906" y="659343"/>
                  <a:pt x="3055906" y="659343"/>
                </a:cubicBezTo>
                <a:cubicBezTo>
                  <a:pt x="3078948" y="659343"/>
                  <a:pt x="3078948" y="659343"/>
                  <a:pt x="3078948" y="659343"/>
                </a:cubicBezTo>
                <a:cubicBezTo>
                  <a:pt x="3078948" y="646372"/>
                  <a:pt x="3078948" y="646372"/>
                  <a:pt x="3078948" y="646372"/>
                </a:cubicBezTo>
                <a:cubicBezTo>
                  <a:pt x="3090469" y="646372"/>
                  <a:pt x="3090469" y="646372"/>
                  <a:pt x="3090469" y="646372"/>
                </a:cubicBezTo>
                <a:cubicBezTo>
                  <a:pt x="3090469" y="607460"/>
                  <a:pt x="3090469" y="607460"/>
                  <a:pt x="3090469" y="607460"/>
                </a:cubicBezTo>
                <a:cubicBezTo>
                  <a:pt x="3110630" y="607460"/>
                  <a:pt x="3110630" y="607460"/>
                  <a:pt x="3110630" y="607460"/>
                </a:cubicBezTo>
                <a:cubicBezTo>
                  <a:pt x="3110630" y="603137"/>
                  <a:pt x="3110630" y="603137"/>
                  <a:pt x="3110630" y="603137"/>
                </a:cubicBezTo>
                <a:cubicBezTo>
                  <a:pt x="3122151" y="603137"/>
                  <a:pt x="3122151" y="603137"/>
                  <a:pt x="3122151" y="603137"/>
                </a:cubicBezTo>
                <a:cubicBezTo>
                  <a:pt x="3122151" y="555578"/>
                  <a:pt x="3122151" y="555578"/>
                  <a:pt x="3122151" y="555578"/>
                </a:cubicBezTo>
                <a:cubicBezTo>
                  <a:pt x="3148073" y="555578"/>
                  <a:pt x="3148073" y="555578"/>
                  <a:pt x="3148073" y="555578"/>
                </a:cubicBezTo>
                <a:cubicBezTo>
                  <a:pt x="3148073" y="536122"/>
                  <a:pt x="3148073" y="536122"/>
                  <a:pt x="3148073" y="536122"/>
                </a:cubicBezTo>
                <a:cubicBezTo>
                  <a:pt x="3197037" y="536122"/>
                  <a:pt x="3197037" y="536122"/>
                  <a:pt x="3197037" y="536122"/>
                </a:cubicBezTo>
                <a:cubicBezTo>
                  <a:pt x="3197037" y="557740"/>
                  <a:pt x="3197037" y="557740"/>
                  <a:pt x="3197037" y="557740"/>
                </a:cubicBezTo>
                <a:cubicBezTo>
                  <a:pt x="3234480" y="557740"/>
                  <a:pt x="3234480" y="557740"/>
                  <a:pt x="3234480" y="557740"/>
                </a:cubicBezTo>
                <a:cubicBezTo>
                  <a:pt x="3234480" y="605299"/>
                  <a:pt x="3234480" y="605299"/>
                  <a:pt x="3234480" y="605299"/>
                </a:cubicBezTo>
                <a:cubicBezTo>
                  <a:pt x="3251761" y="605299"/>
                  <a:pt x="3251761" y="605299"/>
                  <a:pt x="3251761" y="605299"/>
                </a:cubicBezTo>
                <a:cubicBezTo>
                  <a:pt x="3251761" y="711226"/>
                  <a:pt x="3251761" y="711226"/>
                  <a:pt x="3251761" y="711226"/>
                </a:cubicBezTo>
                <a:cubicBezTo>
                  <a:pt x="3260401" y="711226"/>
                  <a:pt x="3260401" y="711226"/>
                  <a:pt x="3260401" y="711226"/>
                </a:cubicBezTo>
                <a:cubicBezTo>
                  <a:pt x="3271922" y="683123"/>
                  <a:pt x="3271922" y="683123"/>
                  <a:pt x="3271922" y="683123"/>
                </a:cubicBezTo>
                <a:cubicBezTo>
                  <a:pt x="3280563" y="696093"/>
                  <a:pt x="3280563" y="696093"/>
                  <a:pt x="3280563" y="696093"/>
                </a:cubicBezTo>
                <a:cubicBezTo>
                  <a:pt x="3277683" y="696093"/>
                  <a:pt x="3277683" y="696093"/>
                  <a:pt x="3277683" y="696093"/>
                </a:cubicBezTo>
                <a:cubicBezTo>
                  <a:pt x="3277683" y="711226"/>
                  <a:pt x="3277683" y="711226"/>
                  <a:pt x="3277683" y="711226"/>
                </a:cubicBezTo>
                <a:cubicBezTo>
                  <a:pt x="3289203" y="711226"/>
                  <a:pt x="3289203" y="711226"/>
                  <a:pt x="3289203" y="711226"/>
                </a:cubicBezTo>
                <a:cubicBezTo>
                  <a:pt x="3289203" y="743652"/>
                  <a:pt x="3289203" y="743652"/>
                  <a:pt x="3289203" y="743652"/>
                </a:cubicBezTo>
                <a:cubicBezTo>
                  <a:pt x="3300724" y="743652"/>
                  <a:pt x="3300724" y="743652"/>
                  <a:pt x="3300724" y="743652"/>
                </a:cubicBezTo>
                <a:cubicBezTo>
                  <a:pt x="3300724" y="767432"/>
                  <a:pt x="3300724" y="767432"/>
                  <a:pt x="3300724" y="767432"/>
                </a:cubicBezTo>
                <a:cubicBezTo>
                  <a:pt x="3320885" y="767432"/>
                  <a:pt x="3320885" y="767432"/>
                  <a:pt x="3320885" y="767432"/>
                </a:cubicBezTo>
                <a:cubicBezTo>
                  <a:pt x="3320885" y="758785"/>
                  <a:pt x="3320885" y="758785"/>
                  <a:pt x="3320885" y="758785"/>
                </a:cubicBezTo>
                <a:cubicBezTo>
                  <a:pt x="3343927" y="758785"/>
                  <a:pt x="3343927" y="758785"/>
                  <a:pt x="3343927" y="758785"/>
                </a:cubicBezTo>
                <a:cubicBezTo>
                  <a:pt x="3343927" y="735005"/>
                  <a:pt x="3343927" y="735005"/>
                  <a:pt x="3343927" y="735005"/>
                </a:cubicBezTo>
                <a:cubicBezTo>
                  <a:pt x="3398652" y="735005"/>
                  <a:pt x="3398652" y="735005"/>
                  <a:pt x="3398652" y="735005"/>
                </a:cubicBezTo>
                <a:cubicBezTo>
                  <a:pt x="3398652" y="741491"/>
                  <a:pt x="3398652" y="741491"/>
                  <a:pt x="3398652" y="741491"/>
                </a:cubicBezTo>
                <a:cubicBezTo>
                  <a:pt x="3404412" y="741491"/>
                  <a:pt x="3404412" y="741491"/>
                  <a:pt x="3404412" y="741491"/>
                </a:cubicBezTo>
                <a:cubicBezTo>
                  <a:pt x="3404412" y="743652"/>
                  <a:pt x="3404412" y="743652"/>
                  <a:pt x="3404412" y="743652"/>
                </a:cubicBezTo>
                <a:cubicBezTo>
                  <a:pt x="3407292" y="743652"/>
                  <a:pt x="3407292" y="743652"/>
                  <a:pt x="3407292" y="743652"/>
                </a:cubicBezTo>
                <a:cubicBezTo>
                  <a:pt x="3407292" y="735005"/>
                  <a:pt x="3407292" y="735005"/>
                  <a:pt x="3407292" y="735005"/>
                </a:cubicBezTo>
                <a:cubicBezTo>
                  <a:pt x="3418813" y="735005"/>
                  <a:pt x="3418813" y="735005"/>
                  <a:pt x="3418813" y="735005"/>
                </a:cubicBezTo>
                <a:cubicBezTo>
                  <a:pt x="3418813" y="752300"/>
                  <a:pt x="3418813" y="752300"/>
                  <a:pt x="3418813" y="752300"/>
                </a:cubicBezTo>
                <a:cubicBezTo>
                  <a:pt x="3427454" y="752300"/>
                  <a:pt x="3427454" y="752300"/>
                  <a:pt x="3427454" y="752300"/>
                </a:cubicBezTo>
                <a:cubicBezTo>
                  <a:pt x="3427454" y="743652"/>
                  <a:pt x="3427454" y="743652"/>
                  <a:pt x="3427454" y="743652"/>
                </a:cubicBezTo>
                <a:cubicBezTo>
                  <a:pt x="3438974" y="743652"/>
                  <a:pt x="3438974" y="743652"/>
                  <a:pt x="3438974" y="743652"/>
                </a:cubicBezTo>
                <a:cubicBezTo>
                  <a:pt x="3438974" y="719873"/>
                  <a:pt x="3438974" y="719873"/>
                  <a:pt x="3438974" y="719873"/>
                </a:cubicBezTo>
                <a:cubicBezTo>
                  <a:pt x="3482178" y="719873"/>
                  <a:pt x="3482178" y="719873"/>
                  <a:pt x="3482178" y="719873"/>
                </a:cubicBezTo>
                <a:cubicBezTo>
                  <a:pt x="3482178" y="726358"/>
                  <a:pt x="3482178" y="726358"/>
                  <a:pt x="3482178" y="726358"/>
                </a:cubicBezTo>
                <a:cubicBezTo>
                  <a:pt x="3490818" y="726358"/>
                  <a:pt x="3490818" y="726358"/>
                  <a:pt x="3490818" y="726358"/>
                </a:cubicBezTo>
                <a:cubicBezTo>
                  <a:pt x="3490818" y="713388"/>
                  <a:pt x="3490818" y="713388"/>
                  <a:pt x="3490818" y="713388"/>
                </a:cubicBezTo>
                <a:cubicBezTo>
                  <a:pt x="3513860" y="713388"/>
                  <a:pt x="3513860" y="713388"/>
                  <a:pt x="3513860" y="713388"/>
                </a:cubicBezTo>
                <a:cubicBezTo>
                  <a:pt x="3513860" y="687446"/>
                  <a:pt x="3513860" y="687446"/>
                  <a:pt x="3513860" y="687446"/>
                </a:cubicBezTo>
                <a:cubicBezTo>
                  <a:pt x="3534022" y="687446"/>
                  <a:pt x="3534022" y="687446"/>
                  <a:pt x="3534022" y="687446"/>
                </a:cubicBezTo>
                <a:cubicBezTo>
                  <a:pt x="3534022" y="696093"/>
                  <a:pt x="3534022" y="696093"/>
                  <a:pt x="3534022" y="696093"/>
                </a:cubicBezTo>
                <a:cubicBezTo>
                  <a:pt x="3545542" y="696093"/>
                  <a:pt x="3545542" y="696093"/>
                  <a:pt x="3545542" y="696093"/>
                </a:cubicBezTo>
                <a:cubicBezTo>
                  <a:pt x="3545542" y="672314"/>
                  <a:pt x="3545542" y="672314"/>
                  <a:pt x="3545542" y="672314"/>
                </a:cubicBezTo>
                <a:cubicBezTo>
                  <a:pt x="3565703" y="672314"/>
                  <a:pt x="3565703" y="672314"/>
                  <a:pt x="3565703" y="672314"/>
                </a:cubicBezTo>
                <a:cubicBezTo>
                  <a:pt x="3565703" y="687446"/>
                  <a:pt x="3565703" y="687446"/>
                  <a:pt x="3565703" y="687446"/>
                </a:cubicBezTo>
                <a:cubicBezTo>
                  <a:pt x="3597386" y="687446"/>
                  <a:pt x="3597386" y="687446"/>
                  <a:pt x="3597386" y="687446"/>
                </a:cubicBezTo>
                <a:cubicBezTo>
                  <a:pt x="3597386" y="678799"/>
                  <a:pt x="3597386" y="678799"/>
                  <a:pt x="3597386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8" y="687446"/>
                  <a:pt x="3629068" y="687446"/>
                  <a:pt x="3629068" y="687446"/>
                </a:cubicBezTo>
                <a:cubicBezTo>
                  <a:pt x="3629068" y="702579"/>
                  <a:pt x="3629068" y="702579"/>
                  <a:pt x="3629068" y="702579"/>
                </a:cubicBezTo>
                <a:cubicBezTo>
                  <a:pt x="3640589" y="702579"/>
                  <a:pt x="3640589" y="702579"/>
                  <a:pt x="3640589" y="702579"/>
                </a:cubicBezTo>
                <a:cubicBezTo>
                  <a:pt x="3640589" y="713388"/>
                  <a:pt x="3640589" y="713388"/>
                  <a:pt x="3640589" y="713388"/>
                </a:cubicBezTo>
                <a:cubicBezTo>
                  <a:pt x="3703954" y="713388"/>
                  <a:pt x="3703954" y="713388"/>
                  <a:pt x="3703954" y="713388"/>
                </a:cubicBezTo>
                <a:cubicBezTo>
                  <a:pt x="3703954" y="743652"/>
                  <a:pt x="3703954" y="743652"/>
                  <a:pt x="3703954" y="743652"/>
                </a:cubicBezTo>
                <a:cubicBezTo>
                  <a:pt x="3726996" y="743652"/>
                  <a:pt x="3726996" y="743652"/>
                  <a:pt x="3726996" y="743652"/>
                </a:cubicBezTo>
                <a:cubicBezTo>
                  <a:pt x="3726996" y="735005"/>
                  <a:pt x="3726996" y="735005"/>
                  <a:pt x="3726996" y="735005"/>
                </a:cubicBezTo>
                <a:cubicBezTo>
                  <a:pt x="3790360" y="735005"/>
                  <a:pt x="3790360" y="735005"/>
                  <a:pt x="3790360" y="735005"/>
                </a:cubicBezTo>
                <a:cubicBezTo>
                  <a:pt x="3790360" y="724196"/>
                  <a:pt x="3790360" y="724196"/>
                  <a:pt x="3790360" y="724196"/>
                </a:cubicBezTo>
                <a:cubicBezTo>
                  <a:pt x="3801881" y="719873"/>
                  <a:pt x="3801881" y="719873"/>
                  <a:pt x="3801881" y="719873"/>
                </a:cubicBezTo>
                <a:cubicBezTo>
                  <a:pt x="3801881" y="687446"/>
                  <a:pt x="3801881" y="687446"/>
                  <a:pt x="3801881" y="687446"/>
                </a:cubicBezTo>
                <a:cubicBezTo>
                  <a:pt x="3822042" y="687446"/>
                  <a:pt x="3822042" y="687446"/>
                  <a:pt x="3822042" y="687446"/>
                </a:cubicBezTo>
                <a:cubicBezTo>
                  <a:pt x="3830683" y="706902"/>
                  <a:pt x="3830683" y="706902"/>
                  <a:pt x="3830683" y="706902"/>
                </a:cubicBezTo>
                <a:cubicBezTo>
                  <a:pt x="3833564" y="700417"/>
                  <a:pt x="3833564" y="700417"/>
                  <a:pt x="3833564" y="700417"/>
                </a:cubicBezTo>
                <a:cubicBezTo>
                  <a:pt x="3850845" y="698255"/>
                  <a:pt x="3850845" y="698255"/>
                  <a:pt x="3850845" y="698255"/>
                </a:cubicBezTo>
                <a:cubicBezTo>
                  <a:pt x="3847965" y="609622"/>
                  <a:pt x="3847965" y="609622"/>
                  <a:pt x="3847965" y="609622"/>
                </a:cubicBezTo>
                <a:cubicBezTo>
                  <a:pt x="3865245" y="611784"/>
                  <a:pt x="3865245" y="611784"/>
                  <a:pt x="3865245" y="611784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8" y="471268"/>
                  <a:pt x="3891168" y="471268"/>
                  <a:pt x="3891168" y="471268"/>
                </a:cubicBezTo>
                <a:cubicBezTo>
                  <a:pt x="3891168" y="356694"/>
                  <a:pt x="3891168" y="356694"/>
                  <a:pt x="3891168" y="356694"/>
                </a:cubicBezTo>
                <a:cubicBezTo>
                  <a:pt x="3896928" y="350209"/>
                  <a:pt x="3896928" y="350209"/>
                  <a:pt x="3896928" y="350209"/>
                </a:cubicBezTo>
                <a:cubicBezTo>
                  <a:pt x="3896928" y="326429"/>
                  <a:pt x="3896928" y="326429"/>
                  <a:pt x="3896928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4" y="246443"/>
                  <a:pt x="3974694" y="246443"/>
                  <a:pt x="3974694" y="246443"/>
                </a:cubicBezTo>
                <a:cubicBezTo>
                  <a:pt x="3977574" y="1"/>
                  <a:pt x="3977574" y="1"/>
                  <a:pt x="3977574" y="1"/>
                </a:cubicBezTo>
                <a:cubicBezTo>
                  <a:pt x="3983335" y="246443"/>
                  <a:pt x="3983335" y="246443"/>
                  <a:pt x="3983335" y="246443"/>
                </a:cubicBezTo>
                <a:cubicBezTo>
                  <a:pt x="4035178" y="328591"/>
                  <a:pt x="4035178" y="328591"/>
                  <a:pt x="4035178" y="328591"/>
                </a:cubicBezTo>
                <a:cubicBezTo>
                  <a:pt x="4058220" y="328591"/>
                  <a:pt x="4058220" y="328591"/>
                  <a:pt x="4058220" y="328591"/>
                </a:cubicBezTo>
                <a:cubicBezTo>
                  <a:pt x="4058220" y="354532"/>
                  <a:pt x="4058220" y="354532"/>
                  <a:pt x="4058220" y="354532"/>
                </a:cubicBezTo>
                <a:cubicBezTo>
                  <a:pt x="4063981" y="356694"/>
                  <a:pt x="4063981" y="356694"/>
                  <a:pt x="4063981" y="356694"/>
                </a:cubicBezTo>
                <a:cubicBezTo>
                  <a:pt x="4063981" y="471268"/>
                  <a:pt x="4063981" y="471268"/>
                  <a:pt x="4063981" y="471268"/>
                </a:cubicBezTo>
                <a:cubicBezTo>
                  <a:pt x="4084142" y="471268"/>
                  <a:pt x="4084142" y="471268"/>
                  <a:pt x="4084142" y="471268"/>
                </a:cubicBezTo>
                <a:cubicBezTo>
                  <a:pt x="4084142" y="607460"/>
                  <a:pt x="4084142" y="607460"/>
                  <a:pt x="4084142" y="607460"/>
                </a:cubicBezTo>
                <a:cubicBezTo>
                  <a:pt x="4107184" y="607460"/>
                  <a:pt x="4107184" y="607460"/>
                  <a:pt x="4107184" y="607460"/>
                </a:cubicBezTo>
                <a:cubicBezTo>
                  <a:pt x="4107184" y="730682"/>
                  <a:pt x="4107184" y="730682"/>
                  <a:pt x="4107184" y="730682"/>
                </a:cubicBezTo>
                <a:cubicBezTo>
                  <a:pt x="4144626" y="728520"/>
                  <a:pt x="4144626" y="728520"/>
                  <a:pt x="4144626" y="728520"/>
                </a:cubicBezTo>
                <a:cubicBezTo>
                  <a:pt x="4150387" y="717711"/>
                  <a:pt x="4150387" y="717711"/>
                  <a:pt x="4150387" y="717711"/>
                </a:cubicBezTo>
                <a:cubicBezTo>
                  <a:pt x="4170548" y="715549"/>
                  <a:pt x="4170548" y="715549"/>
                  <a:pt x="4170548" y="715549"/>
                </a:cubicBezTo>
                <a:cubicBezTo>
                  <a:pt x="4176309" y="724196"/>
                  <a:pt x="4176309" y="724196"/>
                  <a:pt x="4176309" y="724196"/>
                </a:cubicBezTo>
                <a:cubicBezTo>
                  <a:pt x="4205111" y="724196"/>
                  <a:pt x="4205111" y="724196"/>
                  <a:pt x="4205111" y="724196"/>
                </a:cubicBezTo>
                <a:lnTo>
                  <a:pt x="4205111" y="726591"/>
                </a:lnTo>
                <a:lnTo>
                  <a:pt x="4207550" y="712285"/>
                </a:lnTo>
                <a:cubicBezTo>
                  <a:pt x="4209221" y="702478"/>
                  <a:pt x="4211450" y="689402"/>
                  <a:pt x="4214422" y="671967"/>
                </a:cubicBezTo>
                <a:cubicBezTo>
                  <a:pt x="4214422" y="671967"/>
                  <a:pt x="4214422" y="671967"/>
                  <a:pt x="4208478" y="667318"/>
                </a:cubicBezTo>
                <a:cubicBezTo>
                  <a:pt x="4208478" y="667318"/>
                  <a:pt x="4208478" y="667318"/>
                  <a:pt x="4208478" y="660344"/>
                </a:cubicBezTo>
                <a:cubicBezTo>
                  <a:pt x="4208478" y="660344"/>
                  <a:pt x="4208478" y="660344"/>
                  <a:pt x="4217394" y="655694"/>
                </a:cubicBezTo>
                <a:cubicBezTo>
                  <a:pt x="4217394" y="655694"/>
                  <a:pt x="4217394" y="655694"/>
                  <a:pt x="4220366" y="641747"/>
                </a:cubicBezTo>
                <a:cubicBezTo>
                  <a:pt x="4220366" y="641747"/>
                  <a:pt x="4220366" y="641747"/>
                  <a:pt x="4226312" y="655694"/>
                </a:cubicBezTo>
                <a:cubicBezTo>
                  <a:pt x="4226312" y="655694"/>
                  <a:pt x="4226312" y="655694"/>
                  <a:pt x="4232255" y="660344"/>
                </a:cubicBezTo>
                <a:cubicBezTo>
                  <a:pt x="4232255" y="660344"/>
                  <a:pt x="4232255" y="660344"/>
                  <a:pt x="4232255" y="669642"/>
                </a:cubicBezTo>
                <a:cubicBezTo>
                  <a:pt x="4232255" y="669642"/>
                  <a:pt x="4232255" y="669642"/>
                  <a:pt x="4226312" y="671967"/>
                </a:cubicBezTo>
                <a:cubicBezTo>
                  <a:pt x="4226312" y="671967"/>
                  <a:pt x="4226312" y="671967"/>
                  <a:pt x="4241171" y="739382"/>
                </a:cubicBezTo>
                <a:cubicBezTo>
                  <a:pt x="4241171" y="739382"/>
                  <a:pt x="4241171" y="739382"/>
                  <a:pt x="4253059" y="739382"/>
                </a:cubicBezTo>
                <a:cubicBezTo>
                  <a:pt x="4253059" y="739382"/>
                  <a:pt x="4253059" y="739382"/>
                  <a:pt x="4261975" y="771927"/>
                </a:cubicBezTo>
                <a:cubicBezTo>
                  <a:pt x="4261975" y="771927"/>
                  <a:pt x="4261975" y="771927"/>
                  <a:pt x="4306555" y="778901"/>
                </a:cubicBezTo>
                <a:cubicBezTo>
                  <a:pt x="4306555" y="778901"/>
                  <a:pt x="4306555" y="778901"/>
                  <a:pt x="4306555" y="739382"/>
                </a:cubicBezTo>
                <a:cubicBezTo>
                  <a:pt x="4306555" y="739382"/>
                  <a:pt x="4306555" y="739382"/>
                  <a:pt x="4380856" y="739382"/>
                </a:cubicBezTo>
                <a:cubicBezTo>
                  <a:pt x="4380856" y="739382"/>
                  <a:pt x="4380856" y="739382"/>
                  <a:pt x="4410576" y="755654"/>
                </a:cubicBezTo>
                <a:cubicBezTo>
                  <a:pt x="4410576" y="755654"/>
                  <a:pt x="4410576" y="755654"/>
                  <a:pt x="4425436" y="755654"/>
                </a:cubicBezTo>
                <a:cubicBezTo>
                  <a:pt x="4425436" y="755654"/>
                  <a:pt x="4425436" y="755654"/>
                  <a:pt x="4440296" y="739382"/>
                </a:cubicBezTo>
                <a:cubicBezTo>
                  <a:pt x="4440296" y="739382"/>
                  <a:pt x="4440296" y="739382"/>
                  <a:pt x="4461100" y="739382"/>
                </a:cubicBezTo>
                <a:cubicBezTo>
                  <a:pt x="4461100" y="739382"/>
                  <a:pt x="4461100" y="739382"/>
                  <a:pt x="4461100" y="804472"/>
                </a:cubicBezTo>
                <a:cubicBezTo>
                  <a:pt x="4461100" y="804472"/>
                  <a:pt x="4461100" y="804472"/>
                  <a:pt x="4472988" y="806797"/>
                </a:cubicBezTo>
                <a:cubicBezTo>
                  <a:pt x="4472988" y="806797"/>
                  <a:pt x="4472988" y="806797"/>
                  <a:pt x="4472988" y="797498"/>
                </a:cubicBezTo>
                <a:cubicBezTo>
                  <a:pt x="4472988" y="797498"/>
                  <a:pt x="4472988" y="797498"/>
                  <a:pt x="4505680" y="797498"/>
                </a:cubicBezTo>
                <a:cubicBezTo>
                  <a:pt x="4505680" y="797498"/>
                  <a:pt x="4505680" y="797498"/>
                  <a:pt x="4505680" y="699863"/>
                </a:cubicBezTo>
                <a:cubicBezTo>
                  <a:pt x="4505680" y="699863"/>
                  <a:pt x="4505680" y="699863"/>
                  <a:pt x="4508652" y="697538"/>
                </a:cubicBezTo>
                <a:cubicBezTo>
                  <a:pt x="4508652" y="697538"/>
                  <a:pt x="4508652" y="697538"/>
                  <a:pt x="4577008" y="697538"/>
                </a:cubicBezTo>
                <a:cubicBezTo>
                  <a:pt x="4577008" y="697538"/>
                  <a:pt x="4577008" y="697538"/>
                  <a:pt x="4577008" y="685915"/>
                </a:cubicBezTo>
                <a:cubicBezTo>
                  <a:pt x="4577008" y="685915"/>
                  <a:pt x="4577008" y="685915"/>
                  <a:pt x="4606729" y="685915"/>
                </a:cubicBezTo>
                <a:cubicBezTo>
                  <a:pt x="4606729" y="685915"/>
                  <a:pt x="4606729" y="685915"/>
                  <a:pt x="4606729" y="676616"/>
                </a:cubicBezTo>
                <a:cubicBezTo>
                  <a:pt x="4606729" y="676616"/>
                  <a:pt x="4606729" y="676616"/>
                  <a:pt x="4666169" y="676616"/>
                </a:cubicBezTo>
                <a:cubicBezTo>
                  <a:pt x="4666169" y="676616"/>
                  <a:pt x="4666169" y="676616"/>
                  <a:pt x="4666169" y="697538"/>
                </a:cubicBezTo>
                <a:cubicBezTo>
                  <a:pt x="4666169" y="697538"/>
                  <a:pt x="4666169" y="697538"/>
                  <a:pt x="4689946" y="706837"/>
                </a:cubicBezTo>
                <a:cubicBezTo>
                  <a:pt x="4689946" y="706837"/>
                  <a:pt x="4689946" y="706837"/>
                  <a:pt x="4689946" y="737057"/>
                </a:cubicBezTo>
                <a:cubicBezTo>
                  <a:pt x="4689946" y="737057"/>
                  <a:pt x="4689946" y="737057"/>
                  <a:pt x="4704806" y="741706"/>
                </a:cubicBezTo>
                <a:cubicBezTo>
                  <a:pt x="4704806" y="741706"/>
                  <a:pt x="4704806" y="741706"/>
                  <a:pt x="4704806" y="732408"/>
                </a:cubicBezTo>
                <a:cubicBezTo>
                  <a:pt x="4704806" y="732408"/>
                  <a:pt x="4704806" y="732408"/>
                  <a:pt x="4716694" y="732408"/>
                </a:cubicBezTo>
                <a:cubicBezTo>
                  <a:pt x="4716694" y="732408"/>
                  <a:pt x="4716694" y="732408"/>
                  <a:pt x="4716694" y="725434"/>
                </a:cubicBezTo>
                <a:cubicBezTo>
                  <a:pt x="4716694" y="725434"/>
                  <a:pt x="4716694" y="725434"/>
                  <a:pt x="4704806" y="725434"/>
                </a:cubicBezTo>
                <a:cubicBezTo>
                  <a:pt x="4704806" y="725434"/>
                  <a:pt x="4704806" y="725434"/>
                  <a:pt x="4704806" y="716135"/>
                </a:cubicBezTo>
                <a:cubicBezTo>
                  <a:pt x="4704806" y="716135"/>
                  <a:pt x="4704806" y="716135"/>
                  <a:pt x="4716694" y="716135"/>
                </a:cubicBezTo>
                <a:cubicBezTo>
                  <a:pt x="4716694" y="716135"/>
                  <a:pt x="4716694" y="716135"/>
                  <a:pt x="4716694" y="706837"/>
                </a:cubicBezTo>
                <a:cubicBezTo>
                  <a:pt x="4716694" y="706837"/>
                  <a:pt x="4716694" y="706837"/>
                  <a:pt x="4704806" y="706837"/>
                </a:cubicBezTo>
                <a:cubicBezTo>
                  <a:pt x="4704806" y="706837"/>
                  <a:pt x="4704806" y="706837"/>
                  <a:pt x="4704806" y="697538"/>
                </a:cubicBezTo>
                <a:cubicBezTo>
                  <a:pt x="4704806" y="697538"/>
                  <a:pt x="4704806" y="697538"/>
                  <a:pt x="4716694" y="697538"/>
                </a:cubicBezTo>
                <a:cubicBezTo>
                  <a:pt x="4716694" y="697538"/>
                  <a:pt x="4716694" y="697538"/>
                  <a:pt x="4716694" y="690564"/>
                </a:cubicBezTo>
                <a:cubicBezTo>
                  <a:pt x="4716694" y="690564"/>
                  <a:pt x="4716694" y="690564"/>
                  <a:pt x="4704806" y="690564"/>
                </a:cubicBezTo>
                <a:cubicBezTo>
                  <a:pt x="4704806" y="690564"/>
                  <a:pt x="4704806" y="690564"/>
                  <a:pt x="4704806" y="681266"/>
                </a:cubicBezTo>
                <a:cubicBezTo>
                  <a:pt x="4704806" y="681266"/>
                  <a:pt x="4704806" y="681266"/>
                  <a:pt x="4716694" y="681266"/>
                </a:cubicBezTo>
                <a:cubicBezTo>
                  <a:pt x="4716694" y="681266"/>
                  <a:pt x="4716694" y="681266"/>
                  <a:pt x="4716694" y="671967"/>
                </a:cubicBezTo>
                <a:cubicBezTo>
                  <a:pt x="4716694" y="671967"/>
                  <a:pt x="4716694" y="671967"/>
                  <a:pt x="4704806" y="671967"/>
                </a:cubicBezTo>
                <a:cubicBezTo>
                  <a:pt x="4704806" y="671967"/>
                  <a:pt x="4704806" y="671967"/>
                  <a:pt x="4704806" y="664993"/>
                </a:cubicBezTo>
                <a:cubicBezTo>
                  <a:pt x="4704806" y="664993"/>
                  <a:pt x="4704806" y="664993"/>
                  <a:pt x="4716694" y="664993"/>
                </a:cubicBezTo>
                <a:cubicBezTo>
                  <a:pt x="4716694" y="664993"/>
                  <a:pt x="4716694" y="664993"/>
                  <a:pt x="4716694" y="655694"/>
                </a:cubicBezTo>
                <a:cubicBezTo>
                  <a:pt x="4716694" y="655694"/>
                  <a:pt x="4716694" y="655694"/>
                  <a:pt x="4704806" y="655694"/>
                </a:cubicBezTo>
                <a:cubicBezTo>
                  <a:pt x="4704806" y="655694"/>
                  <a:pt x="4704806" y="655694"/>
                  <a:pt x="4704806" y="646396"/>
                </a:cubicBezTo>
                <a:cubicBezTo>
                  <a:pt x="4704806" y="646396"/>
                  <a:pt x="4704806" y="646396"/>
                  <a:pt x="4716694" y="646396"/>
                </a:cubicBezTo>
                <a:cubicBezTo>
                  <a:pt x="4716694" y="646396"/>
                  <a:pt x="4716694" y="646396"/>
                  <a:pt x="4716694" y="637097"/>
                </a:cubicBezTo>
                <a:cubicBezTo>
                  <a:pt x="4716694" y="637097"/>
                  <a:pt x="4716694" y="637097"/>
                  <a:pt x="4704806" y="637097"/>
                </a:cubicBezTo>
                <a:cubicBezTo>
                  <a:pt x="4704806" y="637097"/>
                  <a:pt x="4704806" y="637097"/>
                  <a:pt x="4704806" y="630123"/>
                </a:cubicBezTo>
                <a:cubicBezTo>
                  <a:pt x="4704806" y="630123"/>
                  <a:pt x="4704806" y="630123"/>
                  <a:pt x="4716694" y="630123"/>
                </a:cubicBezTo>
                <a:cubicBezTo>
                  <a:pt x="4716694" y="630123"/>
                  <a:pt x="4716694" y="630123"/>
                  <a:pt x="4716694" y="620825"/>
                </a:cubicBezTo>
                <a:cubicBezTo>
                  <a:pt x="4716694" y="620825"/>
                  <a:pt x="4716694" y="620825"/>
                  <a:pt x="4704806" y="620825"/>
                </a:cubicBezTo>
                <a:cubicBezTo>
                  <a:pt x="4704806" y="620825"/>
                  <a:pt x="4704806" y="620825"/>
                  <a:pt x="4704806" y="611526"/>
                </a:cubicBezTo>
                <a:cubicBezTo>
                  <a:pt x="4704806" y="611526"/>
                  <a:pt x="4704806" y="611526"/>
                  <a:pt x="4716694" y="611526"/>
                </a:cubicBezTo>
                <a:cubicBezTo>
                  <a:pt x="4716694" y="611526"/>
                  <a:pt x="4716694" y="611526"/>
                  <a:pt x="4716694" y="604552"/>
                </a:cubicBezTo>
                <a:cubicBezTo>
                  <a:pt x="4716694" y="604552"/>
                  <a:pt x="4716694" y="604552"/>
                  <a:pt x="4704806" y="604552"/>
                </a:cubicBezTo>
                <a:cubicBezTo>
                  <a:pt x="4704806" y="604552"/>
                  <a:pt x="4704806" y="604552"/>
                  <a:pt x="4704806" y="595254"/>
                </a:cubicBezTo>
                <a:cubicBezTo>
                  <a:pt x="4704806" y="595254"/>
                  <a:pt x="4704806" y="595254"/>
                  <a:pt x="4716694" y="595254"/>
                </a:cubicBezTo>
                <a:cubicBezTo>
                  <a:pt x="4716694" y="595254"/>
                  <a:pt x="4716694" y="595254"/>
                  <a:pt x="4716694" y="585955"/>
                </a:cubicBezTo>
                <a:cubicBezTo>
                  <a:pt x="4716694" y="585955"/>
                  <a:pt x="4716694" y="585955"/>
                  <a:pt x="4704806" y="585955"/>
                </a:cubicBezTo>
                <a:cubicBezTo>
                  <a:pt x="4704806" y="585955"/>
                  <a:pt x="4704806" y="585955"/>
                  <a:pt x="4704806" y="576656"/>
                </a:cubicBezTo>
                <a:cubicBezTo>
                  <a:pt x="4704806" y="576656"/>
                  <a:pt x="4704806" y="576656"/>
                  <a:pt x="4716694" y="576656"/>
                </a:cubicBezTo>
                <a:cubicBezTo>
                  <a:pt x="4716694" y="576656"/>
                  <a:pt x="4716694" y="576656"/>
                  <a:pt x="4716694" y="569682"/>
                </a:cubicBezTo>
                <a:cubicBezTo>
                  <a:pt x="4716694" y="569682"/>
                  <a:pt x="4716694" y="569682"/>
                  <a:pt x="4704806" y="569682"/>
                </a:cubicBezTo>
                <a:cubicBezTo>
                  <a:pt x="4704806" y="569682"/>
                  <a:pt x="4704806" y="569682"/>
                  <a:pt x="4704806" y="560384"/>
                </a:cubicBezTo>
                <a:cubicBezTo>
                  <a:pt x="4704806" y="560384"/>
                  <a:pt x="4704806" y="560384"/>
                  <a:pt x="4716694" y="560384"/>
                </a:cubicBezTo>
                <a:cubicBezTo>
                  <a:pt x="4716694" y="560384"/>
                  <a:pt x="4716694" y="560384"/>
                  <a:pt x="4716694" y="551085"/>
                </a:cubicBezTo>
                <a:cubicBezTo>
                  <a:pt x="4716694" y="551085"/>
                  <a:pt x="4716694" y="551085"/>
                  <a:pt x="4704806" y="551085"/>
                </a:cubicBezTo>
                <a:cubicBezTo>
                  <a:pt x="4704806" y="551085"/>
                  <a:pt x="4704806" y="551085"/>
                  <a:pt x="4704806" y="541787"/>
                </a:cubicBezTo>
                <a:cubicBezTo>
                  <a:pt x="4704806" y="541787"/>
                  <a:pt x="4704806" y="541787"/>
                  <a:pt x="4716694" y="541787"/>
                </a:cubicBezTo>
                <a:cubicBezTo>
                  <a:pt x="4716694" y="541787"/>
                  <a:pt x="4716694" y="541787"/>
                  <a:pt x="4716694" y="534813"/>
                </a:cubicBezTo>
                <a:cubicBezTo>
                  <a:pt x="4716694" y="534813"/>
                  <a:pt x="4716694" y="534813"/>
                  <a:pt x="4704806" y="534813"/>
                </a:cubicBezTo>
                <a:cubicBezTo>
                  <a:pt x="4704806" y="534813"/>
                  <a:pt x="4704806" y="534813"/>
                  <a:pt x="4704806" y="525514"/>
                </a:cubicBezTo>
                <a:cubicBezTo>
                  <a:pt x="4704806" y="525514"/>
                  <a:pt x="4704806" y="525514"/>
                  <a:pt x="4716694" y="525514"/>
                </a:cubicBezTo>
                <a:cubicBezTo>
                  <a:pt x="4716694" y="525514"/>
                  <a:pt x="4716694" y="525514"/>
                  <a:pt x="4704806" y="511566"/>
                </a:cubicBezTo>
                <a:cubicBezTo>
                  <a:pt x="4704806" y="511566"/>
                  <a:pt x="4704806" y="511566"/>
                  <a:pt x="4704806" y="474372"/>
                </a:cubicBezTo>
                <a:cubicBezTo>
                  <a:pt x="4704806" y="474372"/>
                  <a:pt x="4704806" y="474372"/>
                  <a:pt x="4903930" y="474372"/>
                </a:cubicBezTo>
                <a:cubicBezTo>
                  <a:pt x="4903930" y="474372"/>
                  <a:pt x="4903930" y="474372"/>
                  <a:pt x="4921763" y="495294"/>
                </a:cubicBezTo>
                <a:cubicBezTo>
                  <a:pt x="4921763" y="495294"/>
                  <a:pt x="4921763" y="495294"/>
                  <a:pt x="4921763" y="541787"/>
                </a:cubicBezTo>
                <a:cubicBezTo>
                  <a:pt x="4921763" y="541787"/>
                  <a:pt x="4921763" y="541787"/>
                  <a:pt x="4909874" y="541787"/>
                </a:cubicBezTo>
                <a:cubicBezTo>
                  <a:pt x="4909874" y="541787"/>
                  <a:pt x="4909874" y="541787"/>
                  <a:pt x="4909874" y="551085"/>
                </a:cubicBezTo>
                <a:cubicBezTo>
                  <a:pt x="4909874" y="551085"/>
                  <a:pt x="4909874" y="551085"/>
                  <a:pt x="4921763" y="551085"/>
                </a:cubicBezTo>
                <a:cubicBezTo>
                  <a:pt x="4921763" y="551085"/>
                  <a:pt x="4921763" y="551085"/>
                  <a:pt x="4921763" y="560384"/>
                </a:cubicBezTo>
                <a:cubicBezTo>
                  <a:pt x="4921763" y="560384"/>
                  <a:pt x="4921763" y="560384"/>
                  <a:pt x="4909874" y="560384"/>
                </a:cubicBezTo>
                <a:cubicBezTo>
                  <a:pt x="4909874" y="560384"/>
                  <a:pt x="4909874" y="560384"/>
                  <a:pt x="4909874" y="569682"/>
                </a:cubicBezTo>
                <a:cubicBezTo>
                  <a:pt x="4909874" y="569682"/>
                  <a:pt x="4909874" y="569682"/>
                  <a:pt x="4921763" y="569682"/>
                </a:cubicBezTo>
                <a:cubicBezTo>
                  <a:pt x="4921763" y="569682"/>
                  <a:pt x="4921763" y="569682"/>
                  <a:pt x="4921763" y="576656"/>
                </a:cubicBezTo>
                <a:cubicBezTo>
                  <a:pt x="4921763" y="576656"/>
                  <a:pt x="4921763" y="576656"/>
                  <a:pt x="4909874" y="576656"/>
                </a:cubicBezTo>
                <a:cubicBezTo>
                  <a:pt x="4909874" y="576656"/>
                  <a:pt x="4909874" y="576656"/>
                  <a:pt x="4909874" y="585955"/>
                </a:cubicBezTo>
                <a:cubicBezTo>
                  <a:pt x="4909874" y="585955"/>
                  <a:pt x="4909874" y="585955"/>
                  <a:pt x="4921763" y="585955"/>
                </a:cubicBezTo>
                <a:cubicBezTo>
                  <a:pt x="4921763" y="585955"/>
                  <a:pt x="4921763" y="585955"/>
                  <a:pt x="4921763" y="595254"/>
                </a:cubicBezTo>
                <a:cubicBezTo>
                  <a:pt x="4921763" y="595254"/>
                  <a:pt x="4921763" y="595254"/>
                  <a:pt x="4909874" y="595254"/>
                </a:cubicBezTo>
                <a:cubicBezTo>
                  <a:pt x="4909874" y="595254"/>
                  <a:pt x="4909874" y="595254"/>
                  <a:pt x="4909874" y="604552"/>
                </a:cubicBezTo>
                <a:cubicBezTo>
                  <a:pt x="4909874" y="604552"/>
                  <a:pt x="4909874" y="604552"/>
                  <a:pt x="4921763" y="604552"/>
                </a:cubicBezTo>
                <a:cubicBezTo>
                  <a:pt x="4921763" y="604552"/>
                  <a:pt x="4921763" y="604552"/>
                  <a:pt x="4921763" y="611526"/>
                </a:cubicBezTo>
                <a:cubicBezTo>
                  <a:pt x="4921763" y="611526"/>
                  <a:pt x="4921763" y="611526"/>
                  <a:pt x="4909874" y="611526"/>
                </a:cubicBezTo>
                <a:cubicBezTo>
                  <a:pt x="4909874" y="611526"/>
                  <a:pt x="4909874" y="611526"/>
                  <a:pt x="4909874" y="620825"/>
                </a:cubicBezTo>
                <a:cubicBezTo>
                  <a:pt x="4909874" y="620825"/>
                  <a:pt x="4909874" y="620825"/>
                  <a:pt x="4921763" y="620825"/>
                </a:cubicBezTo>
                <a:cubicBezTo>
                  <a:pt x="4921763" y="620825"/>
                  <a:pt x="4921763" y="620825"/>
                  <a:pt x="4921763" y="630123"/>
                </a:cubicBezTo>
                <a:cubicBezTo>
                  <a:pt x="4921763" y="630123"/>
                  <a:pt x="4921763" y="630123"/>
                  <a:pt x="4909874" y="630123"/>
                </a:cubicBezTo>
                <a:cubicBezTo>
                  <a:pt x="4909874" y="630123"/>
                  <a:pt x="4909874" y="630123"/>
                  <a:pt x="4909874" y="637097"/>
                </a:cubicBezTo>
                <a:cubicBezTo>
                  <a:pt x="4909874" y="637097"/>
                  <a:pt x="4909874" y="637097"/>
                  <a:pt x="4921763" y="637097"/>
                </a:cubicBezTo>
                <a:cubicBezTo>
                  <a:pt x="4921763" y="637097"/>
                  <a:pt x="4921763" y="637097"/>
                  <a:pt x="4921763" y="646396"/>
                </a:cubicBezTo>
                <a:cubicBezTo>
                  <a:pt x="4921763" y="646396"/>
                  <a:pt x="4921763" y="646396"/>
                  <a:pt x="4909874" y="646396"/>
                </a:cubicBezTo>
                <a:cubicBezTo>
                  <a:pt x="4909874" y="646396"/>
                  <a:pt x="4909874" y="646396"/>
                  <a:pt x="4909874" y="655694"/>
                </a:cubicBezTo>
                <a:cubicBezTo>
                  <a:pt x="4909874" y="655694"/>
                  <a:pt x="4909874" y="655694"/>
                  <a:pt x="4921763" y="655694"/>
                </a:cubicBezTo>
                <a:cubicBezTo>
                  <a:pt x="4921763" y="655694"/>
                  <a:pt x="4921763" y="655694"/>
                  <a:pt x="4921763" y="664993"/>
                </a:cubicBezTo>
                <a:cubicBezTo>
                  <a:pt x="4921763" y="664993"/>
                  <a:pt x="4921763" y="664993"/>
                  <a:pt x="4909874" y="664993"/>
                </a:cubicBezTo>
                <a:cubicBezTo>
                  <a:pt x="4909874" y="664993"/>
                  <a:pt x="4909874" y="664993"/>
                  <a:pt x="4909874" y="671967"/>
                </a:cubicBezTo>
                <a:cubicBezTo>
                  <a:pt x="4909874" y="671967"/>
                  <a:pt x="4909874" y="671967"/>
                  <a:pt x="4921763" y="671967"/>
                </a:cubicBezTo>
                <a:cubicBezTo>
                  <a:pt x="4921763" y="671967"/>
                  <a:pt x="4921763" y="671967"/>
                  <a:pt x="4921763" y="681266"/>
                </a:cubicBezTo>
                <a:cubicBezTo>
                  <a:pt x="4921763" y="681266"/>
                  <a:pt x="4921763" y="681266"/>
                  <a:pt x="4909874" y="681266"/>
                </a:cubicBezTo>
                <a:cubicBezTo>
                  <a:pt x="4909874" y="681266"/>
                  <a:pt x="4909874" y="681266"/>
                  <a:pt x="4909874" y="690564"/>
                </a:cubicBezTo>
                <a:cubicBezTo>
                  <a:pt x="4909874" y="690564"/>
                  <a:pt x="4909874" y="690564"/>
                  <a:pt x="4921763" y="690564"/>
                </a:cubicBezTo>
                <a:cubicBezTo>
                  <a:pt x="4921763" y="690564"/>
                  <a:pt x="4921763" y="690564"/>
                  <a:pt x="4921763" y="697538"/>
                </a:cubicBezTo>
                <a:cubicBezTo>
                  <a:pt x="4921763" y="697538"/>
                  <a:pt x="4921763" y="697538"/>
                  <a:pt x="4909874" y="697538"/>
                </a:cubicBezTo>
                <a:cubicBezTo>
                  <a:pt x="4909874" y="697538"/>
                  <a:pt x="4909874" y="697538"/>
                  <a:pt x="4909874" y="706837"/>
                </a:cubicBezTo>
                <a:cubicBezTo>
                  <a:pt x="4909874" y="706837"/>
                  <a:pt x="4909874" y="706837"/>
                  <a:pt x="4921763" y="706837"/>
                </a:cubicBezTo>
                <a:cubicBezTo>
                  <a:pt x="4921763" y="706837"/>
                  <a:pt x="4921763" y="706837"/>
                  <a:pt x="4921763" y="716135"/>
                </a:cubicBezTo>
                <a:cubicBezTo>
                  <a:pt x="4921763" y="716135"/>
                  <a:pt x="4921763" y="716135"/>
                  <a:pt x="4909874" y="716135"/>
                </a:cubicBezTo>
                <a:cubicBezTo>
                  <a:pt x="4909874" y="716135"/>
                  <a:pt x="4909874" y="716135"/>
                  <a:pt x="4909874" y="725434"/>
                </a:cubicBezTo>
                <a:cubicBezTo>
                  <a:pt x="4909874" y="725434"/>
                  <a:pt x="4909874" y="725434"/>
                  <a:pt x="4921763" y="725434"/>
                </a:cubicBezTo>
                <a:cubicBezTo>
                  <a:pt x="4921763" y="725434"/>
                  <a:pt x="4921763" y="725434"/>
                  <a:pt x="4921763" y="732408"/>
                </a:cubicBezTo>
                <a:cubicBezTo>
                  <a:pt x="4921763" y="732408"/>
                  <a:pt x="4921763" y="732408"/>
                  <a:pt x="4909874" y="732408"/>
                </a:cubicBezTo>
                <a:cubicBezTo>
                  <a:pt x="4909874" y="732408"/>
                  <a:pt x="4909874" y="732408"/>
                  <a:pt x="4909874" y="741706"/>
                </a:cubicBezTo>
                <a:cubicBezTo>
                  <a:pt x="4909874" y="741706"/>
                  <a:pt x="4909874" y="741706"/>
                  <a:pt x="4942567" y="762628"/>
                </a:cubicBezTo>
                <a:cubicBezTo>
                  <a:pt x="4942567" y="762628"/>
                  <a:pt x="4942567" y="762628"/>
                  <a:pt x="4942567" y="767278"/>
                </a:cubicBezTo>
                <a:cubicBezTo>
                  <a:pt x="4942567" y="767278"/>
                  <a:pt x="4942567" y="767278"/>
                  <a:pt x="4930679" y="767278"/>
                </a:cubicBezTo>
                <a:cubicBezTo>
                  <a:pt x="4930679" y="767278"/>
                  <a:pt x="4930679" y="767278"/>
                  <a:pt x="4930679" y="792849"/>
                </a:cubicBezTo>
                <a:cubicBezTo>
                  <a:pt x="4930679" y="792849"/>
                  <a:pt x="4930679" y="792849"/>
                  <a:pt x="4942567" y="792849"/>
                </a:cubicBezTo>
                <a:cubicBezTo>
                  <a:pt x="4942567" y="792849"/>
                  <a:pt x="4942567" y="792849"/>
                  <a:pt x="4942567" y="781225"/>
                </a:cubicBezTo>
                <a:cubicBezTo>
                  <a:pt x="4942567" y="781225"/>
                  <a:pt x="4942567" y="781225"/>
                  <a:pt x="4954455" y="776576"/>
                </a:cubicBezTo>
                <a:cubicBezTo>
                  <a:pt x="4954455" y="776576"/>
                  <a:pt x="4954455" y="776576"/>
                  <a:pt x="4975259" y="776576"/>
                </a:cubicBezTo>
                <a:cubicBezTo>
                  <a:pt x="4975259" y="776576"/>
                  <a:pt x="4975259" y="776576"/>
                  <a:pt x="4975259" y="785875"/>
                </a:cubicBezTo>
                <a:cubicBezTo>
                  <a:pt x="4975259" y="785875"/>
                  <a:pt x="4975259" y="785875"/>
                  <a:pt x="4993091" y="785875"/>
                </a:cubicBezTo>
                <a:cubicBezTo>
                  <a:pt x="4993091" y="785875"/>
                  <a:pt x="4993091" y="785875"/>
                  <a:pt x="4993091" y="790524"/>
                </a:cubicBezTo>
                <a:cubicBezTo>
                  <a:pt x="4993091" y="790524"/>
                  <a:pt x="4993091" y="790524"/>
                  <a:pt x="5004979" y="790524"/>
                </a:cubicBezTo>
                <a:cubicBezTo>
                  <a:pt x="5004979" y="790524"/>
                  <a:pt x="5004979" y="790524"/>
                  <a:pt x="5018771" y="804254"/>
                </a:cubicBezTo>
                <a:lnTo>
                  <a:pt x="5028884" y="814322"/>
                </a:lnTo>
                <a:lnTo>
                  <a:pt x="5070363" y="814322"/>
                </a:lnTo>
                <a:lnTo>
                  <a:pt x="5070363" y="802147"/>
                </a:lnTo>
                <a:cubicBezTo>
                  <a:pt x="5070363" y="802147"/>
                  <a:pt x="5070363" y="802147"/>
                  <a:pt x="5120887" y="802147"/>
                </a:cubicBezTo>
                <a:cubicBezTo>
                  <a:pt x="5120887" y="802147"/>
                  <a:pt x="5120887" y="802147"/>
                  <a:pt x="5120887" y="727759"/>
                </a:cubicBezTo>
                <a:cubicBezTo>
                  <a:pt x="5120887" y="727759"/>
                  <a:pt x="5120887" y="727759"/>
                  <a:pt x="5168440" y="727759"/>
                </a:cubicBezTo>
                <a:cubicBezTo>
                  <a:pt x="5168440" y="727759"/>
                  <a:pt x="5168440" y="727759"/>
                  <a:pt x="5168440" y="720785"/>
                </a:cubicBezTo>
                <a:cubicBezTo>
                  <a:pt x="5168440" y="720785"/>
                  <a:pt x="5168440" y="720785"/>
                  <a:pt x="5198160" y="720785"/>
                </a:cubicBezTo>
                <a:cubicBezTo>
                  <a:pt x="5198160" y="720785"/>
                  <a:pt x="5198160" y="720785"/>
                  <a:pt x="5198160" y="681266"/>
                </a:cubicBezTo>
                <a:cubicBezTo>
                  <a:pt x="5198160" y="681266"/>
                  <a:pt x="5198160" y="681266"/>
                  <a:pt x="5192216" y="681266"/>
                </a:cubicBezTo>
                <a:cubicBezTo>
                  <a:pt x="5192216" y="681266"/>
                  <a:pt x="5192216" y="681266"/>
                  <a:pt x="5192216" y="667318"/>
                </a:cubicBezTo>
                <a:cubicBezTo>
                  <a:pt x="5192216" y="667318"/>
                  <a:pt x="5192216" y="667318"/>
                  <a:pt x="5198160" y="669642"/>
                </a:cubicBezTo>
                <a:cubicBezTo>
                  <a:pt x="5198160" y="669642"/>
                  <a:pt x="5198160" y="669642"/>
                  <a:pt x="5204104" y="646396"/>
                </a:cubicBezTo>
                <a:cubicBezTo>
                  <a:pt x="5204104" y="646396"/>
                  <a:pt x="5204104" y="646396"/>
                  <a:pt x="5210048" y="669642"/>
                </a:cubicBezTo>
                <a:cubicBezTo>
                  <a:pt x="5210048" y="669642"/>
                  <a:pt x="5210048" y="669642"/>
                  <a:pt x="5213020" y="667318"/>
                </a:cubicBezTo>
                <a:cubicBezTo>
                  <a:pt x="5213020" y="667318"/>
                  <a:pt x="5213020" y="667318"/>
                  <a:pt x="5215992" y="660344"/>
                </a:cubicBezTo>
                <a:cubicBezTo>
                  <a:pt x="5215992" y="660344"/>
                  <a:pt x="5215992" y="660344"/>
                  <a:pt x="5221936" y="651045"/>
                </a:cubicBezTo>
                <a:cubicBezTo>
                  <a:pt x="5221936" y="651045"/>
                  <a:pt x="5221936" y="651045"/>
                  <a:pt x="5227880" y="641747"/>
                </a:cubicBezTo>
                <a:cubicBezTo>
                  <a:pt x="5227880" y="641747"/>
                  <a:pt x="5227880" y="641747"/>
                  <a:pt x="5242740" y="634773"/>
                </a:cubicBezTo>
                <a:cubicBezTo>
                  <a:pt x="5242740" y="634773"/>
                  <a:pt x="5242740" y="634773"/>
                  <a:pt x="5260572" y="625474"/>
                </a:cubicBezTo>
                <a:cubicBezTo>
                  <a:pt x="5260572" y="625474"/>
                  <a:pt x="5260572" y="625474"/>
                  <a:pt x="5269488" y="616175"/>
                </a:cubicBezTo>
                <a:cubicBezTo>
                  <a:pt x="5269488" y="616175"/>
                  <a:pt x="5269488" y="616175"/>
                  <a:pt x="5275432" y="599903"/>
                </a:cubicBezTo>
                <a:cubicBezTo>
                  <a:pt x="5275432" y="599903"/>
                  <a:pt x="5275432" y="599903"/>
                  <a:pt x="5281376" y="616175"/>
                </a:cubicBezTo>
                <a:cubicBezTo>
                  <a:pt x="5281376" y="616175"/>
                  <a:pt x="5281376" y="616175"/>
                  <a:pt x="5287320" y="623149"/>
                </a:cubicBezTo>
                <a:cubicBezTo>
                  <a:pt x="5287320" y="623149"/>
                  <a:pt x="5287320" y="623149"/>
                  <a:pt x="5302180" y="632448"/>
                </a:cubicBezTo>
                <a:cubicBezTo>
                  <a:pt x="5302180" y="632448"/>
                  <a:pt x="5302180" y="632448"/>
                  <a:pt x="5314069" y="641747"/>
                </a:cubicBezTo>
                <a:cubicBezTo>
                  <a:pt x="5314069" y="641747"/>
                  <a:pt x="5314069" y="641747"/>
                  <a:pt x="5325957" y="651045"/>
                </a:cubicBezTo>
                <a:cubicBezTo>
                  <a:pt x="5325957" y="651045"/>
                  <a:pt x="5325957" y="651045"/>
                  <a:pt x="5328929" y="660344"/>
                </a:cubicBezTo>
                <a:cubicBezTo>
                  <a:pt x="5328929" y="660344"/>
                  <a:pt x="5328929" y="660344"/>
                  <a:pt x="5331901" y="669642"/>
                </a:cubicBezTo>
                <a:cubicBezTo>
                  <a:pt x="5331901" y="669642"/>
                  <a:pt x="5331901" y="669642"/>
                  <a:pt x="5337845" y="669642"/>
                </a:cubicBezTo>
                <a:cubicBezTo>
                  <a:pt x="5337845" y="669642"/>
                  <a:pt x="5337845" y="669642"/>
                  <a:pt x="5340817" y="646396"/>
                </a:cubicBezTo>
                <a:cubicBezTo>
                  <a:pt x="5340817" y="646396"/>
                  <a:pt x="5340817" y="646396"/>
                  <a:pt x="5346761" y="669642"/>
                </a:cubicBezTo>
                <a:cubicBezTo>
                  <a:pt x="5346761" y="669642"/>
                  <a:pt x="5346761" y="669642"/>
                  <a:pt x="5352705" y="669642"/>
                </a:cubicBezTo>
                <a:cubicBezTo>
                  <a:pt x="5352705" y="669642"/>
                  <a:pt x="5352705" y="669642"/>
                  <a:pt x="5352705" y="683590"/>
                </a:cubicBezTo>
                <a:cubicBezTo>
                  <a:pt x="5352705" y="683590"/>
                  <a:pt x="5352705" y="683590"/>
                  <a:pt x="5346761" y="683590"/>
                </a:cubicBezTo>
                <a:cubicBezTo>
                  <a:pt x="5346761" y="683590"/>
                  <a:pt x="5346761" y="683590"/>
                  <a:pt x="5346761" y="716135"/>
                </a:cubicBezTo>
                <a:cubicBezTo>
                  <a:pt x="5346761" y="716135"/>
                  <a:pt x="5346761" y="716135"/>
                  <a:pt x="5358649" y="716135"/>
                </a:cubicBezTo>
                <a:cubicBezTo>
                  <a:pt x="5358649" y="716135"/>
                  <a:pt x="5358649" y="716135"/>
                  <a:pt x="5358649" y="720785"/>
                </a:cubicBezTo>
                <a:cubicBezTo>
                  <a:pt x="5358649" y="720785"/>
                  <a:pt x="5358649" y="720785"/>
                  <a:pt x="5367565" y="720785"/>
                </a:cubicBezTo>
                <a:cubicBezTo>
                  <a:pt x="5367565" y="720785"/>
                  <a:pt x="5367565" y="720785"/>
                  <a:pt x="5367565" y="711486"/>
                </a:cubicBezTo>
                <a:cubicBezTo>
                  <a:pt x="5367565" y="711486"/>
                  <a:pt x="5367565" y="711486"/>
                  <a:pt x="5391342" y="711486"/>
                </a:cubicBezTo>
                <a:cubicBezTo>
                  <a:pt x="5391342" y="711486"/>
                  <a:pt x="5391342" y="711486"/>
                  <a:pt x="5391342" y="695213"/>
                </a:cubicBezTo>
                <a:cubicBezTo>
                  <a:pt x="5391342" y="695213"/>
                  <a:pt x="5391342" y="695213"/>
                  <a:pt x="5441865" y="695213"/>
                </a:cubicBezTo>
                <a:cubicBezTo>
                  <a:pt x="5441865" y="695213"/>
                  <a:pt x="5441865" y="695213"/>
                  <a:pt x="5441865" y="706837"/>
                </a:cubicBezTo>
                <a:cubicBezTo>
                  <a:pt x="5441865" y="706837"/>
                  <a:pt x="5441865" y="706837"/>
                  <a:pt x="5468614" y="706837"/>
                </a:cubicBezTo>
                <a:cubicBezTo>
                  <a:pt x="5468614" y="706837"/>
                  <a:pt x="5468614" y="706837"/>
                  <a:pt x="5468614" y="725434"/>
                </a:cubicBezTo>
                <a:cubicBezTo>
                  <a:pt x="5468614" y="725434"/>
                  <a:pt x="5468614" y="725434"/>
                  <a:pt x="5462670" y="725434"/>
                </a:cubicBezTo>
                <a:cubicBezTo>
                  <a:pt x="5462670" y="725434"/>
                  <a:pt x="5462670" y="725434"/>
                  <a:pt x="5462670" y="732408"/>
                </a:cubicBezTo>
                <a:cubicBezTo>
                  <a:pt x="5462670" y="732408"/>
                  <a:pt x="5462670" y="732408"/>
                  <a:pt x="5468614" y="732408"/>
                </a:cubicBezTo>
                <a:cubicBezTo>
                  <a:pt x="5468614" y="732408"/>
                  <a:pt x="5468614" y="732408"/>
                  <a:pt x="5468614" y="746356"/>
                </a:cubicBezTo>
                <a:cubicBezTo>
                  <a:pt x="5468614" y="746356"/>
                  <a:pt x="5468614" y="746356"/>
                  <a:pt x="5462670" y="751005"/>
                </a:cubicBezTo>
                <a:cubicBezTo>
                  <a:pt x="5462670" y="751005"/>
                  <a:pt x="5462670" y="751005"/>
                  <a:pt x="5462670" y="806797"/>
                </a:cubicBezTo>
                <a:cubicBezTo>
                  <a:pt x="5462670" y="806797"/>
                  <a:pt x="5462670" y="806797"/>
                  <a:pt x="5483473" y="806797"/>
                </a:cubicBezTo>
                <a:cubicBezTo>
                  <a:pt x="5483473" y="806797"/>
                  <a:pt x="5483473" y="806797"/>
                  <a:pt x="5483473" y="811446"/>
                </a:cubicBezTo>
                <a:cubicBezTo>
                  <a:pt x="5483473" y="811446"/>
                  <a:pt x="5483473" y="811446"/>
                  <a:pt x="5501306" y="811446"/>
                </a:cubicBezTo>
                <a:cubicBezTo>
                  <a:pt x="5501306" y="811446"/>
                  <a:pt x="5501306" y="811446"/>
                  <a:pt x="5501306" y="813480"/>
                </a:cubicBezTo>
                <a:lnTo>
                  <a:pt x="5501306" y="814322"/>
                </a:lnTo>
                <a:lnTo>
                  <a:pt x="5519138" y="814322"/>
                </a:lnTo>
                <a:lnTo>
                  <a:pt x="5519138" y="811446"/>
                </a:lnTo>
                <a:cubicBezTo>
                  <a:pt x="5519138" y="811446"/>
                  <a:pt x="5519138" y="811446"/>
                  <a:pt x="5539942" y="802147"/>
                </a:cubicBezTo>
                <a:cubicBezTo>
                  <a:pt x="5539942" y="802147"/>
                  <a:pt x="5539942" y="802147"/>
                  <a:pt x="5539942" y="781225"/>
                </a:cubicBezTo>
                <a:cubicBezTo>
                  <a:pt x="5539942" y="781225"/>
                  <a:pt x="5539942" y="781225"/>
                  <a:pt x="5533998" y="781225"/>
                </a:cubicBezTo>
                <a:cubicBezTo>
                  <a:pt x="5533998" y="781225"/>
                  <a:pt x="5533998" y="781225"/>
                  <a:pt x="5533998" y="757979"/>
                </a:cubicBezTo>
                <a:cubicBezTo>
                  <a:pt x="5533998" y="757979"/>
                  <a:pt x="5533998" y="757979"/>
                  <a:pt x="5545886" y="757979"/>
                </a:cubicBezTo>
                <a:cubicBezTo>
                  <a:pt x="5545886" y="757979"/>
                  <a:pt x="5545886" y="757979"/>
                  <a:pt x="5545886" y="755654"/>
                </a:cubicBezTo>
                <a:cubicBezTo>
                  <a:pt x="5545886" y="755654"/>
                  <a:pt x="5545886" y="755654"/>
                  <a:pt x="5572634" y="755654"/>
                </a:cubicBezTo>
                <a:cubicBezTo>
                  <a:pt x="5572634" y="755654"/>
                  <a:pt x="5572634" y="755654"/>
                  <a:pt x="5572634" y="746356"/>
                </a:cubicBezTo>
                <a:cubicBezTo>
                  <a:pt x="5572634" y="746356"/>
                  <a:pt x="5572634" y="746356"/>
                  <a:pt x="5590466" y="746356"/>
                </a:cubicBezTo>
                <a:cubicBezTo>
                  <a:pt x="5590466" y="746356"/>
                  <a:pt x="5590466" y="746356"/>
                  <a:pt x="5590466" y="630123"/>
                </a:cubicBezTo>
                <a:cubicBezTo>
                  <a:pt x="5590466" y="630123"/>
                  <a:pt x="5590466" y="630123"/>
                  <a:pt x="5602354" y="630123"/>
                </a:cubicBezTo>
                <a:cubicBezTo>
                  <a:pt x="5602354" y="630123"/>
                  <a:pt x="5602354" y="630123"/>
                  <a:pt x="5602354" y="611526"/>
                </a:cubicBezTo>
                <a:cubicBezTo>
                  <a:pt x="5602354" y="611526"/>
                  <a:pt x="5602354" y="611526"/>
                  <a:pt x="5605326" y="611526"/>
                </a:cubicBezTo>
                <a:cubicBezTo>
                  <a:pt x="5605326" y="611526"/>
                  <a:pt x="5605326" y="611526"/>
                  <a:pt x="5605326" y="565033"/>
                </a:cubicBezTo>
                <a:cubicBezTo>
                  <a:pt x="5605326" y="565033"/>
                  <a:pt x="5605326" y="565033"/>
                  <a:pt x="5617215" y="565033"/>
                </a:cubicBezTo>
                <a:cubicBezTo>
                  <a:pt x="5617215" y="565033"/>
                  <a:pt x="5617215" y="565033"/>
                  <a:pt x="5617215" y="574332"/>
                </a:cubicBezTo>
                <a:cubicBezTo>
                  <a:pt x="5617215" y="574332"/>
                  <a:pt x="5617215" y="574332"/>
                  <a:pt x="5623159" y="574332"/>
                </a:cubicBezTo>
                <a:cubicBezTo>
                  <a:pt x="5623159" y="574332"/>
                  <a:pt x="5623159" y="574332"/>
                  <a:pt x="5623159" y="555735"/>
                </a:cubicBezTo>
                <a:cubicBezTo>
                  <a:pt x="5623159" y="555735"/>
                  <a:pt x="5623159" y="555735"/>
                  <a:pt x="5638018" y="551085"/>
                </a:cubicBezTo>
                <a:cubicBezTo>
                  <a:pt x="5638018" y="551085"/>
                  <a:pt x="5638018" y="551085"/>
                  <a:pt x="5649906" y="555735"/>
                </a:cubicBezTo>
                <a:cubicBezTo>
                  <a:pt x="5649906" y="555735"/>
                  <a:pt x="5649906" y="555735"/>
                  <a:pt x="5667738" y="555735"/>
                </a:cubicBezTo>
                <a:cubicBezTo>
                  <a:pt x="5667738" y="555735"/>
                  <a:pt x="5667738" y="555735"/>
                  <a:pt x="5667738" y="525514"/>
                </a:cubicBezTo>
                <a:cubicBezTo>
                  <a:pt x="5667738" y="525514"/>
                  <a:pt x="5667738" y="525514"/>
                  <a:pt x="5679627" y="525514"/>
                </a:cubicBezTo>
                <a:cubicBezTo>
                  <a:pt x="5679627" y="525514"/>
                  <a:pt x="5679627" y="525514"/>
                  <a:pt x="5679627" y="530163"/>
                </a:cubicBezTo>
                <a:cubicBezTo>
                  <a:pt x="5679627" y="530163"/>
                  <a:pt x="5679627" y="530163"/>
                  <a:pt x="5694487" y="530163"/>
                </a:cubicBezTo>
                <a:cubicBezTo>
                  <a:pt x="5694487" y="530163"/>
                  <a:pt x="5694487" y="530163"/>
                  <a:pt x="5694487" y="525514"/>
                </a:cubicBezTo>
                <a:cubicBezTo>
                  <a:pt x="5694487" y="525514"/>
                  <a:pt x="5694487" y="525514"/>
                  <a:pt x="5706375" y="525514"/>
                </a:cubicBezTo>
                <a:cubicBezTo>
                  <a:pt x="5706375" y="525514"/>
                  <a:pt x="5706375" y="525514"/>
                  <a:pt x="5706375" y="560384"/>
                </a:cubicBezTo>
                <a:cubicBezTo>
                  <a:pt x="5706375" y="560384"/>
                  <a:pt x="5706375" y="560384"/>
                  <a:pt x="5721235" y="569682"/>
                </a:cubicBezTo>
                <a:cubicBezTo>
                  <a:pt x="5721235" y="569682"/>
                  <a:pt x="5721235" y="569682"/>
                  <a:pt x="5721235" y="574332"/>
                </a:cubicBezTo>
                <a:cubicBezTo>
                  <a:pt x="5721235" y="574332"/>
                  <a:pt x="5721235" y="574332"/>
                  <a:pt x="5718263" y="574332"/>
                </a:cubicBezTo>
                <a:cubicBezTo>
                  <a:pt x="5718263" y="574332"/>
                  <a:pt x="5718263" y="574332"/>
                  <a:pt x="5718263" y="576656"/>
                </a:cubicBezTo>
                <a:cubicBezTo>
                  <a:pt x="5718263" y="576656"/>
                  <a:pt x="5718263" y="576656"/>
                  <a:pt x="5750955" y="576656"/>
                </a:cubicBezTo>
                <a:cubicBezTo>
                  <a:pt x="5750955" y="576656"/>
                  <a:pt x="5750955" y="576656"/>
                  <a:pt x="5750955" y="565033"/>
                </a:cubicBezTo>
                <a:cubicBezTo>
                  <a:pt x="5750955" y="565033"/>
                  <a:pt x="5750955" y="565033"/>
                  <a:pt x="5789591" y="555735"/>
                </a:cubicBezTo>
                <a:cubicBezTo>
                  <a:pt x="5789591" y="555735"/>
                  <a:pt x="5789591" y="555735"/>
                  <a:pt x="5789591" y="546436"/>
                </a:cubicBezTo>
                <a:cubicBezTo>
                  <a:pt x="5789591" y="546436"/>
                  <a:pt x="5789591" y="546436"/>
                  <a:pt x="5798507" y="546436"/>
                </a:cubicBezTo>
                <a:cubicBezTo>
                  <a:pt x="5798507" y="546436"/>
                  <a:pt x="5798507" y="546436"/>
                  <a:pt x="5798507" y="539462"/>
                </a:cubicBezTo>
                <a:cubicBezTo>
                  <a:pt x="5798507" y="539462"/>
                  <a:pt x="5798507" y="539462"/>
                  <a:pt x="5822283" y="539462"/>
                </a:cubicBezTo>
                <a:cubicBezTo>
                  <a:pt x="5822283" y="539462"/>
                  <a:pt x="5822283" y="539462"/>
                  <a:pt x="5822283" y="546436"/>
                </a:cubicBezTo>
                <a:cubicBezTo>
                  <a:pt x="5822283" y="546436"/>
                  <a:pt x="5822283" y="546436"/>
                  <a:pt x="5840116" y="546436"/>
                </a:cubicBezTo>
                <a:cubicBezTo>
                  <a:pt x="5840116" y="546436"/>
                  <a:pt x="5840116" y="546436"/>
                  <a:pt x="5840116" y="560384"/>
                </a:cubicBezTo>
                <a:cubicBezTo>
                  <a:pt x="5840116" y="560384"/>
                  <a:pt x="5840116" y="560384"/>
                  <a:pt x="5872808" y="560384"/>
                </a:cubicBezTo>
                <a:cubicBezTo>
                  <a:pt x="5872808" y="560384"/>
                  <a:pt x="5872808" y="560384"/>
                  <a:pt x="5872808" y="551085"/>
                </a:cubicBezTo>
                <a:cubicBezTo>
                  <a:pt x="5872808" y="551085"/>
                  <a:pt x="5872808" y="551085"/>
                  <a:pt x="5887668" y="551085"/>
                </a:cubicBezTo>
                <a:cubicBezTo>
                  <a:pt x="5887668" y="551085"/>
                  <a:pt x="5887668" y="551085"/>
                  <a:pt x="5887668" y="541787"/>
                </a:cubicBezTo>
                <a:cubicBezTo>
                  <a:pt x="5887668" y="541787"/>
                  <a:pt x="5887668" y="541787"/>
                  <a:pt x="5905500" y="541787"/>
                </a:cubicBezTo>
                <a:cubicBezTo>
                  <a:pt x="5905500" y="541787"/>
                  <a:pt x="5905500" y="541787"/>
                  <a:pt x="5905500" y="551085"/>
                </a:cubicBezTo>
                <a:cubicBezTo>
                  <a:pt x="5905500" y="551085"/>
                  <a:pt x="5905500" y="551085"/>
                  <a:pt x="5911444" y="551085"/>
                </a:cubicBezTo>
                <a:cubicBezTo>
                  <a:pt x="5911444" y="551085"/>
                  <a:pt x="5911444" y="551085"/>
                  <a:pt x="5911444" y="495294"/>
                </a:cubicBezTo>
                <a:cubicBezTo>
                  <a:pt x="5911444" y="495294"/>
                  <a:pt x="5911444" y="495294"/>
                  <a:pt x="6045185" y="495294"/>
                </a:cubicBezTo>
                <a:cubicBezTo>
                  <a:pt x="6045185" y="495294"/>
                  <a:pt x="6045185" y="495294"/>
                  <a:pt x="6045185" y="569682"/>
                </a:cubicBezTo>
                <a:cubicBezTo>
                  <a:pt x="6045185" y="569682"/>
                  <a:pt x="6045185" y="569682"/>
                  <a:pt x="6068961" y="569682"/>
                </a:cubicBezTo>
                <a:cubicBezTo>
                  <a:pt x="6068961" y="569682"/>
                  <a:pt x="6068961" y="569682"/>
                  <a:pt x="6068961" y="485995"/>
                </a:cubicBezTo>
                <a:cubicBezTo>
                  <a:pt x="6068961" y="485995"/>
                  <a:pt x="6068961" y="485995"/>
                  <a:pt x="6098681" y="474372"/>
                </a:cubicBezTo>
                <a:cubicBezTo>
                  <a:pt x="6098681" y="474372"/>
                  <a:pt x="6098681" y="474372"/>
                  <a:pt x="6137317" y="474372"/>
                </a:cubicBezTo>
                <a:cubicBezTo>
                  <a:pt x="6137317" y="474372"/>
                  <a:pt x="6137317" y="474372"/>
                  <a:pt x="6158121" y="460424"/>
                </a:cubicBezTo>
                <a:cubicBezTo>
                  <a:pt x="6158121" y="460424"/>
                  <a:pt x="6158121" y="460424"/>
                  <a:pt x="6208645" y="460424"/>
                </a:cubicBezTo>
                <a:cubicBezTo>
                  <a:pt x="6208645" y="460424"/>
                  <a:pt x="6208645" y="460424"/>
                  <a:pt x="6208645" y="474372"/>
                </a:cubicBezTo>
                <a:cubicBezTo>
                  <a:pt x="6208645" y="474372"/>
                  <a:pt x="6208645" y="474372"/>
                  <a:pt x="6259170" y="474372"/>
                </a:cubicBezTo>
                <a:cubicBezTo>
                  <a:pt x="6259170" y="474372"/>
                  <a:pt x="6259170" y="474372"/>
                  <a:pt x="6259170" y="565033"/>
                </a:cubicBezTo>
                <a:cubicBezTo>
                  <a:pt x="6259170" y="565033"/>
                  <a:pt x="6259170" y="565033"/>
                  <a:pt x="6274030" y="565033"/>
                </a:cubicBezTo>
                <a:cubicBezTo>
                  <a:pt x="6274030" y="565033"/>
                  <a:pt x="6274030" y="565033"/>
                  <a:pt x="6274030" y="697538"/>
                </a:cubicBezTo>
                <a:cubicBezTo>
                  <a:pt x="6274030" y="697538"/>
                  <a:pt x="6274030" y="697538"/>
                  <a:pt x="6297806" y="697538"/>
                </a:cubicBezTo>
                <a:cubicBezTo>
                  <a:pt x="6297806" y="697538"/>
                  <a:pt x="6297806" y="697538"/>
                  <a:pt x="6297806" y="611526"/>
                </a:cubicBezTo>
                <a:cubicBezTo>
                  <a:pt x="6297806" y="611526"/>
                  <a:pt x="6297806" y="611526"/>
                  <a:pt x="6306722" y="606877"/>
                </a:cubicBezTo>
                <a:cubicBezTo>
                  <a:pt x="6306722" y="606877"/>
                  <a:pt x="6306722" y="606877"/>
                  <a:pt x="6312666" y="606877"/>
                </a:cubicBezTo>
                <a:cubicBezTo>
                  <a:pt x="6312666" y="606877"/>
                  <a:pt x="6312666" y="606877"/>
                  <a:pt x="6312666" y="616175"/>
                </a:cubicBezTo>
                <a:cubicBezTo>
                  <a:pt x="6312666" y="616175"/>
                  <a:pt x="6312666" y="616175"/>
                  <a:pt x="6336442" y="606877"/>
                </a:cubicBezTo>
                <a:cubicBezTo>
                  <a:pt x="6336442" y="606877"/>
                  <a:pt x="6336442" y="606877"/>
                  <a:pt x="6357246" y="606877"/>
                </a:cubicBezTo>
                <a:cubicBezTo>
                  <a:pt x="6357246" y="606877"/>
                  <a:pt x="6357246" y="606877"/>
                  <a:pt x="6357246" y="764953"/>
                </a:cubicBezTo>
                <a:cubicBezTo>
                  <a:pt x="6357246" y="764953"/>
                  <a:pt x="6357246" y="764953"/>
                  <a:pt x="6398854" y="769602"/>
                </a:cubicBezTo>
                <a:cubicBezTo>
                  <a:pt x="6398854" y="767278"/>
                  <a:pt x="6398854" y="764953"/>
                  <a:pt x="6398854" y="762628"/>
                </a:cubicBezTo>
                <a:cubicBezTo>
                  <a:pt x="6413715" y="762628"/>
                  <a:pt x="6428575" y="762628"/>
                  <a:pt x="6443435" y="762628"/>
                </a:cubicBezTo>
                <a:cubicBezTo>
                  <a:pt x="6443435" y="751005"/>
                  <a:pt x="6443435" y="741706"/>
                  <a:pt x="6443435" y="732408"/>
                </a:cubicBezTo>
                <a:cubicBezTo>
                  <a:pt x="6446407" y="732408"/>
                  <a:pt x="6452351" y="732408"/>
                  <a:pt x="6455323" y="732408"/>
                </a:cubicBezTo>
                <a:cubicBezTo>
                  <a:pt x="6455323" y="718460"/>
                  <a:pt x="6455323" y="706837"/>
                  <a:pt x="6455323" y="692889"/>
                </a:cubicBezTo>
                <a:cubicBezTo>
                  <a:pt x="6458295" y="692889"/>
                  <a:pt x="6461267" y="692889"/>
                  <a:pt x="6464239" y="692889"/>
                </a:cubicBezTo>
                <a:cubicBezTo>
                  <a:pt x="6464239" y="678941"/>
                  <a:pt x="6464239" y="667318"/>
                  <a:pt x="6464239" y="653370"/>
                </a:cubicBezTo>
                <a:cubicBezTo>
                  <a:pt x="6470183" y="653370"/>
                  <a:pt x="6476127" y="653370"/>
                  <a:pt x="6485043" y="653370"/>
                </a:cubicBezTo>
                <a:cubicBezTo>
                  <a:pt x="6485043" y="653370"/>
                  <a:pt x="6485043" y="655694"/>
                  <a:pt x="6485043" y="655694"/>
                </a:cubicBezTo>
                <a:cubicBezTo>
                  <a:pt x="6505847" y="648720"/>
                  <a:pt x="6529623" y="639422"/>
                  <a:pt x="6550427" y="632448"/>
                </a:cubicBezTo>
                <a:cubicBezTo>
                  <a:pt x="6553399" y="625474"/>
                  <a:pt x="6553399" y="618500"/>
                  <a:pt x="6553399" y="611526"/>
                </a:cubicBezTo>
                <a:cubicBezTo>
                  <a:pt x="6556371" y="618500"/>
                  <a:pt x="6556371" y="625474"/>
                  <a:pt x="6559343" y="632448"/>
                </a:cubicBezTo>
                <a:cubicBezTo>
                  <a:pt x="6583119" y="641747"/>
                  <a:pt x="6603924" y="651045"/>
                  <a:pt x="6627700" y="660344"/>
                </a:cubicBezTo>
                <a:cubicBezTo>
                  <a:pt x="6627700" y="658019"/>
                  <a:pt x="6627700" y="655694"/>
                  <a:pt x="6627700" y="655694"/>
                </a:cubicBezTo>
                <a:cubicBezTo>
                  <a:pt x="6633644" y="655694"/>
                  <a:pt x="6639588" y="655694"/>
                  <a:pt x="6645532" y="655694"/>
                </a:cubicBezTo>
                <a:cubicBezTo>
                  <a:pt x="6645532" y="667318"/>
                  <a:pt x="6645532" y="681266"/>
                  <a:pt x="6645532" y="692889"/>
                </a:cubicBezTo>
                <a:cubicBezTo>
                  <a:pt x="6648504" y="692889"/>
                  <a:pt x="6651476" y="692889"/>
                  <a:pt x="6654448" y="692889"/>
                </a:cubicBezTo>
                <a:cubicBezTo>
                  <a:pt x="6654448" y="706837"/>
                  <a:pt x="6654448" y="720785"/>
                  <a:pt x="6654448" y="737057"/>
                </a:cubicBezTo>
                <a:cubicBezTo>
                  <a:pt x="6657420" y="737057"/>
                  <a:pt x="6660392" y="737057"/>
                  <a:pt x="6663364" y="737057"/>
                </a:cubicBezTo>
                <a:cubicBezTo>
                  <a:pt x="6663364" y="744031"/>
                  <a:pt x="6663364" y="751005"/>
                  <a:pt x="6663364" y="757979"/>
                </a:cubicBezTo>
                <a:cubicBezTo>
                  <a:pt x="6669308" y="757979"/>
                  <a:pt x="6675252" y="757979"/>
                  <a:pt x="6681196" y="757979"/>
                </a:cubicBezTo>
                <a:cubicBezTo>
                  <a:pt x="6681196" y="769602"/>
                  <a:pt x="6681196" y="778901"/>
                  <a:pt x="6681196" y="790524"/>
                </a:cubicBezTo>
                <a:cubicBezTo>
                  <a:pt x="6719832" y="788199"/>
                  <a:pt x="6755496" y="785875"/>
                  <a:pt x="6794133" y="783550"/>
                </a:cubicBezTo>
                <a:cubicBezTo>
                  <a:pt x="6794133" y="771927"/>
                  <a:pt x="6794133" y="762628"/>
                  <a:pt x="6794133" y="751005"/>
                </a:cubicBezTo>
                <a:cubicBezTo>
                  <a:pt x="6814937" y="751005"/>
                  <a:pt x="6835741" y="751005"/>
                  <a:pt x="6853573" y="751005"/>
                </a:cubicBezTo>
                <a:cubicBezTo>
                  <a:pt x="6853573" y="744031"/>
                  <a:pt x="6853573" y="739382"/>
                  <a:pt x="6853573" y="732408"/>
                </a:cubicBezTo>
                <a:cubicBezTo>
                  <a:pt x="6895181" y="732408"/>
                  <a:pt x="6936789" y="732408"/>
                  <a:pt x="6978398" y="732408"/>
                </a:cubicBezTo>
                <a:cubicBezTo>
                  <a:pt x="6978398" y="737057"/>
                  <a:pt x="6978398" y="739382"/>
                  <a:pt x="6978398" y="744031"/>
                </a:cubicBezTo>
                <a:cubicBezTo>
                  <a:pt x="7005146" y="744031"/>
                  <a:pt x="7031894" y="744031"/>
                  <a:pt x="7058642" y="744031"/>
                </a:cubicBezTo>
                <a:cubicBezTo>
                  <a:pt x="7058642" y="746356"/>
                  <a:pt x="7058642" y="748680"/>
                  <a:pt x="7058642" y="751005"/>
                </a:cubicBezTo>
                <a:cubicBezTo>
                  <a:pt x="7064586" y="751005"/>
                  <a:pt x="7073502" y="751005"/>
                  <a:pt x="7082418" y="751005"/>
                </a:cubicBezTo>
                <a:cubicBezTo>
                  <a:pt x="7082418" y="753330"/>
                  <a:pt x="7082418" y="755654"/>
                  <a:pt x="7082418" y="757979"/>
                </a:cubicBezTo>
                <a:cubicBezTo>
                  <a:pt x="7088362" y="757979"/>
                  <a:pt x="7097278" y="757979"/>
                  <a:pt x="7103222" y="757979"/>
                </a:cubicBezTo>
                <a:cubicBezTo>
                  <a:pt x="7103222" y="723109"/>
                  <a:pt x="7103222" y="688239"/>
                  <a:pt x="7103222" y="653370"/>
                </a:cubicBezTo>
                <a:cubicBezTo>
                  <a:pt x="7124026" y="648720"/>
                  <a:pt x="7144831" y="644071"/>
                  <a:pt x="7165635" y="639422"/>
                </a:cubicBezTo>
                <a:cubicBezTo>
                  <a:pt x="7204271" y="639422"/>
                  <a:pt x="7242907" y="639422"/>
                  <a:pt x="7281543" y="639422"/>
                </a:cubicBezTo>
                <a:cubicBezTo>
                  <a:pt x="7281543" y="583630"/>
                  <a:pt x="7281543" y="527839"/>
                  <a:pt x="7281543" y="472047"/>
                </a:cubicBezTo>
                <a:cubicBezTo>
                  <a:pt x="7290459" y="467398"/>
                  <a:pt x="7302347" y="465073"/>
                  <a:pt x="7314235" y="460424"/>
                </a:cubicBezTo>
                <a:cubicBezTo>
                  <a:pt x="7361788" y="455775"/>
                  <a:pt x="7409340" y="448801"/>
                  <a:pt x="7456892" y="441827"/>
                </a:cubicBezTo>
                <a:cubicBezTo>
                  <a:pt x="7474724" y="446476"/>
                  <a:pt x="7489584" y="451125"/>
                  <a:pt x="7507417" y="453450"/>
                </a:cubicBezTo>
                <a:cubicBezTo>
                  <a:pt x="7510389" y="455775"/>
                  <a:pt x="7513361" y="458099"/>
                  <a:pt x="7516333" y="460424"/>
                </a:cubicBezTo>
                <a:cubicBezTo>
                  <a:pt x="7516333" y="565033"/>
                  <a:pt x="7516333" y="669642"/>
                  <a:pt x="7516333" y="771927"/>
                </a:cubicBezTo>
                <a:cubicBezTo>
                  <a:pt x="7522277" y="771927"/>
                  <a:pt x="7528221" y="771927"/>
                  <a:pt x="7537137" y="771927"/>
                </a:cubicBezTo>
                <a:cubicBezTo>
                  <a:pt x="7537137" y="730083"/>
                  <a:pt x="7537137" y="688239"/>
                  <a:pt x="7537137" y="646396"/>
                </a:cubicBezTo>
                <a:cubicBezTo>
                  <a:pt x="7543081" y="646396"/>
                  <a:pt x="7549025" y="646396"/>
                  <a:pt x="7554969" y="646396"/>
                </a:cubicBezTo>
                <a:cubicBezTo>
                  <a:pt x="7554969" y="641747"/>
                  <a:pt x="7554969" y="639422"/>
                  <a:pt x="7554969" y="634773"/>
                </a:cubicBezTo>
                <a:cubicBezTo>
                  <a:pt x="7560913" y="632448"/>
                  <a:pt x="7566857" y="630123"/>
                  <a:pt x="7572801" y="627799"/>
                </a:cubicBezTo>
                <a:cubicBezTo>
                  <a:pt x="7575773" y="627799"/>
                  <a:pt x="7581717" y="627799"/>
                  <a:pt x="7587661" y="627799"/>
                </a:cubicBezTo>
                <a:cubicBezTo>
                  <a:pt x="7587661" y="623149"/>
                  <a:pt x="7587661" y="620825"/>
                  <a:pt x="7587661" y="616175"/>
                </a:cubicBezTo>
                <a:cubicBezTo>
                  <a:pt x="7590633" y="613851"/>
                  <a:pt x="7596577" y="611526"/>
                  <a:pt x="7599549" y="609201"/>
                </a:cubicBezTo>
                <a:cubicBezTo>
                  <a:pt x="7608465" y="609201"/>
                  <a:pt x="7620353" y="609201"/>
                  <a:pt x="7629269" y="609201"/>
                </a:cubicBezTo>
                <a:cubicBezTo>
                  <a:pt x="7629269" y="620825"/>
                  <a:pt x="7629269" y="634773"/>
                  <a:pt x="7629269" y="646396"/>
                </a:cubicBezTo>
                <a:cubicBezTo>
                  <a:pt x="7650073" y="646396"/>
                  <a:pt x="7670877" y="646396"/>
                  <a:pt x="7691682" y="646396"/>
                </a:cubicBezTo>
                <a:cubicBezTo>
                  <a:pt x="7691682" y="690564"/>
                  <a:pt x="7691682" y="732408"/>
                  <a:pt x="7691682" y="776576"/>
                </a:cubicBezTo>
                <a:cubicBezTo>
                  <a:pt x="7700598" y="776576"/>
                  <a:pt x="7709514" y="776576"/>
                  <a:pt x="7715458" y="776576"/>
                </a:cubicBezTo>
                <a:cubicBezTo>
                  <a:pt x="7724374" y="774251"/>
                  <a:pt x="7730318" y="771927"/>
                  <a:pt x="7739234" y="769602"/>
                </a:cubicBezTo>
                <a:cubicBezTo>
                  <a:pt x="7739234" y="764953"/>
                  <a:pt x="7739234" y="762628"/>
                  <a:pt x="7739234" y="760304"/>
                </a:cubicBezTo>
                <a:cubicBezTo>
                  <a:pt x="7736262" y="760304"/>
                  <a:pt x="7733290" y="757979"/>
                  <a:pt x="7730318" y="757979"/>
                </a:cubicBezTo>
                <a:cubicBezTo>
                  <a:pt x="7730318" y="755654"/>
                  <a:pt x="7730318" y="753330"/>
                  <a:pt x="7730318" y="751005"/>
                </a:cubicBezTo>
                <a:cubicBezTo>
                  <a:pt x="7733290" y="748680"/>
                  <a:pt x="7736262" y="748680"/>
                  <a:pt x="7739234" y="746356"/>
                </a:cubicBezTo>
                <a:cubicBezTo>
                  <a:pt x="7739234" y="730083"/>
                  <a:pt x="7739234" y="711486"/>
                  <a:pt x="7739234" y="695213"/>
                </a:cubicBezTo>
                <a:cubicBezTo>
                  <a:pt x="7736262" y="695213"/>
                  <a:pt x="7733290" y="692889"/>
                  <a:pt x="7730318" y="692889"/>
                </a:cubicBezTo>
                <a:cubicBezTo>
                  <a:pt x="7730318" y="690564"/>
                  <a:pt x="7730318" y="688239"/>
                  <a:pt x="7730318" y="685915"/>
                </a:cubicBezTo>
                <a:cubicBezTo>
                  <a:pt x="7733290" y="683590"/>
                  <a:pt x="7736262" y="683590"/>
                  <a:pt x="7739234" y="681266"/>
                </a:cubicBezTo>
                <a:cubicBezTo>
                  <a:pt x="7739234" y="681266"/>
                  <a:pt x="7739234" y="678941"/>
                  <a:pt x="7739234" y="676616"/>
                </a:cubicBezTo>
                <a:cubicBezTo>
                  <a:pt x="7742206" y="676616"/>
                  <a:pt x="7742206" y="676616"/>
                  <a:pt x="7745178" y="676616"/>
                </a:cubicBezTo>
                <a:cubicBezTo>
                  <a:pt x="7745178" y="674292"/>
                  <a:pt x="7745178" y="669642"/>
                  <a:pt x="7745178" y="667318"/>
                </a:cubicBezTo>
                <a:cubicBezTo>
                  <a:pt x="7742206" y="667318"/>
                  <a:pt x="7742206" y="667318"/>
                  <a:pt x="7739234" y="667318"/>
                </a:cubicBezTo>
                <a:cubicBezTo>
                  <a:pt x="7739234" y="664993"/>
                  <a:pt x="7739234" y="662668"/>
                  <a:pt x="7739234" y="660344"/>
                </a:cubicBezTo>
                <a:cubicBezTo>
                  <a:pt x="7742206" y="660344"/>
                  <a:pt x="7745178" y="658019"/>
                  <a:pt x="7748150" y="655694"/>
                </a:cubicBezTo>
                <a:cubicBezTo>
                  <a:pt x="7751122" y="627799"/>
                  <a:pt x="7760038" y="604552"/>
                  <a:pt x="7795702" y="590604"/>
                </a:cubicBezTo>
                <a:cubicBezTo>
                  <a:pt x="7792730" y="590604"/>
                  <a:pt x="7792730" y="588280"/>
                  <a:pt x="7789758" y="588280"/>
                </a:cubicBezTo>
                <a:cubicBezTo>
                  <a:pt x="7789758" y="585955"/>
                  <a:pt x="7789758" y="583630"/>
                  <a:pt x="7789758" y="581306"/>
                </a:cubicBezTo>
                <a:cubicBezTo>
                  <a:pt x="7792730" y="581306"/>
                  <a:pt x="7795702" y="578981"/>
                  <a:pt x="7798674" y="578981"/>
                </a:cubicBezTo>
                <a:cubicBezTo>
                  <a:pt x="7798674" y="574332"/>
                  <a:pt x="7798674" y="572007"/>
                  <a:pt x="7798674" y="569682"/>
                </a:cubicBezTo>
                <a:cubicBezTo>
                  <a:pt x="7801646" y="569682"/>
                  <a:pt x="7801646" y="569682"/>
                  <a:pt x="7804618" y="569682"/>
                </a:cubicBezTo>
                <a:cubicBezTo>
                  <a:pt x="7804618" y="562708"/>
                  <a:pt x="7804618" y="555735"/>
                  <a:pt x="7804618" y="548761"/>
                </a:cubicBezTo>
                <a:cubicBezTo>
                  <a:pt x="7801646" y="548761"/>
                  <a:pt x="7801646" y="548761"/>
                  <a:pt x="7798674" y="548761"/>
                </a:cubicBezTo>
                <a:cubicBezTo>
                  <a:pt x="7798674" y="546436"/>
                  <a:pt x="7798674" y="546436"/>
                  <a:pt x="7798674" y="544111"/>
                </a:cubicBezTo>
                <a:cubicBezTo>
                  <a:pt x="7801646" y="544111"/>
                  <a:pt x="7804618" y="541787"/>
                  <a:pt x="7804618" y="541787"/>
                </a:cubicBezTo>
                <a:cubicBezTo>
                  <a:pt x="7810562" y="537137"/>
                  <a:pt x="7813534" y="532488"/>
                  <a:pt x="7819478" y="525514"/>
                </a:cubicBezTo>
                <a:cubicBezTo>
                  <a:pt x="7819478" y="525514"/>
                  <a:pt x="7819478" y="523189"/>
                  <a:pt x="7819478" y="523189"/>
                </a:cubicBezTo>
                <a:cubicBezTo>
                  <a:pt x="7819478" y="523189"/>
                  <a:pt x="7822450" y="523189"/>
                  <a:pt x="7822450" y="523189"/>
                </a:cubicBezTo>
                <a:cubicBezTo>
                  <a:pt x="7822450" y="520865"/>
                  <a:pt x="7822450" y="518540"/>
                  <a:pt x="7822450" y="516216"/>
                </a:cubicBezTo>
                <a:cubicBezTo>
                  <a:pt x="7816506" y="509242"/>
                  <a:pt x="7816506" y="497618"/>
                  <a:pt x="7822450" y="490644"/>
                </a:cubicBezTo>
                <a:cubicBezTo>
                  <a:pt x="7822450" y="490644"/>
                  <a:pt x="7822450" y="490644"/>
                  <a:pt x="7825422" y="483670"/>
                </a:cubicBezTo>
                <a:cubicBezTo>
                  <a:pt x="7825422" y="483670"/>
                  <a:pt x="7825422" y="483670"/>
                  <a:pt x="7828394" y="490644"/>
                </a:cubicBezTo>
                <a:cubicBezTo>
                  <a:pt x="7834338" y="497618"/>
                  <a:pt x="7837310" y="509242"/>
                  <a:pt x="7831366" y="516216"/>
                </a:cubicBezTo>
                <a:cubicBezTo>
                  <a:pt x="7831366" y="518540"/>
                  <a:pt x="7831366" y="520865"/>
                  <a:pt x="7831366" y="523189"/>
                </a:cubicBezTo>
                <a:cubicBezTo>
                  <a:pt x="7831366" y="523189"/>
                  <a:pt x="7834338" y="523189"/>
                  <a:pt x="7834338" y="523189"/>
                </a:cubicBezTo>
                <a:cubicBezTo>
                  <a:pt x="7834338" y="523189"/>
                  <a:pt x="7834338" y="525514"/>
                  <a:pt x="7834338" y="525514"/>
                </a:cubicBezTo>
                <a:cubicBezTo>
                  <a:pt x="7837310" y="530163"/>
                  <a:pt x="7843254" y="537137"/>
                  <a:pt x="7846226" y="541787"/>
                </a:cubicBezTo>
                <a:cubicBezTo>
                  <a:pt x="7849198" y="541787"/>
                  <a:pt x="7849198" y="544111"/>
                  <a:pt x="7852170" y="544111"/>
                </a:cubicBezTo>
                <a:cubicBezTo>
                  <a:pt x="7852170" y="546436"/>
                  <a:pt x="7852170" y="546436"/>
                  <a:pt x="7852170" y="548761"/>
                </a:cubicBezTo>
                <a:cubicBezTo>
                  <a:pt x="7852170" y="548761"/>
                  <a:pt x="7849198" y="548761"/>
                  <a:pt x="7849198" y="548761"/>
                </a:cubicBezTo>
                <a:cubicBezTo>
                  <a:pt x="7849198" y="555735"/>
                  <a:pt x="7849198" y="562708"/>
                  <a:pt x="7849198" y="569682"/>
                </a:cubicBezTo>
                <a:cubicBezTo>
                  <a:pt x="7849198" y="569682"/>
                  <a:pt x="7852170" y="569682"/>
                  <a:pt x="7855142" y="569682"/>
                </a:cubicBezTo>
                <a:cubicBezTo>
                  <a:pt x="7855142" y="572007"/>
                  <a:pt x="7855142" y="574332"/>
                  <a:pt x="7855142" y="578981"/>
                </a:cubicBezTo>
                <a:cubicBezTo>
                  <a:pt x="7855142" y="578981"/>
                  <a:pt x="7858115" y="581306"/>
                  <a:pt x="7861087" y="581306"/>
                </a:cubicBezTo>
                <a:cubicBezTo>
                  <a:pt x="7861087" y="583630"/>
                  <a:pt x="7861087" y="585955"/>
                  <a:pt x="7861087" y="588280"/>
                </a:cubicBezTo>
                <a:cubicBezTo>
                  <a:pt x="7858115" y="590604"/>
                  <a:pt x="7858115" y="590604"/>
                  <a:pt x="7855142" y="590604"/>
                </a:cubicBezTo>
                <a:cubicBezTo>
                  <a:pt x="7890807" y="604552"/>
                  <a:pt x="7896751" y="627799"/>
                  <a:pt x="7902695" y="655694"/>
                </a:cubicBezTo>
                <a:cubicBezTo>
                  <a:pt x="7905667" y="658019"/>
                  <a:pt x="7908639" y="658019"/>
                  <a:pt x="7911611" y="660344"/>
                </a:cubicBezTo>
                <a:cubicBezTo>
                  <a:pt x="7911611" y="662668"/>
                  <a:pt x="7911611" y="664993"/>
                  <a:pt x="7911611" y="667318"/>
                </a:cubicBezTo>
                <a:cubicBezTo>
                  <a:pt x="7908639" y="667318"/>
                  <a:pt x="7908639" y="667318"/>
                  <a:pt x="7905667" y="667318"/>
                </a:cubicBezTo>
                <a:cubicBezTo>
                  <a:pt x="7905667" y="671967"/>
                  <a:pt x="7905667" y="674292"/>
                  <a:pt x="7905667" y="676616"/>
                </a:cubicBezTo>
                <a:cubicBezTo>
                  <a:pt x="7908639" y="676616"/>
                  <a:pt x="7908639" y="676616"/>
                  <a:pt x="7911611" y="676616"/>
                </a:cubicBezTo>
                <a:cubicBezTo>
                  <a:pt x="7911611" y="678941"/>
                  <a:pt x="7911611" y="681266"/>
                  <a:pt x="7911611" y="681266"/>
                </a:cubicBezTo>
                <a:cubicBezTo>
                  <a:pt x="7914583" y="683590"/>
                  <a:pt x="7917555" y="685915"/>
                  <a:pt x="7920527" y="685915"/>
                </a:cubicBezTo>
                <a:cubicBezTo>
                  <a:pt x="7920527" y="688239"/>
                  <a:pt x="7920527" y="690564"/>
                  <a:pt x="7920527" y="692889"/>
                </a:cubicBezTo>
                <a:cubicBezTo>
                  <a:pt x="7917555" y="692889"/>
                  <a:pt x="7914583" y="695213"/>
                  <a:pt x="7911611" y="695213"/>
                </a:cubicBezTo>
                <a:cubicBezTo>
                  <a:pt x="7911611" y="713811"/>
                  <a:pt x="7911611" y="730083"/>
                  <a:pt x="7911611" y="746356"/>
                </a:cubicBezTo>
                <a:cubicBezTo>
                  <a:pt x="7914583" y="748680"/>
                  <a:pt x="7917555" y="748680"/>
                  <a:pt x="7920527" y="751005"/>
                </a:cubicBezTo>
                <a:cubicBezTo>
                  <a:pt x="7920527" y="753330"/>
                  <a:pt x="7920527" y="755654"/>
                  <a:pt x="7920527" y="757979"/>
                </a:cubicBezTo>
                <a:cubicBezTo>
                  <a:pt x="7917555" y="757979"/>
                  <a:pt x="7914583" y="760304"/>
                  <a:pt x="7911611" y="760304"/>
                </a:cubicBezTo>
                <a:cubicBezTo>
                  <a:pt x="7911611" y="762628"/>
                  <a:pt x="7911611" y="764953"/>
                  <a:pt x="7911611" y="767278"/>
                </a:cubicBezTo>
                <a:cubicBezTo>
                  <a:pt x="7914583" y="767278"/>
                  <a:pt x="7920527" y="767278"/>
                  <a:pt x="7923499" y="767278"/>
                </a:cubicBezTo>
                <a:cubicBezTo>
                  <a:pt x="7923499" y="771927"/>
                  <a:pt x="7923499" y="774251"/>
                  <a:pt x="7923499" y="776576"/>
                </a:cubicBezTo>
                <a:cubicBezTo>
                  <a:pt x="7932415" y="776576"/>
                  <a:pt x="7938359" y="776576"/>
                  <a:pt x="7944303" y="776576"/>
                </a:cubicBezTo>
                <a:cubicBezTo>
                  <a:pt x="7944303" y="725434"/>
                  <a:pt x="7944303" y="671967"/>
                  <a:pt x="7944303" y="620825"/>
                </a:cubicBezTo>
                <a:cubicBezTo>
                  <a:pt x="7971051" y="616175"/>
                  <a:pt x="7994827" y="613851"/>
                  <a:pt x="8021575" y="609201"/>
                </a:cubicBezTo>
                <a:cubicBezTo>
                  <a:pt x="8036435" y="609201"/>
                  <a:pt x="8051296" y="609201"/>
                  <a:pt x="8063184" y="609201"/>
                </a:cubicBezTo>
                <a:cubicBezTo>
                  <a:pt x="8063184" y="578981"/>
                  <a:pt x="8063184" y="546436"/>
                  <a:pt x="8063184" y="516216"/>
                </a:cubicBezTo>
                <a:cubicBezTo>
                  <a:pt x="8092904" y="495294"/>
                  <a:pt x="8152344" y="495294"/>
                  <a:pt x="8179092" y="516216"/>
                </a:cubicBezTo>
                <a:cubicBezTo>
                  <a:pt x="8179092" y="595254"/>
                  <a:pt x="8179092" y="674292"/>
                  <a:pt x="8179092" y="755654"/>
                </a:cubicBezTo>
                <a:cubicBezTo>
                  <a:pt x="8193952" y="755654"/>
                  <a:pt x="8208812" y="755654"/>
                  <a:pt x="8220701" y="755654"/>
                </a:cubicBezTo>
                <a:cubicBezTo>
                  <a:pt x="8220701" y="713811"/>
                  <a:pt x="8220701" y="674292"/>
                  <a:pt x="8220701" y="634773"/>
                </a:cubicBezTo>
                <a:cubicBezTo>
                  <a:pt x="8253393" y="634773"/>
                  <a:pt x="8286085" y="634773"/>
                  <a:pt x="8318777" y="634773"/>
                </a:cubicBezTo>
                <a:cubicBezTo>
                  <a:pt x="8324721" y="641747"/>
                  <a:pt x="8330665" y="648720"/>
                  <a:pt x="8336609" y="655694"/>
                </a:cubicBezTo>
                <a:lnTo>
                  <a:pt x="8336609" y="730582"/>
                </a:lnTo>
                <a:lnTo>
                  <a:pt x="8338212" y="730681"/>
                </a:lnTo>
                <a:cubicBezTo>
                  <a:pt x="8338212" y="730681"/>
                  <a:pt x="8338212" y="730681"/>
                  <a:pt x="8338212" y="607459"/>
                </a:cubicBezTo>
                <a:cubicBezTo>
                  <a:pt x="8338212" y="607459"/>
                  <a:pt x="8338212" y="607459"/>
                  <a:pt x="8359830" y="607459"/>
                </a:cubicBezTo>
                <a:cubicBezTo>
                  <a:pt x="8359830" y="607459"/>
                  <a:pt x="8359830" y="607459"/>
                  <a:pt x="8359830" y="471267"/>
                </a:cubicBezTo>
                <a:cubicBezTo>
                  <a:pt x="8359830" y="471267"/>
                  <a:pt x="8359830" y="471267"/>
                  <a:pt x="8378746" y="471267"/>
                </a:cubicBezTo>
                <a:cubicBezTo>
                  <a:pt x="8378746" y="471267"/>
                  <a:pt x="8378746" y="471267"/>
                  <a:pt x="8378746" y="356693"/>
                </a:cubicBezTo>
                <a:cubicBezTo>
                  <a:pt x="8378746" y="356693"/>
                  <a:pt x="8378746" y="356693"/>
                  <a:pt x="8384150" y="354531"/>
                </a:cubicBezTo>
                <a:cubicBezTo>
                  <a:pt x="8384150" y="354531"/>
                  <a:pt x="8384150" y="354531"/>
                  <a:pt x="8384150" y="328590"/>
                </a:cubicBezTo>
                <a:cubicBezTo>
                  <a:pt x="8384150" y="328590"/>
                  <a:pt x="8384150" y="328590"/>
                  <a:pt x="8405768" y="328590"/>
                </a:cubicBezTo>
                <a:cubicBezTo>
                  <a:pt x="8405768" y="328590"/>
                  <a:pt x="8405768" y="328590"/>
                  <a:pt x="8454409" y="246442"/>
                </a:cubicBezTo>
                <a:cubicBezTo>
                  <a:pt x="8454409" y="246442"/>
                  <a:pt x="8454409" y="246442"/>
                  <a:pt x="8459813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3">
            <a:extLst>
              <a:ext uri="{FF2B5EF4-FFF2-40B4-BE49-F238E27FC236}">
                <a16:creationId xmlns:a16="http://schemas.microsoft.com/office/drawing/2014/main" id="{76B096AC-97D4-4298-89C3-50E656664A74}"/>
              </a:ext>
            </a:extLst>
          </p:cNvPr>
          <p:cNvGrpSpPr/>
          <p:nvPr/>
        </p:nvGrpSpPr>
        <p:grpSpPr>
          <a:xfrm>
            <a:off x="9185974" y="1685364"/>
            <a:ext cx="2134178" cy="3686307"/>
            <a:chOff x="2188487" y="1844824"/>
            <a:chExt cx="1980000" cy="3420000"/>
          </a:xfrm>
        </p:grpSpPr>
        <p:sp>
          <p:nvSpPr>
            <p:cNvPr id="57" name="Rounded Rectangle 13">
              <a:extLst>
                <a:ext uri="{FF2B5EF4-FFF2-40B4-BE49-F238E27FC236}">
                  <a16:creationId xmlns:a16="http://schemas.microsoft.com/office/drawing/2014/main" id="{97245F96-5ED1-4584-A99D-5BF5FA5CA75C}"/>
                </a:ext>
              </a:extLst>
            </p:cNvPr>
            <p:cNvSpPr/>
            <p:nvPr userDrawn="1"/>
          </p:nvSpPr>
          <p:spPr>
            <a:xfrm>
              <a:off x="218848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14">
              <a:extLst>
                <a:ext uri="{FF2B5EF4-FFF2-40B4-BE49-F238E27FC236}">
                  <a16:creationId xmlns:a16="http://schemas.microsoft.com/office/drawing/2014/main" id="{D4990D06-7C22-47E8-8859-D5DE72044F89}"/>
                </a:ext>
              </a:extLst>
            </p:cNvPr>
            <p:cNvSpPr/>
            <p:nvPr userDrawn="1"/>
          </p:nvSpPr>
          <p:spPr>
            <a:xfrm>
              <a:off x="3034725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9" name="Group 1">
              <a:extLst>
                <a:ext uri="{FF2B5EF4-FFF2-40B4-BE49-F238E27FC236}">
                  <a16:creationId xmlns:a16="http://schemas.microsoft.com/office/drawing/2014/main" id="{609E3FD6-3CAF-4F48-986E-6B6BB6D5F8A5}"/>
                </a:ext>
              </a:extLst>
            </p:cNvPr>
            <p:cNvGrpSpPr/>
            <p:nvPr userDrawn="1"/>
          </p:nvGrpSpPr>
          <p:grpSpPr>
            <a:xfrm>
              <a:off x="3068483" y="4873005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60976DCB-FA17-451D-A397-797DE1564CAE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ounded Rectangle 16">
                <a:extLst>
                  <a:ext uri="{FF2B5EF4-FFF2-40B4-BE49-F238E27FC236}">
                    <a16:creationId xmlns:a16="http://schemas.microsoft.com/office/drawing/2014/main" id="{2D388C62-62AB-44EC-9C00-CA6DBE55F429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2" name="Picture Placeholder 9">
            <a:extLst>
              <a:ext uri="{FF2B5EF4-FFF2-40B4-BE49-F238E27FC236}">
                <a16:creationId xmlns:a16="http://schemas.microsoft.com/office/drawing/2014/main" id="{5A22B54B-9861-48D4-B734-CF74A6087EC5}"/>
              </a:ext>
            </a:extLst>
          </p:cNvPr>
          <p:cNvSpPr txBox="1">
            <a:spLocks/>
          </p:cNvSpPr>
          <p:nvPr/>
        </p:nvSpPr>
        <p:spPr>
          <a:xfrm>
            <a:off x="9359001" y="2072505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altLang="ko-KR" dirty="0"/>
              <a:t>PNG &amp; Shapes Layout</a:t>
            </a:r>
          </a:p>
        </p:txBody>
      </p:sp>
      <p:pic>
        <p:nvPicPr>
          <p:cNvPr id="3" name="그림 1">
            <a:extLst>
              <a:ext uri="{FF2B5EF4-FFF2-40B4-BE49-F238E27FC236}">
                <a16:creationId xmlns:a16="http://schemas.microsoft.com/office/drawing/2014/main" id="{89144719-ECF9-4710-BFFC-A77C8E0EF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1939"/>
            <a:ext cx="10229738" cy="1006061"/>
          </a:xfrm>
          <a:prstGeom prst="rect">
            <a:avLst/>
          </a:prstGeom>
        </p:spPr>
      </p:pic>
      <p:pic>
        <p:nvPicPr>
          <p:cNvPr id="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F8428BF2-1C92-4227-9162-6F3457C5A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093413" y="1839636"/>
            <a:ext cx="4099849" cy="50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63B9BD0-F4DB-4A9A-A8A5-C676E05DDFAF}"/>
              </a:ext>
            </a:extLst>
          </p:cNvPr>
          <p:cNvSpPr txBox="1">
            <a:spLocks/>
          </p:cNvSpPr>
          <p:nvPr/>
        </p:nvSpPr>
        <p:spPr>
          <a:xfrm>
            <a:off x="8524415" y="2255476"/>
            <a:ext cx="1861405" cy="2908225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4DE7DF-EB6D-4531-B213-3DA78C7374C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ABA9E188-6E00-4F10-8F5A-94BE4A9650B0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81CDB7DA-BD02-430D-A916-7B2FA2026D49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D21AD54E-CC78-41E3-916C-A5008683875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02AF2-1191-4664-AA40-521DC48378E2}"/>
              </a:ext>
            </a:extLst>
          </p:cNvPr>
          <p:cNvSpPr txBox="1"/>
          <p:nvPr/>
        </p:nvSpPr>
        <p:spPr>
          <a:xfrm>
            <a:off x="904680" y="1527743"/>
            <a:ext cx="10390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86D57F5F-3873-469A-88A9-424C98D379C8}"/>
              </a:ext>
            </a:extLst>
          </p:cNvPr>
          <p:cNvSpPr txBox="1">
            <a:spLocks/>
          </p:cNvSpPr>
          <p:nvPr/>
        </p:nvSpPr>
        <p:spPr>
          <a:xfrm>
            <a:off x="1139072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Director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6388F5-1599-4B19-B273-3A30343D80C5}"/>
              </a:ext>
            </a:extLst>
          </p:cNvPr>
          <p:cNvSpPr txBox="1"/>
          <p:nvPr/>
        </p:nvSpPr>
        <p:spPr>
          <a:xfrm>
            <a:off x="1139072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7C1D7C-07AC-452E-BB37-43A8D3EB38CE}"/>
              </a:ext>
            </a:extLst>
          </p:cNvPr>
          <p:cNvGrpSpPr/>
          <p:nvPr/>
        </p:nvGrpSpPr>
        <p:grpSpPr>
          <a:xfrm>
            <a:off x="1501922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75BB2B10-B576-42DE-B1D0-6C280913B8E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11672AC4-8961-4C38-AC2D-BAFD583CB8E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81F72A00-7E28-4C52-9ACE-77CD14FDD81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4C9031F-6E53-4739-89B2-4E5D8BE83286}"/>
              </a:ext>
            </a:extLst>
          </p:cNvPr>
          <p:cNvSpPr txBox="1">
            <a:spLocks/>
          </p:cNvSpPr>
          <p:nvPr/>
        </p:nvSpPr>
        <p:spPr>
          <a:xfrm>
            <a:off x="3846256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4"/>
                </a:solidFill>
              </a:rPr>
              <a:t>Developer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96EB84-0F34-4191-ABC5-0564138C3668}"/>
              </a:ext>
            </a:extLst>
          </p:cNvPr>
          <p:cNvSpPr txBox="1"/>
          <p:nvPr/>
        </p:nvSpPr>
        <p:spPr>
          <a:xfrm>
            <a:off x="3846256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9564F2-B3DC-4916-9F99-9493AC1CCA15}"/>
              </a:ext>
            </a:extLst>
          </p:cNvPr>
          <p:cNvGrpSpPr/>
          <p:nvPr/>
        </p:nvGrpSpPr>
        <p:grpSpPr>
          <a:xfrm>
            <a:off x="4209106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3CE4E1AA-56BB-4AC3-865E-7D2782D852F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F6CFDF71-765A-45FA-9C28-5A61D49D0B5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0762AC43-244F-4C6F-A63F-65943EBB768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E0780BE1-AE57-44A1-8A24-010A46010F05}"/>
              </a:ext>
            </a:extLst>
          </p:cNvPr>
          <p:cNvSpPr txBox="1">
            <a:spLocks/>
          </p:cNvSpPr>
          <p:nvPr/>
        </p:nvSpPr>
        <p:spPr>
          <a:xfrm>
            <a:off x="6553440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accent3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027CD4-B00E-4E2D-B628-89E21EBA31B4}"/>
              </a:ext>
            </a:extLst>
          </p:cNvPr>
          <p:cNvSpPr txBox="1"/>
          <p:nvPr/>
        </p:nvSpPr>
        <p:spPr>
          <a:xfrm>
            <a:off x="6553440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A429ED-4BF4-4FD6-A4F2-CC3E6F6A122A}"/>
              </a:ext>
            </a:extLst>
          </p:cNvPr>
          <p:cNvGrpSpPr/>
          <p:nvPr/>
        </p:nvGrpSpPr>
        <p:grpSpPr>
          <a:xfrm>
            <a:off x="6916290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AF2F0037-0EC4-47CF-8008-626A49782D8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CD09F642-9332-4886-919D-63AF732EBDA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C2D98154-612F-41C5-90D7-42192E27A58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8DE0210C-CC6F-4866-A2F9-CC44B2525440}"/>
              </a:ext>
            </a:extLst>
          </p:cNvPr>
          <p:cNvSpPr txBox="1">
            <a:spLocks/>
          </p:cNvSpPr>
          <p:nvPr/>
        </p:nvSpPr>
        <p:spPr>
          <a:xfrm>
            <a:off x="9260624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692A92-6C46-4947-92CF-769C84618D13}"/>
              </a:ext>
            </a:extLst>
          </p:cNvPr>
          <p:cNvSpPr txBox="1"/>
          <p:nvPr/>
        </p:nvSpPr>
        <p:spPr>
          <a:xfrm>
            <a:off x="9260624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9B3C3D-88A3-4039-956E-17640A577AFE}"/>
              </a:ext>
            </a:extLst>
          </p:cNvPr>
          <p:cNvGrpSpPr/>
          <p:nvPr/>
        </p:nvGrpSpPr>
        <p:grpSpPr>
          <a:xfrm>
            <a:off x="9623474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A45A6E96-8EEF-4E31-8390-58723806670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4838E9FB-7D5C-4DD2-8458-3955DE00BC2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8D3CF7E9-F87E-441E-AB8A-DC6C5034E67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5726969-86C3-4E0A-A7D5-AF1B338BD4B0}"/>
              </a:ext>
            </a:extLst>
          </p:cNvPr>
          <p:cNvSpPr/>
          <p:nvPr/>
        </p:nvSpPr>
        <p:spPr>
          <a:xfrm>
            <a:off x="904680" y="4153711"/>
            <a:ext cx="2268786" cy="4244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5901FA-3D44-4D00-B8D5-926BAB1D7ED9}"/>
              </a:ext>
            </a:extLst>
          </p:cNvPr>
          <p:cNvSpPr/>
          <p:nvPr/>
        </p:nvSpPr>
        <p:spPr>
          <a:xfrm>
            <a:off x="3611864" y="4153711"/>
            <a:ext cx="2268786" cy="424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250D68-0E7C-4831-AF6D-B71BB6677200}"/>
              </a:ext>
            </a:extLst>
          </p:cNvPr>
          <p:cNvSpPr/>
          <p:nvPr/>
        </p:nvSpPr>
        <p:spPr>
          <a:xfrm>
            <a:off x="6319048" y="4153711"/>
            <a:ext cx="2268786" cy="424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7B3632A-98E8-43AC-8FEF-86666D82B302}"/>
              </a:ext>
            </a:extLst>
          </p:cNvPr>
          <p:cNvSpPr/>
          <p:nvPr/>
        </p:nvSpPr>
        <p:spPr>
          <a:xfrm>
            <a:off x="9026232" y="4153711"/>
            <a:ext cx="2268786" cy="424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7BE9BDF8-D9B3-4973-84B6-82816678C3EA}"/>
              </a:ext>
            </a:extLst>
          </p:cNvPr>
          <p:cNvSpPr txBox="1">
            <a:spLocks/>
          </p:cNvSpPr>
          <p:nvPr/>
        </p:nvSpPr>
        <p:spPr>
          <a:xfrm>
            <a:off x="1139072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CA1BDD3-CE3E-4AD3-9E3C-2B41C3038F97}"/>
              </a:ext>
            </a:extLst>
          </p:cNvPr>
          <p:cNvSpPr txBox="1">
            <a:spLocks/>
          </p:cNvSpPr>
          <p:nvPr/>
        </p:nvSpPr>
        <p:spPr>
          <a:xfrm>
            <a:off x="3846256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C0A888A3-027B-4D26-BBD6-E7DCC0B89A59}"/>
              </a:ext>
            </a:extLst>
          </p:cNvPr>
          <p:cNvSpPr txBox="1">
            <a:spLocks/>
          </p:cNvSpPr>
          <p:nvPr/>
        </p:nvSpPr>
        <p:spPr>
          <a:xfrm>
            <a:off x="6553440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C3139C75-F0DE-40C0-9200-C218BE041BBA}"/>
              </a:ext>
            </a:extLst>
          </p:cNvPr>
          <p:cNvSpPr txBox="1">
            <a:spLocks/>
          </p:cNvSpPr>
          <p:nvPr/>
        </p:nvSpPr>
        <p:spPr>
          <a:xfrm>
            <a:off x="9260624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73918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A46370-6E21-4B8C-A801-DCCF2F7168D0}"/>
              </a:ext>
            </a:extLst>
          </p:cNvPr>
          <p:cNvGrpSpPr/>
          <p:nvPr/>
        </p:nvGrpSpPr>
        <p:grpSpPr>
          <a:xfrm>
            <a:off x="961683" y="3038658"/>
            <a:ext cx="2232248" cy="1074303"/>
            <a:chOff x="4965552" y="1736224"/>
            <a:chExt cx="2232248" cy="107430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FF79A00-0BCD-481E-9664-E027086950B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E76CD7B-3406-42F0-A829-BDD960C06A0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5AC51F1-469A-4ADB-8CDE-3EE9A69D6605}"/>
              </a:ext>
            </a:extLst>
          </p:cNvPr>
          <p:cNvSpPr txBox="1"/>
          <p:nvPr/>
        </p:nvSpPr>
        <p:spPr>
          <a:xfrm>
            <a:off x="1429735" y="556997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5FA1A3-7F46-44D2-B612-F456A809D40F}"/>
              </a:ext>
            </a:extLst>
          </p:cNvPr>
          <p:cNvGrpSpPr/>
          <p:nvPr/>
        </p:nvGrpSpPr>
        <p:grpSpPr>
          <a:xfrm>
            <a:off x="4993315" y="3038658"/>
            <a:ext cx="2232248" cy="1074303"/>
            <a:chOff x="4965552" y="1736224"/>
            <a:chExt cx="2232248" cy="107430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66088F-6BA9-4F3B-A4DB-06D9933E189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738CCEF-E19E-468E-AF43-F5AFBCB9D7A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87FECC-7499-440C-AE3D-D47AD40560AE}"/>
              </a:ext>
            </a:extLst>
          </p:cNvPr>
          <p:cNvGrpSpPr/>
          <p:nvPr/>
        </p:nvGrpSpPr>
        <p:grpSpPr>
          <a:xfrm>
            <a:off x="9024948" y="3038658"/>
            <a:ext cx="2232248" cy="1074303"/>
            <a:chOff x="4965552" y="1736224"/>
            <a:chExt cx="2232248" cy="107430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C47C7B4-E85C-437E-A516-6EB79EF95F0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81E6A6D-063D-4A18-9157-2BEC725312E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DBDCE32-8E40-4B49-9F09-40A0D2755D2B}"/>
              </a:ext>
            </a:extLst>
          </p:cNvPr>
          <p:cNvGrpSpPr/>
          <p:nvPr/>
        </p:nvGrpSpPr>
        <p:grpSpPr>
          <a:xfrm>
            <a:off x="2900312" y="1704202"/>
            <a:ext cx="2232248" cy="1074303"/>
            <a:chOff x="4965552" y="1736224"/>
            <a:chExt cx="2232248" cy="107430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F032E7D-D703-4BAE-8D54-279CFE49649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DE19CC8-5979-4FB5-BD64-97C8638FD9C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EB2105E-CC1F-4D74-8C06-DC67F7CC40D1}"/>
              </a:ext>
            </a:extLst>
          </p:cNvPr>
          <p:cNvGrpSpPr/>
          <p:nvPr/>
        </p:nvGrpSpPr>
        <p:grpSpPr>
          <a:xfrm>
            <a:off x="7009131" y="1704202"/>
            <a:ext cx="2232248" cy="1074303"/>
            <a:chOff x="4965552" y="1736224"/>
            <a:chExt cx="2232248" cy="107430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0CA85D0-FE22-4119-923F-FC4B1AD8ECE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17DCFE8-83C9-4233-83C6-72238770515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A8CD4956-B180-4451-BA99-0082FCF1F854}"/>
              </a:ext>
            </a:extLst>
          </p:cNvPr>
          <p:cNvSpPr txBox="1"/>
          <p:nvPr/>
        </p:nvSpPr>
        <p:spPr>
          <a:xfrm>
            <a:off x="5461367" y="556872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21E6B52-0157-428D-92D0-5D6EC67D297B}"/>
              </a:ext>
            </a:extLst>
          </p:cNvPr>
          <p:cNvSpPr txBox="1"/>
          <p:nvPr/>
        </p:nvSpPr>
        <p:spPr>
          <a:xfrm>
            <a:off x="9493000" y="556748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A5AC91-AAAA-4AAC-8F36-8EAE82973801}"/>
              </a:ext>
            </a:extLst>
          </p:cNvPr>
          <p:cNvSpPr txBox="1"/>
          <p:nvPr/>
        </p:nvSpPr>
        <p:spPr>
          <a:xfrm>
            <a:off x="3445551" y="412876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8199549-ECBC-41A9-8B68-C2048E96C849}"/>
              </a:ext>
            </a:extLst>
          </p:cNvPr>
          <p:cNvSpPr txBox="1"/>
          <p:nvPr/>
        </p:nvSpPr>
        <p:spPr>
          <a:xfrm>
            <a:off x="7477183" y="412752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Isosceles Triangle 51">
            <a:extLst>
              <a:ext uri="{FF2B5EF4-FFF2-40B4-BE49-F238E27FC236}">
                <a16:creationId xmlns:a16="http://schemas.microsoft.com/office/drawing/2014/main" id="{C1B7769E-89F6-40B0-B3C4-D31E00A535A4}"/>
              </a:ext>
            </a:extLst>
          </p:cNvPr>
          <p:cNvSpPr/>
          <p:nvPr/>
        </p:nvSpPr>
        <p:spPr>
          <a:xfrm>
            <a:off x="1909620" y="5142810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B5FBD92D-DF75-48B9-BCB7-AFE815ED5015}"/>
              </a:ext>
            </a:extLst>
          </p:cNvPr>
          <p:cNvSpPr/>
          <p:nvPr/>
        </p:nvSpPr>
        <p:spPr>
          <a:xfrm rot="2700000">
            <a:off x="5975149" y="499783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1" name="Rectangle 9">
            <a:extLst>
              <a:ext uri="{FF2B5EF4-FFF2-40B4-BE49-F238E27FC236}">
                <a16:creationId xmlns:a16="http://schemas.microsoft.com/office/drawing/2014/main" id="{86A7914A-64D5-41FC-BE5F-48F500E76490}"/>
              </a:ext>
            </a:extLst>
          </p:cNvPr>
          <p:cNvSpPr/>
          <p:nvPr/>
        </p:nvSpPr>
        <p:spPr>
          <a:xfrm>
            <a:off x="3927244" y="456704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2" name="Oval 7">
            <a:extLst>
              <a:ext uri="{FF2B5EF4-FFF2-40B4-BE49-F238E27FC236}">
                <a16:creationId xmlns:a16="http://schemas.microsoft.com/office/drawing/2014/main" id="{C7DEF7E9-4D7D-4818-ADE3-EE383423D03F}"/>
              </a:ext>
            </a:extLst>
          </p:cNvPr>
          <p:cNvSpPr/>
          <p:nvPr/>
        </p:nvSpPr>
        <p:spPr>
          <a:xfrm>
            <a:off x="7942810" y="4532185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3" name="Rounded Rectangle 27">
            <a:extLst>
              <a:ext uri="{FF2B5EF4-FFF2-40B4-BE49-F238E27FC236}">
                <a16:creationId xmlns:a16="http://schemas.microsoft.com/office/drawing/2014/main" id="{E8AC2CE2-5061-4E42-B09A-DFE21809E623}"/>
              </a:ext>
            </a:extLst>
          </p:cNvPr>
          <p:cNvSpPr/>
          <p:nvPr/>
        </p:nvSpPr>
        <p:spPr>
          <a:xfrm>
            <a:off x="9966141" y="510792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5E41398-7151-4C0C-AD8F-A4F31CF36824}"/>
              </a:ext>
            </a:extLst>
          </p:cNvPr>
          <p:cNvGrpSpPr/>
          <p:nvPr/>
        </p:nvGrpSpPr>
        <p:grpSpPr>
          <a:xfrm flipV="1">
            <a:off x="972019" y="3197683"/>
            <a:ext cx="10217689" cy="1681771"/>
            <a:chOff x="764154" y="2998082"/>
            <a:chExt cx="11035897" cy="181644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25B6204-FE65-4614-A1FD-6A5B4F84C5CD}"/>
                </a:ext>
              </a:extLst>
            </p:cNvPr>
            <p:cNvSpPr/>
            <p:nvPr/>
          </p:nvSpPr>
          <p:spPr>
            <a:xfrm>
              <a:off x="5125614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979E3DD-2DBC-4B81-8F54-B8D0E5504912}"/>
                </a:ext>
              </a:extLst>
            </p:cNvPr>
            <p:cNvSpPr/>
            <p:nvPr/>
          </p:nvSpPr>
          <p:spPr>
            <a:xfrm rot="10800000">
              <a:off x="2944884" y="3861681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2C51CF9-241D-4A8E-839B-CF982FC14A0D}"/>
                </a:ext>
              </a:extLst>
            </p:cNvPr>
            <p:cNvSpPr/>
            <p:nvPr/>
          </p:nvSpPr>
          <p:spPr>
            <a:xfrm>
              <a:off x="764154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31648A7-7DB5-411F-AC5F-AC87EE07E3C5}"/>
                </a:ext>
              </a:extLst>
            </p:cNvPr>
            <p:cNvSpPr/>
            <p:nvPr/>
          </p:nvSpPr>
          <p:spPr>
            <a:xfrm>
              <a:off x="9487074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23E90A1-10DA-447A-AAC9-ABF8E1FE05B4}"/>
                </a:ext>
              </a:extLst>
            </p:cNvPr>
            <p:cNvSpPr/>
            <p:nvPr/>
          </p:nvSpPr>
          <p:spPr>
            <a:xfrm rot="10800000">
              <a:off x="7306344" y="3861680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5">
            <a:extLst>
              <a:ext uri="{FF2B5EF4-FFF2-40B4-BE49-F238E27FC236}">
                <a16:creationId xmlns:a16="http://schemas.microsoft.com/office/drawing/2014/main" id="{96BB4FB1-7A72-4C91-BAC8-18A4C062C8D6}"/>
              </a:ext>
            </a:extLst>
          </p:cNvPr>
          <p:cNvGrpSpPr/>
          <p:nvPr/>
        </p:nvGrpSpPr>
        <p:grpSpPr>
          <a:xfrm>
            <a:off x="4358460" y="2247089"/>
            <a:ext cx="3671240" cy="3094290"/>
            <a:chOff x="1965797" y="2528498"/>
            <a:chExt cx="2172496" cy="1831080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3961E5-C11D-4D53-A92D-CB61C1CB2A37}"/>
                </a:ext>
              </a:extLst>
            </p:cNvPr>
            <p:cNvSpPr/>
            <p:nvPr/>
          </p:nvSpPr>
          <p:spPr>
            <a:xfrm>
              <a:off x="3000813" y="2528498"/>
              <a:ext cx="1136356" cy="1808998"/>
            </a:xfrm>
            <a:custGeom>
              <a:avLst/>
              <a:gdLst>
                <a:gd name="connsiteX0" fmla="*/ 1127628 w 1136356"/>
                <a:gd name="connsiteY0" fmla="*/ 671962 h 1808998"/>
                <a:gd name="connsiteX1" fmla="*/ 1015351 w 1136356"/>
                <a:gd name="connsiteY1" fmla="*/ 617607 h 1808998"/>
                <a:gd name="connsiteX2" fmla="*/ 995308 w 1136356"/>
                <a:gd name="connsiteY2" fmla="*/ 623383 h 1808998"/>
                <a:gd name="connsiteX3" fmla="*/ 953862 w 1136356"/>
                <a:gd name="connsiteY3" fmla="*/ 695573 h 1808998"/>
                <a:gd name="connsiteX4" fmla="*/ 846341 w 1136356"/>
                <a:gd name="connsiteY4" fmla="*/ 882418 h 1808998"/>
                <a:gd name="connsiteX5" fmla="*/ 833093 w 1136356"/>
                <a:gd name="connsiteY5" fmla="*/ 885305 h 1808998"/>
                <a:gd name="connsiteX6" fmla="*/ 778228 w 1136356"/>
                <a:gd name="connsiteY6" fmla="*/ 844029 h 1808998"/>
                <a:gd name="connsiteX7" fmla="*/ 725062 w 1136356"/>
                <a:gd name="connsiteY7" fmla="*/ 830441 h 1808998"/>
                <a:gd name="connsiteX8" fmla="*/ 715041 w 1136356"/>
                <a:gd name="connsiteY8" fmla="*/ 830271 h 1808998"/>
                <a:gd name="connsiteX9" fmla="*/ 698564 w 1136356"/>
                <a:gd name="connsiteY9" fmla="*/ 831120 h 1808998"/>
                <a:gd name="connsiteX10" fmla="*/ 680559 w 1136356"/>
                <a:gd name="connsiteY10" fmla="*/ 834687 h 1808998"/>
                <a:gd name="connsiteX11" fmla="*/ 614654 w 1136356"/>
                <a:gd name="connsiteY11" fmla="*/ 823137 h 1808998"/>
                <a:gd name="connsiteX12" fmla="*/ 606671 w 1136356"/>
                <a:gd name="connsiteY12" fmla="*/ 818551 h 1808998"/>
                <a:gd name="connsiteX13" fmla="*/ 584929 w 1136356"/>
                <a:gd name="connsiteY13" fmla="*/ 808189 h 1808998"/>
                <a:gd name="connsiteX14" fmla="*/ 552146 w 1136356"/>
                <a:gd name="connsiteY14" fmla="*/ 796639 h 1808998"/>
                <a:gd name="connsiteX15" fmla="*/ 545351 w 1136356"/>
                <a:gd name="connsiteY15" fmla="*/ 790524 h 1808998"/>
                <a:gd name="connsiteX16" fmla="*/ 499490 w 1136356"/>
                <a:gd name="connsiteY16" fmla="*/ 772689 h 1808998"/>
                <a:gd name="connsiteX17" fmla="*/ 475709 w 1136356"/>
                <a:gd name="connsiteY17" fmla="*/ 765555 h 1808998"/>
                <a:gd name="connsiteX18" fmla="*/ 449381 w 1136356"/>
                <a:gd name="connsiteY18" fmla="*/ 751796 h 1808998"/>
                <a:gd name="connsiteX19" fmla="*/ 440209 w 1136356"/>
                <a:gd name="connsiteY19" fmla="*/ 741944 h 1808998"/>
                <a:gd name="connsiteX20" fmla="*/ 428319 w 1136356"/>
                <a:gd name="connsiteY20" fmla="*/ 728865 h 1808998"/>
                <a:gd name="connsiteX21" fmla="*/ 418127 w 1136356"/>
                <a:gd name="connsiteY21" fmla="*/ 727846 h 1808998"/>
                <a:gd name="connsiteX22" fmla="*/ 406916 w 1136356"/>
                <a:gd name="connsiteY22" fmla="*/ 710520 h 1808998"/>
                <a:gd name="connsiteX23" fmla="*/ 413541 w 1136356"/>
                <a:gd name="connsiteY23" fmla="*/ 692175 h 1808998"/>
                <a:gd name="connsiteX24" fmla="*/ 421354 w 1136356"/>
                <a:gd name="connsiteY24" fmla="*/ 662620 h 1808998"/>
                <a:gd name="connsiteX25" fmla="*/ 419656 w 1136356"/>
                <a:gd name="connsiteY25" fmla="*/ 616928 h 1808998"/>
                <a:gd name="connsiteX26" fmla="*/ 403349 w 1136356"/>
                <a:gd name="connsiteY26" fmla="*/ 577011 h 1808998"/>
                <a:gd name="connsiteX27" fmla="*/ 389081 w 1136356"/>
                <a:gd name="connsiteY27" fmla="*/ 534376 h 1808998"/>
                <a:gd name="connsiteX28" fmla="*/ 367849 w 1136356"/>
                <a:gd name="connsiteY28" fmla="*/ 467452 h 1808998"/>
                <a:gd name="connsiteX29" fmla="*/ 373794 w 1136356"/>
                <a:gd name="connsiteY29" fmla="*/ 432631 h 1808998"/>
                <a:gd name="connsiteX30" fmla="*/ 376681 w 1136356"/>
                <a:gd name="connsiteY30" fmla="*/ 426516 h 1808998"/>
                <a:gd name="connsiteX31" fmla="*/ 372265 w 1136356"/>
                <a:gd name="connsiteY31" fmla="*/ 406812 h 1808998"/>
                <a:gd name="connsiteX32" fmla="*/ 350693 w 1136356"/>
                <a:gd name="connsiteY32" fmla="*/ 385240 h 1808998"/>
                <a:gd name="connsiteX33" fmla="*/ 351542 w 1136356"/>
                <a:gd name="connsiteY33" fmla="*/ 370123 h 1808998"/>
                <a:gd name="connsiteX34" fmla="*/ 370736 w 1136356"/>
                <a:gd name="connsiteY34" fmla="*/ 368764 h 1808998"/>
                <a:gd name="connsiteX35" fmla="*/ 400292 w 1136356"/>
                <a:gd name="connsiteY35" fmla="*/ 383542 h 1808998"/>
                <a:gd name="connsiteX36" fmla="*/ 430697 w 1136356"/>
                <a:gd name="connsiteY36" fmla="*/ 370972 h 1808998"/>
                <a:gd name="connsiteX37" fmla="*/ 444795 w 1136356"/>
                <a:gd name="connsiteY37" fmla="*/ 357383 h 1808998"/>
                <a:gd name="connsiteX38" fmla="*/ 468915 w 1136356"/>
                <a:gd name="connsiteY38" fmla="*/ 338529 h 1808998"/>
                <a:gd name="connsiteX39" fmla="*/ 470444 w 1136356"/>
                <a:gd name="connsiteY39" fmla="*/ 334622 h 1808998"/>
                <a:gd name="connsiteX40" fmla="*/ 485901 w 1136356"/>
                <a:gd name="connsiteY40" fmla="*/ 322732 h 1808998"/>
                <a:gd name="connsiteX41" fmla="*/ 506114 w 1136356"/>
                <a:gd name="connsiteY41" fmla="*/ 302689 h 1808998"/>
                <a:gd name="connsiteX42" fmla="*/ 503566 w 1136356"/>
                <a:gd name="connsiteY42" fmla="*/ 264640 h 1808998"/>
                <a:gd name="connsiteX43" fmla="*/ 510700 w 1136356"/>
                <a:gd name="connsiteY43" fmla="*/ 231518 h 1808998"/>
                <a:gd name="connsiteX44" fmla="*/ 514607 w 1136356"/>
                <a:gd name="connsiteY44" fmla="*/ 220477 h 1808998"/>
                <a:gd name="connsiteX45" fmla="*/ 518344 w 1136356"/>
                <a:gd name="connsiteY45" fmla="*/ 188543 h 1808998"/>
                <a:gd name="connsiteX46" fmla="*/ 532782 w 1136356"/>
                <a:gd name="connsiteY46" fmla="*/ 141153 h 1808998"/>
                <a:gd name="connsiteX47" fmla="*/ 534480 w 1136356"/>
                <a:gd name="connsiteY47" fmla="*/ 131301 h 1808998"/>
                <a:gd name="connsiteX48" fmla="*/ 527686 w 1136356"/>
                <a:gd name="connsiteY48" fmla="*/ 107860 h 1808998"/>
                <a:gd name="connsiteX49" fmla="*/ 498980 w 1136356"/>
                <a:gd name="connsiteY49" fmla="*/ 61829 h 1808998"/>
                <a:gd name="connsiteX50" fmla="*/ 496772 w 1136356"/>
                <a:gd name="connsiteY50" fmla="*/ 59281 h 1808998"/>
                <a:gd name="connsiteX51" fmla="*/ 471293 w 1136356"/>
                <a:gd name="connsiteY51" fmla="*/ 38728 h 1808998"/>
                <a:gd name="connsiteX52" fmla="*/ 445644 w 1136356"/>
                <a:gd name="connsiteY52" fmla="*/ 18345 h 1808998"/>
                <a:gd name="connsiteX53" fmla="*/ 423223 w 1136356"/>
                <a:gd name="connsiteY53" fmla="*/ 5945 h 1808998"/>
                <a:gd name="connsiteX54" fmla="*/ 381777 w 1136356"/>
                <a:gd name="connsiteY54" fmla="*/ 0 h 1808998"/>
                <a:gd name="connsiteX55" fmla="*/ 373284 w 1136356"/>
                <a:gd name="connsiteY55" fmla="*/ 0 h 1808998"/>
                <a:gd name="connsiteX56" fmla="*/ 344918 w 1136356"/>
                <a:gd name="connsiteY56" fmla="*/ 9852 h 1808998"/>
                <a:gd name="connsiteX57" fmla="*/ 300075 w 1136356"/>
                <a:gd name="connsiteY57" fmla="*/ 35161 h 1808998"/>
                <a:gd name="connsiteX58" fmla="*/ 273407 w 1136356"/>
                <a:gd name="connsiteY58" fmla="*/ 71001 h 1808998"/>
                <a:gd name="connsiteX59" fmla="*/ 251156 w 1136356"/>
                <a:gd name="connsiteY59" fmla="*/ 134358 h 1808998"/>
                <a:gd name="connsiteX60" fmla="*/ 243172 w 1136356"/>
                <a:gd name="connsiteY60" fmla="*/ 183618 h 1808998"/>
                <a:gd name="connsiteX61" fmla="*/ 237907 w 1136356"/>
                <a:gd name="connsiteY61" fmla="*/ 235594 h 1808998"/>
                <a:gd name="connsiteX62" fmla="*/ 227375 w 1136356"/>
                <a:gd name="connsiteY62" fmla="*/ 272794 h 1808998"/>
                <a:gd name="connsiteX63" fmla="*/ 214636 w 1136356"/>
                <a:gd name="connsiteY63" fmla="*/ 276530 h 1808998"/>
                <a:gd name="connsiteX64" fmla="*/ 194423 w 1136356"/>
                <a:gd name="connsiteY64" fmla="*/ 286382 h 1808998"/>
                <a:gd name="connsiteX65" fmla="*/ 167925 w 1136356"/>
                <a:gd name="connsiteY65" fmla="*/ 335641 h 1808998"/>
                <a:gd name="connsiteX66" fmla="*/ 153317 w 1136356"/>
                <a:gd name="connsiteY66" fmla="*/ 353307 h 1808998"/>
                <a:gd name="connsiteX67" fmla="*/ 115948 w 1136356"/>
                <a:gd name="connsiteY67" fmla="*/ 403585 h 1808998"/>
                <a:gd name="connsiteX68" fmla="*/ 59045 w 1136356"/>
                <a:gd name="connsiteY68" fmla="*/ 481550 h 1808998"/>
                <a:gd name="connsiteX69" fmla="*/ 49193 w 1136356"/>
                <a:gd name="connsiteY69" fmla="*/ 495139 h 1808998"/>
                <a:gd name="connsiteX70" fmla="*/ 29320 w 1136356"/>
                <a:gd name="connsiteY70" fmla="*/ 577181 h 1808998"/>
                <a:gd name="connsiteX71" fmla="*/ 29320 w 1136356"/>
                <a:gd name="connsiteY71" fmla="*/ 660752 h 1808998"/>
                <a:gd name="connsiteX72" fmla="*/ 25753 w 1136356"/>
                <a:gd name="connsiteY72" fmla="*/ 670264 h 1808998"/>
                <a:gd name="connsiteX73" fmla="*/ 614 w 1136356"/>
                <a:gd name="connsiteY73" fmla="*/ 734131 h 1808998"/>
                <a:gd name="connsiteX74" fmla="*/ 17600 w 1136356"/>
                <a:gd name="connsiteY74" fmla="*/ 818041 h 1808998"/>
                <a:gd name="connsiteX75" fmla="*/ 34416 w 1136356"/>
                <a:gd name="connsiteY75" fmla="*/ 881059 h 1808998"/>
                <a:gd name="connsiteX76" fmla="*/ 53949 w 1136356"/>
                <a:gd name="connsiteY76" fmla="*/ 945435 h 1808998"/>
                <a:gd name="connsiteX77" fmla="*/ 61763 w 1136356"/>
                <a:gd name="connsiteY77" fmla="*/ 982295 h 1808998"/>
                <a:gd name="connsiteX78" fmla="*/ 59894 w 1136356"/>
                <a:gd name="connsiteY78" fmla="*/ 1014398 h 1808998"/>
                <a:gd name="connsiteX79" fmla="*/ 54289 w 1136356"/>
                <a:gd name="connsiteY79" fmla="*/ 1099837 h 1808998"/>
                <a:gd name="connsiteX80" fmla="*/ 79768 w 1136356"/>
                <a:gd name="connsiteY80" fmla="*/ 1170498 h 1808998"/>
                <a:gd name="connsiteX81" fmla="*/ 97943 w 1136356"/>
                <a:gd name="connsiteY81" fmla="*/ 1188673 h 1808998"/>
                <a:gd name="connsiteX82" fmla="*/ 115269 w 1136356"/>
                <a:gd name="connsiteY82" fmla="*/ 1200903 h 1808998"/>
                <a:gd name="connsiteX83" fmla="*/ 140408 w 1136356"/>
                <a:gd name="connsiteY83" fmla="*/ 1210755 h 1808998"/>
                <a:gd name="connsiteX84" fmla="*/ 196801 w 1136356"/>
                <a:gd name="connsiteY84" fmla="*/ 1222985 h 1808998"/>
                <a:gd name="connsiteX85" fmla="*/ 239945 w 1136356"/>
                <a:gd name="connsiteY85" fmla="*/ 1225872 h 1808998"/>
                <a:gd name="connsiteX86" fmla="*/ 259649 w 1136356"/>
                <a:gd name="connsiteY86" fmla="*/ 1242349 h 1808998"/>
                <a:gd name="connsiteX87" fmla="*/ 270690 w 1136356"/>
                <a:gd name="connsiteY87" fmla="*/ 1256787 h 1808998"/>
                <a:gd name="connsiteX88" fmla="*/ 304661 w 1136356"/>
                <a:gd name="connsiteY88" fmla="*/ 1252031 h 1808998"/>
                <a:gd name="connsiteX89" fmla="*/ 314004 w 1136356"/>
                <a:gd name="connsiteY89" fmla="*/ 1237253 h 1808998"/>
                <a:gd name="connsiteX90" fmla="*/ 327762 w 1136356"/>
                <a:gd name="connsiteY90" fmla="*/ 1223494 h 1808998"/>
                <a:gd name="connsiteX91" fmla="*/ 337954 w 1136356"/>
                <a:gd name="connsiteY91" fmla="*/ 1224174 h 1808998"/>
                <a:gd name="connsiteX92" fmla="*/ 344578 w 1136356"/>
                <a:gd name="connsiteY92" fmla="*/ 1229779 h 1808998"/>
                <a:gd name="connsiteX93" fmla="*/ 359016 w 1136356"/>
                <a:gd name="connsiteY93" fmla="*/ 1241500 h 1808998"/>
                <a:gd name="connsiteX94" fmla="*/ 365811 w 1136356"/>
                <a:gd name="connsiteY94" fmla="*/ 1251861 h 1808998"/>
                <a:gd name="connsiteX95" fmla="*/ 353241 w 1136356"/>
                <a:gd name="connsiteY95" fmla="*/ 1261543 h 1808998"/>
                <a:gd name="connsiteX96" fmla="*/ 347636 w 1136356"/>
                <a:gd name="connsiteY96" fmla="*/ 1266639 h 1808998"/>
                <a:gd name="connsiteX97" fmla="*/ 348315 w 1136356"/>
                <a:gd name="connsiteY97" fmla="*/ 1298742 h 1808998"/>
                <a:gd name="connsiteX98" fmla="*/ 348994 w 1136356"/>
                <a:gd name="connsiteY98" fmla="*/ 1315558 h 1808998"/>
                <a:gd name="connsiteX99" fmla="*/ 349504 w 1136356"/>
                <a:gd name="connsiteY99" fmla="*/ 1334582 h 1808998"/>
                <a:gd name="connsiteX100" fmla="*/ 348994 w 1136356"/>
                <a:gd name="connsiteY100" fmla="*/ 1367365 h 1808998"/>
                <a:gd name="connsiteX101" fmla="*/ 349164 w 1136356"/>
                <a:gd name="connsiteY101" fmla="*/ 1383502 h 1808998"/>
                <a:gd name="connsiteX102" fmla="*/ 347975 w 1136356"/>
                <a:gd name="connsiteY102" fmla="*/ 1410679 h 1808998"/>
                <a:gd name="connsiteX103" fmla="*/ 349164 w 1136356"/>
                <a:gd name="connsiteY103" fmla="*/ 1443802 h 1808998"/>
                <a:gd name="connsiteX104" fmla="*/ 346616 w 1136356"/>
                <a:gd name="connsiteY104" fmla="*/ 1497137 h 1808998"/>
                <a:gd name="connsiteX105" fmla="*/ 336255 w 1136356"/>
                <a:gd name="connsiteY105" fmla="*/ 1503932 h 1808998"/>
                <a:gd name="connsiteX106" fmla="*/ 292431 w 1136356"/>
                <a:gd name="connsiteY106" fmla="*/ 1486096 h 1808998"/>
                <a:gd name="connsiteX107" fmla="*/ 216335 w 1136356"/>
                <a:gd name="connsiteY107" fmla="*/ 1454842 h 1808998"/>
                <a:gd name="connsiteX108" fmla="*/ 193743 w 1136356"/>
                <a:gd name="connsiteY108" fmla="*/ 1467922 h 1808998"/>
                <a:gd name="connsiteX109" fmla="*/ 201387 w 1136356"/>
                <a:gd name="connsiteY109" fmla="*/ 1533147 h 1808998"/>
                <a:gd name="connsiteX110" fmla="*/ 203086 w 1136356"/>
                <a:gd name="connsiteY110" fmla="*/ 1537903 h 1808998"/>
                <a:gd name="connsiteX111" fmla="*/ 208012 w 1136356"/>
                <a:gd name="connsiteY111" fmla="*/ 1545037 h 1808998"/>
                <a:gd name="connsiteX112" fmla="*/ 212598 w 1136356"/>
                <a:gd name="connsiteY112" fmla="*/ 1556078 h 1808998"/>
                <a:gd name="connsiteX113" fmla="*/ 205124 w 1136356"/>
                <a:gd name="connsiteY113" fmla="*/ 1561854 h 1808998"/>
                <a:gd name="connsiteX114" fmla="*/ 138369 w 1136356"/>
                <a:gd name="connsiteY114" fmla="*/ 1577650 h 1808998"/>
                <a:gd name="connsiteX115" fmla="*/ 73653 w 1136356"/>
                <a:gd name="connsiteY115" fmla="*/ 1591579 h 1808998"/>
                <a:gd name="connsiteX116" fmla="*/ 54119 w 1136356"/>
                <a:gd name="connsiteY116" fmla="*/ 1608055 h 1808998"/>
                <a:gd name="connsiteX117" fmla="*/ 66009 w 1136356"/>
                <a:gd name="connsiteY117" fmla="*/ 1685001 h 1808998"/>
                <a:gd name="connsiteX118" fmla="*/ 81467 w 1136356"/>
                <a:gd name="connsiteY118" fmla="*/ 1699949 h 1808998"/>
                <a:gd name="connsiteX119" fmla="*/ 115608 w 1136356"/>
                <a:gd name="connsiteY119" fmla="*/ 1695193 h 1808998"/>
                <a:gd name="connsiteX120" fmla="*/ 134123 w 1136356"/>
                <a:gd name="connsiteY120" fmla="*/ 1651199 h 1808998"/>
                <a:gd name="connsiteX121" fmla="*/ 131235 w 1136356"/>
                <a:gd name="connsiteY121" fmla="*/ 1640668 h 1808998"/>
                <a:gd name="connsiteX122" fmla="*/ 137860 w 1136356"/>
                <a:gd name="connsiteY122" fmla="*/ 1626400 h 1808998"/>
                <a:gd name="connsiteX123" fmla="*/ 239775 w 1136356"/>
                <a:gd name="connsiteY123" fmla="*/ 1615529 h 1808998"/>
                <a:gd name="connsiteX124" fmla="*/ 245550 w 1136356"/>
                <a:gd name="connsiteY124" fmla="*/ 1614680 h 1808998"/>
                <a:gd name="connsiteX125" fmla="*/ 265933 w 1136356"/>
                <a:gd name="connsiteY125" fmla="*/ 1608395 h 1808998"/>
                <a:gd name="connsiteX126" fmla="*/ 316042 w 1136356"/>
                <a:gd name="connsiteY126" fmla="*/ 1599902 h 1808998"/>
                <a:gd name="connsiteX127" fmla="*/ 348994 w 1136356"/>
                <a:gd name="connsiteY127" fmla="*/ 1599053 h 1808998"/>
                <a:gd name="connsiteX128" fmla="*/ 364112 w 1136356"/>
                <a:gd name="connsiteY128" fmla="*/ 1612132 h 1808998"/>
                <a:gd name="connsiteX129" fmla="*/ 368528 w 1136356"/>
                <a:gd name="connsiteY129" fmla="*/ 1668015 h 1808998"/>
                <a:gd name="connsiteX130" fmla="*/ 353750 w 1136356"/>
                <a:gd name="connsiteY130" fmla="*/ 1679906 h 1808998"/>
                <a:gd name="connsiteX131" fmla="*/ 345427 w 1136356"/>
                <a:gd name="connsiteY131" fmla="*/ 1685171 h 1808998"/>
                <a:gd name="connsiteX132" fmla="*/ 344578 w 1136356"/>
                <a:gd name="connsiteY132" fmla="*/ 1694513 h 1808998"/>
                <a:gd name="connsiteX133" fmla="*/ 361394 w 1136356"/>
                <a:gd name="connsiteY133" fmla="*/ 1786067 h 1808998"/>
                <a:gd name="connsiteX134" fmla="*/ 372435 w 1136356"/>
                <a:gd name="connsiteY134" fmla="*/ 1798297 h 1808998"/>
                <a:gd name="connsiteX135" fmla="*/ 419995 w 1136356"/>
                <a:gd name="connsiteY135" fmla="*/ 1808998 h 1808998"/>
                <a:gd name="connsiteX136" fmla="*/ 435453 w 1136356"/>
                <a:gd name="connsiteY136" fmla="*/ 1803223 h 1808998"/>
                <a:gd name="connsiteX137" fmla="*/ 456006 w 1136356"/>
                <a:gd name="connsiteY137" fmla="*/ 1753624 h 1808998"/>
                <a:gd name="connsiteX138" fmla="*/ 441568 w 1136356"/>
                <a:gd name="connsiteY138" fmla="*/ 1732562 h 1808998"/>
                <a:gd name="connsiteX139" fmla="*/ 432056 w 1136356"/>
                <a:gd name="connsiteY139" fmla="*/ 1729165 h 1808998"/>
                <a:gd name="connsiteX140" fmla="*/ 417108 w 1136356"/>
                <a:gd name="connsiteY140" fmla="*/ 1711499 h 1808998"/>
                <a:gd name="connsiteX141" fmla="*/ 410653 w 1136356"/>
                <a:gd name="connsiteY141" fmla="*/ 1615869 h 1808998"/>
                <a:gd name="connsiteX142" fmla="*/ 425771 w 1136356"/>
                <a:gd name="connsiteY142" fmla="*/ 1597694 h 1808998"/>
                <a:gd name="connsiteX143" fmla="*/ 475709 w 1136356"/>
                <a:gd name="connsiteY143" fmla="*/ 1599053 h 1808998"/>
                <a:gd name="connsiteX144" fmla="*/ 555713 w 1136356"/>
                <a:gd name="connsiteY144" fmla="*/ 1608395 h 1808998"/>
                <a:gd name="connsiteX145" fmla="*/ 662894 w 1136356"/>
                <a:gd name="connsiteY145" fmla="*/ 1618926 h 1808998"/>
                <a:gd name="connsiteX146" fmla="*/ 671726 w 1136356"/>
                <a:gd name="connsiteY146" fmla="*/ 1630477 h 1808998"/>
                <a:gd name="connsiteX147" fmla="*/ 680389 w 1136356"/>
                <a:gd name="connsiteY147" fmla="*/ 1677188 h 1808998"/>
                <a:gd name="connsiteX148" fmla="*/ 694488 w 1136356"/>
                <a:gd name="connsiteY148" fmla="*/ 1714896 h 1808998"/>
                <a:gd name="connsiteX149" fmla="*/ 733725 w 1136356"/>
                <a:gd name="connsiteY149" fmla="*/ 1752945 h 1808998"/>
                <a:gd name="connsiteX150" fmla="*/ 800140 w 1136356"/>
                <a:gd name="connsiteY150" fmla="*/ 1760758 h 1808998"/>
                <a:gd name="connsiteX151" fmla="*/ 808463 w 1136356"/>
                <a:gd name="connsiteY151" fmla="*/ 1759739 h 1808998"/>
                <a:gd name="connsiteX152" fmla="*/ 825449 w 1136356"/>
                <a:gd name="connsiteY152" fmla="*/ 1757022 h 1808998"/>
                <a:gd name="connsiteX153" fmla="*/ 875217 w 1136356"/>
                <a:gd name="connsiteY153" fmla="*/ 1766873 h 1808998"/>
                <a:gd name="connsiteX154" fmla="*/ 972207 w 1136356"/>
                <a:gd name="connsiteY154" fmla="*/ 1778594 h 1808998"/>
                <a:gd name="connsiteX155" fmla="*/ 1054589 w 1136356"/>
                <a:gd name="connsiteY155" fmla="*/ 1768572 h 1808998"/>
                <a:gd name="connsiteX156" fmla="*/ 1096204 w 1136356"/>
                <a:gd name="connsiteY156" fmla="*/ 1747339 h 1808998"/>
                <a:gd name="connsiteX157" fmla="*/ 1099771 w 1136356"/>
                <a:gd name="connsiteY157" fmla="*/ 1719483 h 1808998"/>
                <a:gd name="connsiteX158" fmla="*/ 1043038 w 1136356"/>
                <a:gd name="connsiteY158" fmla="*/ 1684662 h 1808998"/>
                <a:gd name="connsiteX159" fmla="*/ 1022145 w 1136356"/>
                <a:gd name="connsiteY159" fmla="*/ 1682623 h 1808998"/>
                <a:gd name="connsiteX160" fmla="*/ 1001253 w 1136356"/>
                <a:gd name="connsiteY160" fmla="*/ 1681434 h 1808998"/>
                <a:gd name="connsiteX161" fmla="*/ 995308 w 1136356"/>
                <a:gd name="connsiteY161" fmla="*/ 1680755 h 1808998"/>
                <a:gd name="connsiteX162" fmla="*/ 980870 w 1136356"/>
                <a:gd name="connsiteY162" fmla="*/ 1671243 h 1808998"/>
                <a:gd name="connsiteX163" fmla="*/ 948257 w 1136356"/>
                <a:gd name="connsiteY163" fmla="*/ 1655616 h 1808998"/>
                <a:gd name="connsiteX164" fmla="*/ 945539 w 1136356"/>
                <a:gd name="connsiteY164" fmla="*/ 1651879 h 1808998"/>
                <a:gd name="connsiteX165" fmla="*/ 950295 w 1136356"/>
                <a:gd name="connsiteY165" fmla="*/ 1649331 h 1808998"/>
                <a:gd name="connsiteX166" fmla="*/ 964733 w 1136356"/>
                <a:gd name="connsiteY166" fmla="*/ 1648991 h 1808998"/>
                <a:gd name="connsiteX167" fmla="*/ 1037773 w 1136356"/>
                <a:gd name="connsiteY167" fmla="*/ 1646783 h 1808998"/>
                <a:gd name="connsiteX168" fmla="*/ 1088560 w 1136356"/>
                <a:gd name="connsiteY168" fmla="*/ 1626740 h 1808998"/>
                <a:gd name="connsiteX169" fmla="*/ 1092467 w 1136356"/>
                <a:gd name="connsiteY169" fmla="*/ 1607206 h 1808998"/>
                <a:gd name="connsiteX170" fmla="*/ 1071235 w 1136356"/>
                <a:gd name="connsiteY170" fmla="*/ 1587842 h 1808998"/>
                <a:gd name="connsiteX171" fmla="*/ 1058326 w 1136356"/>
                <a:gd name="connsiteY171" fmla="*/ 1584105 h 1808998"/>
                <a:gd name="connsiteX172" fmla="*/ 1055947 w 1136356"/>
                <a:gd name="connsiteY172" fmla="*/ 1584615 h 1808998"/>
                <a:gd name="connsiteX173" fmla="*/ 1044737 w 1136356"/>
                <a:gd name="connsiteY173" fmla="*/ 1587332 h 1808998"/>
                <a:gd name="connsiteX174" fmla="*/ 1029959 w 1136356"/>
                <a:gd name="connsiteY174" fmla="*/ 1581387 h 1808998"/>
                <a:gd name="connsiteX175" fmla="*/ 1003461 w 1136356"/>
                <a:gd name="connsiteY175" fmla="*/ 1570347 h 1808998"/>
                <a:gd name="connsiteX176" fmla="*/ 994968 w 1136356"/>
                <a:gd name="connsiteY176" fmla="*/ 1561514 h 1808998"/>
                <a:gd name="connsiteX177" fmla="*/ 995987 w 1136356"/>
                <a:gd name="connsiteY177" fmla="*/ 1489324 h 1808998"/>
                <a:gd name="connsiteX178" fmla="*/ 1001253 w 1136356"/>
                <a:gd name="connsiteY178" fmla="*/ 1482360 h 1808998"/>
                <a:gd name="connsiteX179" fmla="*/ 1008047 w 1136356"/>
                <a:gd name="connsiteY179" fmla="*/ 1468941 h 1808998"/>
                <a:gd name="connsiteX180" fmla="*/ 1006519 w 1136356"/>
                <a:gd name="connsiteY180" fmla="*/ 1457220 h 1808998"/>
                <a:gd name="connsiteX181" fmla="*/ 1002442 w 1136356"/>
                <a:gd name="connsiteY181" fmla="*/ 1390296 h 1808998"/>
                <a:gd name="connsiteX182" fmla="*/ 1006519 w 1136356"/>
                <a:gd name="connsiteY182" fmla="*/ 1229439 h 1808998"/>
                <a:gd name="connsiteX183" fmla="*/ 1015691 w 1136356"/>
                <a:gd name="connsiteY183" fmla="*/ 1100856 h 1808998"/>
                <a:gd name="connsiteX184" fmla="*/ 999724 w 1136356"/>
                <a:gd name="connsiteY184" fmla="*/ 1050238 h 1808998"/>
                <a:gd name="connsiteX185" fmla="*/ 992760 w 1136356"/>
                <a:gd name="connsiteY185" fmla="*/ 1032403 h 1808998"/>
                <a:gd name="connsiteX186" fmla="*/ 983248 w 1136356"/>
                <a:gd name="connsiteY186" fmla="*/ 1004037 h 1808998"/>
                <a:gd name="connsiteX187" fmla="*/ 981719 w 1136356"/>
                <a:gd name="connsiteY187" fmla="*/ 990957 h 1808998"/>
                <a:gd name="connsiteX188" fmla="*/ 1133403 w 1136356"/>
                <a:gd name="connsiteY188" fmla="*/ 687759 h 1808998"/>
                <a:gd name="connsiteX189" fmla="*/ 1137819 w 1136356"/>
                <a:gd name="connsiteY189" fmla="*/ 680795 h 1808998"/>
                <a:gd name="connsiteX190" fmla="*/ 1137819 w 1136356"/>
                <a:gd name="connsiteY190" fmla="*/ 679096 h 1808998"/>
                <a:gd name="connsiteX191" fmla="*/ 1127628 w 1136356"/>
                <a:gd name="connsiteY191" fmla="*/ 671962 h 1808998"/>
                <a:gd name="connsiteX192" fmla="*/ 187798 w 1136356"/>
                <a:gd name="connsiteY192" fmla="*/ 1154022 h 1808998"/>
                <a:gd name="connsiteX193" fmla="*/ 143125 w 1136356"/>
                <a:gd name="connsiteY193" fmla="*/ 1155891 h 1808998"/>
                <a:gd name="connsiteX194" fmla="*/ 125630 w 1136356"/>
                <a:gd name="connsiteY194" fmla="*/ 1144000 h 1808998"/>
                <a:gd name="connsiteX195" fmla="*/ 103548 w 1136356"/>
                <a:gd name="connsiteY195" fmla="*/ 1086079 h 1808998"/>
                <a:gd name="connsiteX196" fmla="*/ 103548 w 1136356"/>
                <a:gd name="connsiteY196" fmla="*/ 1069942 h 1808998"/>
                <a:gd name="connsiteX197" fmla="*/ 107795 w 1136356"/>
                <a:gd name="connsiteY197" fmla="*/ 997242 h 1808998"/>
                <a:gd name="connsiteX198" fmla="*/ 120364 w 1136356"/>
                <a:gd name="connsiteY198" fmla="*/ 987051 h 1808998"/>
                <a:gd name="connsiteX199" fmla="*/ 128687 w 1136356"/>
                <a:gd name="connsiteY199" fmla="*/ 997072 h 1808998"/>
                <a:gd name="connsiteX200" fmla="*/ 152128 w 1136356"/>
                <a:gd name="connsiteY200" fmla="*/ 1027817 h 1808998"/>
                <a:gd name="connsiteX201" fmla="*/ 176078 w 1136356"/>
                <a:gd name="connsiteY201" fmla="*/ 1063317 h 1808998"/>
                <a:gd name="connsiteX202" fmla="*/ 176758 w 1136356"/>
                <a:gd name="connsiteY202" fmla="*/ 1066545 h 1808998"/>
                <a:gd name="connsiteX203" fmla="*/ 192215 w 1136356"/>
                <a:gd name="connsiteY203" fmla="*/ 1124636 h 1808998"/>
                <a:gd name="connsiteX204" fmla="*/ 187798 w 1136356"/>
                <a:gd name="connsiteY204" fmla="*/ 1154022 h 1808998"/>
                <a:gd name="connsiteX205" fmla="*/ 795724 w 1136356"/>
                <a:gd name="connsiteY205" fmla="*/ 1195638 h 1808998"/>
                <a:gd name="connsiteX206" fmla="*/ 783663 w 1136356"/>
                <a:gd name="connsiteY206" fmla="*/ 1278699 h 1808998"/>
                <a:gd name="connsiteX207" fmla="*/ 782305 w 1136356"/>
                <a:gd name="connsiteY207" fmla="*/ 1330506 h 1808998"/>
                <a:gd name="connsiteX208" fmla="*/ 772962 w 1136356"/>
                <a:gd name="connsiteY208" fmla="*/ 1370422 h 1808998"/>
                <a:gd name="connsiteX209" fmla="*/ 750201 w 1136356"/>
                <a:gd name="connsiteY209" fmla="*/ 1462486 h 1808998"/>
                <a:gd name="connsiteX210" fmla="*/ 721495 w 1136356"/>
                <a:gd name="connsiteY210" fmla="*/ 1605337 h 1808998"/>
                <a:gd name="connsiteX211" fmla="*/ 720306 w 1136356"/>
                <a:gd name="connsiteY211" fmla="*/ 1606526 h 1808998"/>
                <a:gd name="connsiteX212" fmla="*/ 715041 w 1136356"/>
                <a:gd name="connsiteY212" fmla="*/ 1586313 h 1808998"/>
                <a:gd name="connsiteX213" fmla="*/ 702981 w 1136356"/>
                <a:gd name="connsiteY213" fmla="*/ 1577820 h 1808998"/>
                <a:gd name="connsiteX214" fmla="*/ 615673 w 1136356"/>
                <a:gd name="connsiteY214" fmla="*/ 1561174 h 1808998"/>
                <a:gd name="connsiteX215" fmla="*/ 590024 w 1136356"/>
                <a:gd name="connsiteY215" fmla="*/ 1555739 h 1808998"/>
                <a:gd name="connsiteX216" fmla="*/ 585778 w 1136356"/>
                <a:gd name="connsiteY216" fmla="*/ 1550643 h 1808998"/>
                <a:gd name="connsiteX217" fmla="*/ 589515 w 1136356"/>
                <a:gd name="connsiteY217" fmla="*/ 1516671 h 1808998"/>
                <a:gd name="connsiteX218" fmla="*/ 585608 w 1136356"/>
                <a:gd name="connsiteY218" fmla="*/ 1479302 h 1808998"/>
                <a:gd name="connsiteX219" fmla="*/ 579493 w 1136356"/>
                <a:gd name="connsiteY219" fmla="*/ 1475395 h 1808998"/>
                <a:gd name="connsiteX220" fmla="*/ 569471 w 1136356"/>
                <a:gd name="connsiteY220" fmla="*/ 1463675 h 1808998"/>
                <a:gd name="connsiteX221" fmla="*/ 553335 w 1136356"/>
                <a:gd name="connsiteY221" fmla="*/ 1443292 h 1808998"/>
                <a:gd name="connsiteX222" fmla="*/ 541275 w 1136356"/>
                <a:gd name="connsiteY222" fmla="*/ 1444481 h 1808998"/>
                <a:gd name="connsiteX223" fmla="*/ 442077 w 1136356"/>
                <a:gd name="connsiteY223" fmla="*/ 1492381 h 1808998"/>
                <a:gd name="connsiteX224" fmla="*/ 424072 w 1136356"/>
                <a:gd name="connsiteY224" fmla="*/ 1481340 h 1808998"/>
                <a:gd name="connsiteX225" fmla="*/ 423053 w 1136356"/>
                <a:gd name="connsiteY225" fmla="*/ 1308933 h 1808998"/>
                <a:gd name="connsiteX226" fmla="*/ 423393 w 1136356"/>
                <a:gd name="connsiteY226" fmla="*/ 1264261 h 1808998"/>
                <a:gd name="connsiteX227" fmla="*/ 419486 w 1136356"/>
                <a:gd name="connsiteY227" fmla="*/ 1258485 h 1808998"/>
                <a:gd name="connsiteX228" fmla="*/ 409294 w 1136356"/>
                <a:gd name="connsiteY228" fmla="*/ 1254239 h 1808998"/>
                <a:gd name="connsiteX229" fmla="*/ 404708 w 1136356"/>
                <a:gd name="connsiteY229" fmla="*/ 1251012 h 1808998"/>
                <a:gd name="connsiteX230" fmla="*/ 408275 w 1136356"/>
                <a:gd name="connsiteY230" fmla="*/ 1246086 h 1808998"/>
                <a:gd name="connsiteX231" fmla="*/ 413371 w 1136356"/>
                <a:gd name="connsiteY231" fmla="*/ 1241669 h 1808998"/>
                <a:gd name="connsiteX232" fmla="*/ 440039 w 1136356"/>
                <a:gd name="connsiteY232" fmla="*/ 1229439 h 1808998"/>
                <a:gd name="connsiteX233" fmla="*/ 585268 w 1136356"/>
                <a:gd name="connsiteY233" fmla="*/ 1229100 h 1808998"/>
                <a:gd name="connsiteX234" fmla="*/ 658987 w 1136356"/>
                <a:gd name="connsiteY234" fmla="*/ 1213133 h 1808998"/>
                <a:gd name="connsiteX235" fmla="*/ 680559 w 1136356"/>
                <a:gd name="connsiteY235" fmla="*/ 1196996 h 1808998"/>
                <a:gd name="connsiteX236" fmla="*/ 690241 w 1136356"/>
                <a:gd name="connsiteY236" fmla="*/ 1192580 h 1808998"/>
                <a:gd name="connsiteX237" fmla="*/ 788589 w 1136356"/>
                <a:gd name="connsiteY237" fmla="*/ 1186805 h 1808998"/>
                <a:gd name="connsiteX238" fmla="*/ 795724 w 1136356"/>
                <a:gd name="connsiteY238" fmla="*/ 1195638 h 180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1136356" h="1808998">
                  <a:moveTo>
                    <a:pt x="1127628" y="671962"/>
                  </a:moveTo>
                  <a:cubicBezTo>
                    <a:pt x="1090089" y="653957"/>
                    <a:pt x="1052720" y="635612"/>
                    <a:pt x="1015351" y="617607"/>
                  </a:cubicBezTo>
                  <a:cubicBezTo>
                    <a:pt x="1003121" y="611662"/>
                    <a:pt x="1001932" y="611832"/>
                    <a:pt x="995308" y="623383"/>
                  </a:cubicBezTo>
                  <a:cubicBezTo>
                    <a:pt x="981549" y="647503"/>
                    <a:pt x="967621" y="671453"/>
                    <a:pt x="953862" y="695573"/>
                  </a:cubicBezTo>
                  <a:cubicBezTo>
                    <a:pt x="918022" y="757911"/>
                    <a:pt x="882182" y="820079"/>
                    <a:pt x="846341" y="882418"/>
                  </a:cubicBezTo>
                  <a:cubicBezTo>
                    <a:pt x="841416" y="891080"/>
                    <a:pt x="840906" y="891080"/>
                    <a:pt x="833093" y="885305"/>
                  </a:cubicBezTo>
                  <a:cubicBezTo>
                    <a:pt x="814748" y="871547"/>
                    <a:pt x="796063" y="858128"/>
                    <a:pt x="778228" y="844029"/>
                  </a:cubicBezTo>
                  <a:cubicBezTo>
                    <a:pt x="762261" y="831460"/>
                    <a:pt x="744766" y="827043"/>
                    <a:pt x="725062" y="830441"/>
                  </a:cubicBezTo>
                  <a:cubicBezTo>
                    <a:pt x="721665" y="830950"/>
                    <a:pt x="718268" y="831630"/>
                    <a:pt x="715041" y="830271"/>
                  </a:cubicBezTo>
                  <a:cubicBezTo>
                    <a:pt x="709435" y="827893"/>
                    <a:pt x="704000" y="828912"/>
                    <a:pt x="698564" y="831120"/>
                  </a:cubicBezTo>
                  <a:cubicBezTo>
                    <a:pt x="692789" y="833328"/>
                    <a:pt x="687014" y="835536"/>
                    <a:pt x="680559" y="834687"/>
                  </a:cubicBezTo>
                  <a:cubicBezTo>
                    <a:pt x="658308" y="831969"/>
                    <a:pt x="636736" y="826194"/>
                    <a:pt x="614654" y="823137"/>
                  </a:cubicBezTo>
                  <a:cubicBezTo>
                    <a:pt x="611427" y="822627"/>
                    <a:pt x="608879" y="820929"/>
                    <a:pt x="606671" y="818551"/>
                  </a:cubicBezTo>
                  <a:cubicBezTo>
                    <a:pt x="600895" y="812096"/>
                    <a:pt x="593422" y="809208"/>
                    <a:pt x="584929" y="808189"/>
                  </a:cubicBezTo>
                  <a:cubicBezTo>
                    <a:pt x="573208" y="806830"/>
                    <a:pt x="563017" y="800715"/>
                    <a:pt x="552146" y="796639"/>
                  </a:cubicBezTo>
                  <a:cubicBezTo>
                    <a:pt x="549258" y="795620"/>
                    <a:pt x="546710" y="793411"/>
                    <a:pt x="545351" y="790524"/>
                  </a:cubicBezTo>
                  <a:cubicBezTo>
                    <a:pt x="535500" y="770990"/>
                    <a:pt x="516306" y="772349"/>
                    <a:pt x="499490" y="772689"/>
                  </a:cubicBezTo>
                  <a:cubicBezTo>
                    <a:pt x="489977" y="772858"/>
                    <a:pt x="482164" y="772519"/>
                    <a:pt x="475709" y="765555"/>
                  </a:cubicBezTo>
                  <a:cubicBezTo>
                    <a:pt x="468405" y="757571"/>
                    <a:pt x="459912" y="752815"/>
                    <a:pt x="449381" y="751796"/>
                  </a:cubicBezTo>
                  <a:cubicBezTo>
                    <a:pt x="443606" y="751286"/>
                    <a:pt x="439869" y="748399"/>
                    <a:pt x="440209" y="741944"/>
                  </a:cubicBezTo>
                  <a:cubicBezTo>
                    <a:pt x="440548" y="733961"/>
                    <a:pt x="435623" y="730394"/>
                    <a:pt x="428319" y="728865"/>
                  </a:cubicBezTo>
                  <a:cubicBezTo>
                    <a:pt x="424921" y="728186"/>
                    <a:pt x="421524" y="728016"/>
                    <a:pt x="418127" y="727846"/>
                  </a:cubicBezTo>
                  <a:cubicBezTo>
                    <a:pt x="407426" y="727336"/>
                    <a:pt x="402840" y="720542"/>
                    <a:pt x="406916" y="710520"/>
                  </a:cubicBezTo>
                  <a:cubicBezTo>
                    <a:pt x="409464" y="704405"/>
                    <a:pt x="411333" y="698290"/>
                    <a:pt x="413541" y="692175"/>
                  </a:cubicBezTo>
                  <a:cubicBezTo>
                    <a:pt x="417278" y="682663"/>
                    <a:pt x="417108" y="672132"/>
                    <a:pt x="421354" y="662620"/>
                  </a:cubicBezTo>
                  <a:cubicBezTo>
                    <a:pt x="428319" y="646993"/>
                    <a:pt x="427469" y="632045"/>
                    <a:pt x="419656" y="616928"/>
                  </a:cubicBezTo>
                  <a:cubicBezTo>
                    <a:pt x="413031" y="604189"/>
                    <a:pt x="406747" y="591109"/>
                    <a:pt x="403349" y="577011"/>
                  </a:cubicBezTo>
                  <a:cubicBezTo>
                    <a:pt x="399782" y="562403"/>
                    <a:pt x="394177" y="548475"/>
                    <a:pt x="389081" y="534376"/>
                  </a:cubicBezTo>
                  <a:cubicBezTo>
                    <a:pt x="381098" y="512295"/>
                    <a:pt x="370567" y="491062"/>
                    <a:pt x="367849" y="467452"/>
                  </a:cubicBezTo>
                  <a:cubicBezTo>
                    <a:pt x="366490" y="455392"/>
                    <a:pt x="364791" y="443162"/>
                    <a:pt x="373794" y="432631"/>
                  </a:cubicBezTo>
                  <a:cubicBezTo>
                    <a:pt x="375323" y="430932"/>
                    <a:pt x="375832" y="428554"/>
                    <a:pt x="376681" y="426516"/>
                  </a:cubicBezTo>
                  <a:cubicBezTo>
                    <a:pt x="379739" y="418872"/>
                    <a:pt x="379060" y="412588"/>
                    <a:pt x="372265" y="406812"/>
                  </a:cubicBezTo>
                  <a:cubicBezTo>
                    <a:pt x="364452" y="400188"/>
                    <a:pt x="357487" y="392884"/>
                    <a:pt x="350693" y="385240"/>
                  </a:cubicBezTo>
                  <a:cubicBezTo>
                    <a:pt x="345258" y="379125"/>
                    <a:pt x="345597" y="375558"/>
                    <a:pt x="351542" y="370123"/>
                  </a:cubicBezTo>
                  <a:cubicBezTo>
                    <a:pt x="357657" y="364517"/>
                    <a:pt x="362753" y="363838"/>
                    <a:pt x="370736" y="368764"/>
                  </a:cubicBezTo>
                  <a:cubicBezTo>
                    <a:pt x="380249" y="374539"/>
                    <a:pt x="389931" y="379635"/>
                    <a:pt x="400292" y="383542"/>
                  </a:cubicBezTo>
                  <a:cubicBezTo>
                    <a:pt x="414900" y="388977"/>
                    <a:pt x="424752" y="384901"/>
                    <a:pt x="430697" y="370972"/>
                  </a:cubicBezTo>
                  <a:cubicBezTo>
                    <a:pt x="433584" y="364178"/>
                    <a:pt x="438001" y="360101"/>
                    <a:pt x="444795" y="357383"/>
                  </a:cubicBezTo>
                  <a:cubicBezTo>
                    <a:pt x="454647" y="353646"/>
                    <a:pt x="459403" y="342945"/>
                    <a:pt x="468915" y="338529"/>
                  </a:cubicBezTo>
                  <a:cubicBezTo>
                    <a:pt x="469934" y="338019"/>
                    <a:pt x="470104" y="335981"/>
                    <a:pt x="470444" y="334622"/>
                  </a:cubicBezTo>
                  <a:cubicBezTo>
                    <a:pt x="474011" y="323921"/>
                    <a:pt x="475200" y="322902"/>
                    <a:pt x="485901" y="322732"/>
                  </a:cubicBezTo>
                  <a:cubicBezTo>
                    <a:pt x="500509" y="322392"/>
                    <a:pt x="505435" y="317466"/>
                    <a:pt x="506114" y="302689"/>
                  </a:cubicBezTo>
                  <a:cubicBezTo>
                    <a:pt x="506624" y="289949"/>
                    <a:pt x="505265" y="277210"/>
                    <a:pt x="503566" y="264640"/>
                  </a:cubicBezTo>
                  <a:cubicBezTo>
                    <a:pt x="501868" y="252580"/>
                    <a:pt x="503906" y="241539"/>
                    <a:pt x="510700" y="231518"/>
                  </a:cubicBezTo>
                  <a:cubicBezTo>
                    <a:pt x="512908" y="228121"/>
                    <a:pt x="514267" y="224554"/>
                    <a:pt x="514607" y="220477"/>
                  </a:cubicBezTo>
                  <a:cubicBezTo>
                    <a:pt x="515626" y="209776"/>
                    <a:pt x="516475" y="199075"/>
                    <a:pt x="518344" y="188543"/>
                  </a:cubicBezTo>
                  <a:cubicBezTo>
                    <a:pt x="521231" y="172237"/>
                    <a:pt x="522081" y="155251"/>
                    <a:pt x="532782" y="141153"/>
                  </a:cubicBezTo>
                  <a:cubicBezTo>
                    <a:pt x="534820" y="138435"/>
                    <a:pt x="535500" y="134698"/>
                    <a:pt x="534480" y="131301"/>
                  </a:cubicBezTo>
                  <a:cubicBezTo>
                    <a:pt x="531933" y="123487"/>
                    <a:pt x="531593" y="114655"/>
                    <a:pt x="527686" y="107860"/>
                  </a:cubicBezTo>
                  <a:cubicBezTo>
                    <a:pt x="518853" y="92233"/>
                    <a:pt x="514607" y="73379"/>
                    <a:pt x="498980" y="61829"/>
                  </a:cubicBezTo>
                  <a:cubicBezTo>
                    <a:pt x="498131" y="61149"/>
                    <a:pt x="497451" y="60130"/>
                    <a:pt x="496772" y="59281"/>
                  </a:cubicBezTo>
                  <a:cubicBezTo>
                    <a:pt x="490147" y="50108"/>
                    <a:pt x="481145" y="43484"/>
                    <a:pt x="471293" y="38728"/>
                  </a:cubicBezTo>
                  <a:cubicBezTo>
                    <a:pt x="461101" y="33802"/>
                    <a:pt x="452439" y="27008"/>
                    <a:pt x="445644" y="18345"/>
                  </a:cubicBezTo>
                  <a:cubicBezTo>
                    <a:pt x="439699" y="10871"/>
                    <a:pt x="432056" y="7983"/>
                    <a:pt x="423223" y="5945"/>
                  </a:cubicBezTo>
                  <a:cubicBezTo>
                    <a:pt x="409634" y="3397"/>
                    <a:pt x="395706" y="1868"/>
                    <a:pt x="381777" y="0"/>
                  </a:cubicBezTo>
                  <a:cubicBezTo>
                    <a:pt x="378890" y="0"/>
                    <a:pt x="376172" y="0"/>
                    <a:pt x="373284" y="0"/>
                  </a:cubicBezTo>
                  <a:cubicBezTo>
                    <a:pt x="363772" y="3227"/>
                    <a:pt x="354430" y="6964"/>
                    <a:pt x="344918" y="9852"/>
                  </a:cubicBezTo>
                  <a:cubicBezTo>
                    <a:pt x="327932" y="14778"/>
                    <a:pt x="313154" y="23780"/>
                    <a:pt x="300075" y="35161"/>
                  </a:cubicBezTo>
                  <a:cubicBezTo>
                    <a:pt x="288695" y="45013"/>
                    <a:pt x="280202" y="57412"/>
                    <a:pt x="273407" y="71001"/>
                  </a:cubicBezTo>
                  <a:cubicBezTo>
                    <a:pt x="263216" y="91214"/>
                    <a:pt x="253194" y="111088"/>
                    <a:pt x="251156" y="134358"/>
                  </a:cubicBezTo>
                  <a:cubicBezTo>
                    <a:pt x="249797" y="150835"/>
                    <a:pt x="246909" y="167311"/>
                    <a:pt x="243172" y="183618"/>
                  </a:cubicBezTo>
                  <a:cubicBezTo>
                    <a:pt x="239435" y="200603"/>
                    <a:pt x="234510" y="217929"/>
                    <a:pt x="237907" y="235594"/>
                  </a:cubicBezTo>
                  <a:cubicBezTo>
                    <a:pt x="240794" y="250202"/>
                    <a:pt x="234510" y="261583"/>
                    <a:pt x="227375" y="272794"/>
                  </a:cubicBezTo>
                  <a:cubicBezTo>
                    <a:pt x="224488" y="277380"/>
                    <a:pt x="221091" y="279758"/>
                    <a:pt x="214636" y="276530"/>
                  </a:cubicBezTo>
                  <a:cubicBezTo>
                    <a:pt x="205124" y="271605"/>
                    <a:pt x="196801" y="275681"/>
                    <a:pt x="194423" y="286382"/>
                  </a:cubicBezTo>
                  <a:cubicBezTo>
                    <a:pt x="190007" y="305237"/>
                    <a:pt x="181514" y="321713"/>
                    <a:pt x="167925" y="335641"/>
                  </a:cubicBezTo>
                  <a:cubicBezTo>
                    <a:pt x="162659" y="341077"/>
                    <a:pt x="157903" y="347192"/>
                    <a:pt x="153317" y="353307"/>
                  </a:cubicBezTo>
                  <a:cubicBezTo>
                    <a:pt x="140747" y="370123"/>
                    <a:pt x="126309" y="385240"/>
                    <a:pt x="115948" y="403585"/>
                  </a:cubicBezTo>
                  <a:cubicBezTo>
                    <a:pt x="99811" y="431612"/>
                    <a:pt x="81976" y="458449"/>
                    <a:pt x="59045" y="481550"/>
                  </a:cubicBezTo>
                  <a:cubicBezTo>
                    <a:pt x="55138" y="485627"/>
                    <a:pt x="51062" y="489703"/>
                    <a:pt x="49193" y="495139"/>
                  </a:cubicBezTo>
                  <a:cubicBezTo>
                    <a:pt x="39681" y="521807"/>
                    <a:pt x="33057" y="549494"/>
                    <a:pt x="29320" y="577181"/>
                  </a:cubicBezTo>
                  <a:cubicBezTo>
                    <a:pt x="25753" y="604698"/>
                    <a:pt x="23035" y="632895"/>
                    <a:pt x="29320" y="660752"/>
                  </a:cubicBezTo>
                  <a:cubicBezTo>
                    <a:pt x="30169" y="664658"/>
                    <a:pt x="29320" y="667546"/>
                    <a:pt x="25753" y="670264"/>
                  </a:cubicBezTo>
                  <a:cubicBezTo>
                    <a:pt x="3841" y="686230"/>
                    <a:pt x="-2104" y="709331"/>
                    <a:pt x="614" y="734131"/>
                  </a:cubicBezTo>
                  <a:cubicBezTo>
                    <a:pt x="3501" y="762497"/>
                    <a:pt x="10126" y="790354"/>
                    <a:pt x="17600" y="818041"/>
                  </a:cubicBezTo>
                  <a:cubicBezTo>
                    <a:pt x="23375" y="838934"/>
                    <a:pt x="30509" y="859656"/>
                    <a:pt x="34416" y="881059"/>
                  </a:cubicBezTo>
                  <a:cubicBezTo>
                    <a:pt x="38492" y="903480"/>
                    <a:pt x="44098" y="925052"/>
                    <a:pt x="53949" y="945435"/>
                  </a:cubicBezTo>
                  <a:cubicBezTo>
                    <a:pt x="59725" y="957325"/>
                    <a:pt x="61763" y="969555"/>
                    <a:pt x="61763" y="982295"/>
                  </a:cubicBezTo>
                  <a:cubicBezTo>
                    <a:pt x="61763" y="992996"/>
                    <a:pt x="60574" y="1003697"/>
                    <a:pt x="59894" y="1014398"/>
                  </a:cubicBezTo>
                  <a:cubicBezTo>
                    <a:pt x="57856" y="1042934"/>
                    <a:pt x="53440" y="1071131"/>
                    <a:pt x="54289" y="1099837"/>
                  </a:cubicBezTo>
                  <a:cubicBezTo>
                    <a:pt x="55138" y="1126335"/>
                    <a:pt x="63801" y="1149436"/>
                    <a:pt x="79768" y="1170498"/>
                  </a:cubicBezTo>
                  <a:cubicBezTo>
                    <a:pt x="85204" y="1177632"/>
                    <a:pt x="92847" y="1181709"/>
                    <a:pt x="97943" y="1188673"/>
                  </a:cubicBezTo>
                  <a:cubicBezTo>
                    <a:pt x="102189" y="1194449"/>
                    <a:pt x="108814" y="1197676"/>
                    <a:pt x="115269" y="1200903"/>
                  </a:cubicBezTo>
                  <a:cubicBezTo>
                    <a:pt x="123252" y="1205150"/>
                    <a:pt x="131575" y="1208377"/>
                    <a:pt x="140408" y="1210755"/>
                  </a:cubicBezTo>
                  <a:cubicBezTo>
                    <a:pt x="158922" y="1215851"/>
                    <a:pt x="177267" y="1221966"/>
                    <a:pt x="196801" y="1222985"/>
                  </a:cubicBezTo>
                  <a:cubicBezTo>
                    <a:pt x="211239" y="1223834"/>
                    <a:pt x="225677" y="1224514"/>
                    <a:pt x="239945" y="1225872"/>
                  </a:cubicBezTo>
                  <a:cubicBezTo>
                    <a:pt x="255402" y="1227401"/>
                    <a:pt x="255232" y="1227741"/>
                    <a:pt x="259649" y="1242349"/>
                  </a:cubicBezTo>
                  <a:cubicBezTo>
                    <a:pt x="261517" y="1248294"/>
                    <a:pt x="262536" y="1255428"/>
                    <a:pt x="270690" y="1256787"/>
                  </a:cubicBezTo>
                  <a:cubicBezTo>
                    <a:pt x="282410" y="1258655"/>
                    <a:pt x="293790" y="1257126"/>
                    <a:pt x="304661" y="1252031"/>
                  </a:cubicBezTo>
                  <a:cubicBezTo>
                    <a:pt x="310946" y="1249143"/>
                    <a:pt x="313834" y="1244387"/>
                    <a:pt x="314004" y="1237253"/>
                  </a:cubicBezTo>
                  <a:cubicBezTo>
                    <a:pt x="314004" y="1223834"/>
                    <a:pt x="314683" y="1223494"/>
                    <a:pt x="327762" y="1223494"/>
                  </a:cubicBezTo>
                  <a:cubicBezTo>
                    <a:pt x="331159" y="1223494"/>
                    <a:pt x="334556" y="1223834"/>
                    <a:pt x="337954" y="1224174"/>
                  </a:cubicBezTo>
                  <a:cubicBezTo>
                    <a:pt x="341351" y="1224514"/>
                    <a:pt x="344578" y="1226212"/>
                    <a:pt x="344578" y="1229779"/>
                  </a:cubicBezTo>
                  <a:cubicBezTo>
                    <a:pt x="344408" y="1240141"/>
                    <a:pt x="351203" y="1241160"/>
                    <a:pt x="359016" y="1241500"/>
                  </a:cubicBezTo>
                  <a:cubicBezTo>
                    <a:pt x="365980" y="1241839"/>
                    <a:pt x="367509" y="1245576"/>
                    <a:pt x="365811" y="1251861"/>
                  </a:cubicBezTo>
                  <a:cubicBezTo>
                    <a:pt x="364112" y="1258485"/>
                    <a:pt x="358846" y="1260184"/>
                    <a:pt x="353241" y="1261543"/>
                  </a:cubicBezTo>
                  <a:cubicBezTo>
                    <a:pt x="350693" y="1262222"/>
                    <a:pt x="346447" y="1261883"/>
                    <a:pt x="347636" y="1266639"/>
                  </a:cubicBezTo>
                  <a:cubicBezTo>
                    <a:pt x="350014" y="1277340"/>
                    <a:pt x="348655" y="1288041"/>
                    <a:pt x="348315" y="1298742"/>
                  </a:cubicBezTo>
                  <a:cubicBezTo>
                    <a:pt x="348145" y="1304347"/>
                    <a:pt x="346447" y="1310462"/>
                    <a:pt x="348994" y="1315558"/>
                  </a:cubicBezTo>
                  <a:cubicBezTo>
                    <a:pt x="352222" y="1322013"/>
                    <a:pt x="350014" y="1328807"/>
                    <a:pt x="349504" y="1334582"/>
                  </a:cubicBezTo>
                  <a:cubicBezTo>
                    <a:pt x="348485" y="1345623"/>
                    <a:pt x="347975" y="1356324"/>
                    <a:pt x="348994" y="1367365"/>
                  </a:cubicBezTo>
                  <a:cubicBezTo>
                    <a:pt x="349504" y="1372801"/>
                    <a:pt x="349504" y="1378236"/>
                    <a:pt x="349164" y="1383502"/>
                  </a:cubicBezTo>
                  <a:cubicBezTo>
                    <a:pt x="348825" y="1392504"/>
                    <a:pt x="346616" y="1401846"/>
                    <a:pt x="347975" y="1410679"/>
                  </a:cubicBezTo>
                  <a:cubicBezTo>
                    <a:pt x="349844" y="1421720"/>
                    <a:pt x="349674" y="1433100"/>
                    <a:pt x="349164" y="1443802"/>
                  </a:cubicBezTo>
                  <a:cubicBezTo>
                    <a:pt x="348145" y="1461637"/>
                    <a:pt x="348485" y="1479472"/>
                    <a:pt x="346616" y="1497137"/>
                  </a:cubicBezTo>
                  <a:cubicBezTo>
                    <a:pt x="345767" y="1505291"/>
                    <a:pt x="343559" y="1506989"/>
                    <a:pt x="336255" y="1503932"/>
                  </a:cubicBezTo>
                  <a:cubicBezTo>
                    <a:pt x="321647" y="1497987"/>
                    <a:pt x="306700" y="1493061"/>
                    <a:pt x="292431" y="1486096"/>
                  </a:cubicBezTo>
                  <a:cubicBezTo>
                    <a:pt x="267802" y="1474206"/>
                    <a:pt x="242323" y="1463845"/>
                    <a:pt x="216335" y="1454842"/>
                  </a:cubicBezTo>
                  <a:cubicBezTo>
                    <a:pt x="203425" y="1450426"/>
                    <a:pt x="194593" y="1454333"/>
                    <a:pt x="193743" y="1467922"/>
                  </a:cubicBezTo>
                  <a:cubicBezTo>
                    <a:pt x="192384" y="1489833"/>
                    <a:pt x="184911" y="1513104"/>
                    <a:pt x="201387" y="1533147"/>
                  </a:cubicBezTo>
                  <a:cubicBezTo>
                    <a:pt x="202406" y="1534336"/>
                    <a:pt x="202916" y="1536205"/>
                    <a:pt x="203086" y="1537903"/>
                  </a:cubicBezTo>
                  <a:cubicBezTo>
                    <a:pt x="203255" y="1541301"/>
                    <a:pt x="204614" y="1543509"/>
                    <a:pt x="208012" y="1545037"/>
                  </a:cubicBezTo>
                  <a:cubicBezTo>
                    <a:pt x="212598" y="1547076"/>
                    <a:pt x="212937" y="1551662"/>
                    <a:pt x="212598" y="1556078"/>
                  </a:cubicBezTo>
                  <a:cubicBezTo>
                    <a:pt x="212258" y="1560665"/>
                    <a:pt x="208181" y="1560834"/>
                    <a:pt x="205124" y="1561854"/>
                  </a:cubicBezTo>
                  <a:cubicBezTo>
                    <a:pt x="183212" y="1568478"/>
                    <a:pt x="160791" y="1572894"/>
                    <a:pt x="138369" y="1577650"/>
                  </a:cubicBezTo>
                  <a:cubicBezTo>
                    <a:pt x="116797" y="1582237"/>
                    <a:pt x="95225" y="1586653"/>
                    <a:pt x="73653" y="1591579"/>
                  </a:cubicBezTo>
                  <a:cubicBezTo>
                    <a:pt x="64651" y="1593617"/>
                    <a:pt x="55818" y="1597524"/>
                    <a:pt x="54119" y="1608055"/>
                  </a:cubicBezTo>
                  <a:cubicBezTo>
                    <a:pt x="49873" y="1634893"/>
                    <a:pt x="44098" y="1662070"/>
                    <a:pt x="66009" y="1685001"/>
                  </a:cubicBezTo>
                  <a:cubicBezTo>
                    <a:pt x="66009" y="1695363"/>
                    <a:pt x="74502" y="1696722"/>
                    <a:pt x="81467" y="1699949"/>
                  </a:cubicBezTo>
                  <a:cubicBezTo>
                    <a:pt x="91658" y="1704535"/>
                    <a:pt x="107625" y="1703006"/>
                    <a:pt x="115608" y="1695193"/>
                  </a:cubicBezTo>
                  <a:cubicBezTo>
                    <a:pt x="127838" y="1683303"/>
                    <a:pt x="134802" y="1668695"/>
                    <a:pt x="134123" y="1651199"/>
                  </a:cubicBezTo>
                  <a:cubicBezTo>
                    <a:pt x="133953" y="1647463"/>
                    <a:pt x="133274" y="1644065"/>
                    <a:pt x="131235" y="1640668"/>
                  </a:cubicBezTo>
                  <a:cubicBezTo>
                    <a:pt x="125290" y="1631156"/>
                    <a:pt x="126819" y="1627759"/>
                    <a:pt x="137860" y="1626400"/>
                  </a:cubicBezTo>
                  <a:cubicBezTo>
                    <a:pt x="171832" y="1621984"/>
                    <a:pt x="205634" y="1616548"/>
                    <a:pt x="239775" y="1615529"/>
                  </a:cubicBezTo>
                  <a:cubicBezTo>
                    <a:pt x="241813" y="1615529"/>
                    <a:pt x="244531" y="1615699"/>
                    <a:pt x="245550" y="1614680"/>
                  </a:cubicBezTo>
                  <a:cubicBezTo>
                    <a:pt x="250986" y="1608055"/>
                    <a:pt x="258969" y="1609754"/>
                    <a:pt x="265933" y="1608395"/>
                  </a:cubicBezTo>
                  <a:cubicBezTo>
                    <a:pt x="282580" y="1605337"/>
                    <a:pt x="299396" y="1602790"/>
                    <a:pt x="316042" y="1599902"/>
                  </a:cubicBezTo>
                  <a:cubicBezTo>
                    <a:pt x="327083" y="1598033"/>
                    <a:pt x="338124" y="1597694"/>
                    <a:pt x="348994" y="1599053"/>
                  </a:cubicBezTo>
                  <a:cubicBezTo>
                    <a:pt x="356468" y="1600072"/>
                    <a:pt x="363432" y="1602790"/>
                    <a:pt x="364112" y="1612132"/>
                  </a:cubicBezTo>
                  <a:cubicBezTo>
                    <a:pt x="365471" y="1630816"/>
                    <a:pt x="368698" y="1649161"/>
                    <a:pt x="368528" y="1668015"/>
                  </a:cubicBezTo>
                  <a:cubicBezTo>
                    <a:pt x="368358" y="1680585"/>
                    <a:pt x="366150" y="1682453"/>
                    <a:pt x="353750" y="1679906"/>
                  </a:cubicBezTo>
                  <a:cubicBezTo>
                    <a:pt x="348655" y="1678886"/>
                    <a:pt x="346107" y="1680075"/>
                    <a:pt x="345427" y="1685171"/>
                  </a:cubicBezTo>
                  <a:cubicBezTo>
                    <a:pt x="345088" y="1688229"/>
                    <a:pt x="344578" y="1691286"/>
                    <a:pt x="344578" y="1694513"/>
                  </a:cubicBezTo>
                  <a:cubicBezTo>
                    <a:pt x="344748" y="1726107"/>
                    <a:pt x="348825" y="1756852"/>
                    <a:pt x="361394" y="1786067"/>
                  </a:cubicBezTo>
                  <a:cubicBezTo>
                    <a:pt x="363772" y="1791503"/>
                    <a:pt x="367000" y="1796259"/>
                    <a:pt x="372435" y="1798297"/>
                  </a:cubicBezTo>
                  <a:cubicBezTo>
                    <a:pt x="387722" y="1804072"/>
                    <a:pt x="403349" y="1808829"/>
                    <a:pt x="419995" y="1808998"/>
                  </a:cubicBezTo>
                  <a:cubicBezTo>
                    <a:pt x="425771" y="1809168"/>
                    <a:pt x="431376" y="1807639"/>
                    <a:pt x="435453" y="1803223"/>
                  </a:cubicBezTo>
                  <a:cubicBezTo>
                    <a:pt x="448532" y="1789295"/>
                    <a:pt x="456006" y="1772988"/>
                    <a:pt x="456006" y="1753624"/>
                  </a:cubicBezTo>
                  <a:cubicBezTo>
                    <a:pt x="456006" y="1743263"/>
                    <a:pt x="450570" y="1736639"/>
                    <a:pt x="441568" y="1732562"/>
                  </a:cubicBezTo>
                  <a:cubicBezTo>
                    <a:pt x="438510" y="1731203"/>
                    <a:pt x="435283" y="1729844"/>
                    <a:pt x="432056" y="1729165"/>
                  </a:cubicBezTo>
                  <a:cubicBezTo>
                    <a:pt x="422374" y="1727126"/>
                    <a:pt x="418297" y="1721181"/>
                    <a:pt x="417108" y="1711499"/>
                  </a:cubicBezTo>
                  <a:cubicBezTo>
                    <a:pt x="413371" y="1679736"/>
                    <a:pt x="412692" y="1647632"/>
                    <a:pt x="410653" y="1615869"/>
                  </a:cubicBezTo>
                  <a:cubicBezTo>
                    <a:pt x="409804" y="1603299"/>
                    <a:pt x="413201" y="1599562"/>
                    <a:pt x="425771" y="1597694"/>
                  </a:cubicBezTo>
                  <a:cubicBezTo>
                    <a:pt x="442417" y="1595316"/>
                    <a:pt x="459063" y="1597524"/>
                    <a:pt x="475709" y="1599053"/>
                  </a:cubicBezTo>
                  <a:cubicBezTo>
                    <a:pt x="502377" y="1601770"/>
                    <a:pt x="529045" y="1605847"/>
                    <a:pt x="555713" y="1608395"/>
                  </a:cubicBezTo>
                  <a:cubicBezTo>
                    <a:pt x="591553" y="1611792"/>
                    <a:pt x="627223" y="1614850"/>
                    <a:pt x="662894" y="1618926"/>
                  </a:cubicBezTo>
                  <a:cubicBezTo>
                    <a:pt x="670537" y="1619775"/>
                    <a:pt x="674105" y="1623173"/>
                    <a:pt x="671726" y="1630477"/>
                  </a:cubicBezTo>
                  <a:cubicBezTo>
                    <a:pt x="665951" y="1647802"/>
                    <a:pt x="672916" y="1663259"/>
                    <a:pt x="680389" y="1677188"/>
                  </a:cubicBezTo>
                  <a:cubicBezTo>
                    <a:pt x="686844" y="1689418"/>
                    <a:pt x="691770" y="1701478"/>
                    <a:pt x="694488" y="1714896"/>
                  </a:cubicBezTo>
                  <a:cubicBezTo>
                    <a:pt x="698904" y="1736299"/>
                    <a:pt x="712493" y="1748019"/>
                    <a:pt x="733725" y="1752945"/>
                  </a:cubicBezTo>
                  <a:cubicBezTo>
                    <a:pt x="755637" y="1758041"/>
                    <a:pt x="777888" y="1758890"/>
                    <a:pt x="800140" y="1760758"/>
                  </a:cubicBezTo>
                  <a:cubicBezTo>
                    <a:pt x="802858" y="1760928"/>
                    <a:pt x="805915" y="1761438"/>
                    <a:pt x="808463" y="1759739"/>
                  </a:cubicBezTo>
                  <a:cubicBezTo>
                    <a:pt x="813729" y="1755832"/>
                    <a:pt x="819504" y="1756512"/>
                    <a:pt x="825449" y="1757022"/>
                  </a:cubicBezTo>
                  <a:cubicBezTo>
                    <a:pt x="842605" y="1758041"/>
                    <a:pt x="858911" y="1762117"/>
                    <a:pt x="875217" y="1766873"/>
                  </a:cubicBezTo>
                  <a:cubicBezTo>
                    <a:pt x="906981" y="1776386"/>
                    <a:pt x="939084" y="1781651"/>
                    <a:pt x="972207" y="1778594"/>
                  </a:cubicBezTo>
                  <a:cubicBezTo>
                    <a:pt x="999724" y="1776046"/>
                    <a:pt x="1027411" y="1773498"/>
                    <a:pt x="1054589" y="1768572"/>
                  </a:cubicBezTo>
                  <a:cubicBezTo>
                    <a:pt x="1070725" y="1765684"/>
                    <a:pt x="1085673" y="1761608"/>
                    <a:pt x="1096204" y="1747339"/>
                  </a:cubicBezTo>
                  <a:cubicBezTo>
                    <a:pt x="1101979" y="1739526"/>
                    <a:pt x="1104527" y="1727806"/>
                    <a:pt x="1099771" y="1719483"/>
                  </a:cubicBezTo>
                  <a:cubicBezTo>
                    <a:pt x="1087371" y="1697401"/>
                    <a:pt x="1068857" y="1685171"/>
                    <a:pt x="1043038" y="1684662"/>
                  </a:cubicBezTo>
                  <a:cubicBezTo>
                    <a:pt x="1036074" y="1684492"/>
                    <a:pt x="1028430" y="1685851"/>
                    <a:pt x="1022145" y="1682623"/>
                  </a:cubicBezTo>
                  <a:cubicBezTo>
                    <a:pt x="1015011" y="1678886"/>
                    <a:pt x="1008387" y="1677867"/>
                    <a:pt x="1001253" y="1681434"/>
                  </a:cubicBezTo>
                  <a:cubicBezTo>
                    <a:pt x="999215" y="1682453"/>
                    <a:pt x="995987" y="1683473"/>
                    <a:pt x="995308" y="1680755"/>
                  </a:cubicBezTo>
                  <a:cubicBezTo>
                    <a:pt x="993609" y="1672432"/>
                    <a:pt x="986305" y="1673111"/>
                    <a:pt x="980870" y="1671243"/>
                  </a:cubicBezTo>
                  <a:cubicBezTo>
                    <a:pt x="969319" y="1667336"/>
                    <a:pt x="957769" y="1663939"/>
                    <a:pt x="948257" y="1655616"/>
                  </a:cubicBezTo>
                  <a:cubicBezTo>
                    <a:pt x="947068" y="1654597"/>
                    <a:pt x="945029" y="1653917"/>
                    <a:pt x="945539" y="1651879"/>
                  </a:cubicBezTo>
                  <a:cubicBezTo>
                    <a:pt x="946049" y="1649501"/>
                    <a:pt x="948427" y="1649331"/>
                    <a:pt x="950295" y="1649331"/>
                  </a:cubicBezTo>
                  <a:cubicBezTo>
                    <a:pt x="955051" y="1649161"/>
                    <a:pt x="959977" y="1648991"/>
                    <a:pt x="964733" y="1648991"/>
                  </a:cubicBezTo>
                  <a:cubicBezTo>
                    <a:pt x="989023" y="1648991"/>
                    <a:pt x="1013483" y="1649840"/>
                    <a:pt x="1037773" y="1646783"/>
                  </a:cubicBezTo>
                  <a:cubicBezTo>
                    <a:pt x="1055947" y="1644575"/>
                    <a:pt x="1075821" y="1645084"/>
                    <a:pt x="1088560" y="1626740"/>
                  </a:cubicBezTo>
                  <a:cubicBezTo>
                    <a:pt x="1093147" y="1619945"/>
                    <a:pt x="1097053" y="1614510"/>
                    <a:pt x="1092467" y="1607206"/>
                  </a:cubicBezTo>
                  <a:cubicBezTo>
                    <a:pt x="1087202" y="1598883"/>
                    <a:pt x="1084144" y="1588182"/>
                    <a:pt x="1071235" y="1587842"/>
                  </a:cubicBezTo>
                  <a:cubicBezTo>
                    <a:pt x="1066819" y="1587842"/>
                    <a:pt x="1061383" y="1589880"/>
                    <a:pt x="1058326" y="1584105"/>
                  </a:cubicBezTo>
                  <a:cubicBezTo>
                    <a:pt x="1057646" y="1582916"/>
                    <a:pt x="1056627" y="1583426"/>
                    <a:pt x="1055947" y="1584615"/>
                  </a:cubicBezTo>
                  <a:cubicBezTo>
                    <a:pt x="1053230" y="1589880"/>
                    <a:pt x="1048474" y="1588012"/>
                    <a:pt x="1044737" y="1587332"/>
                  </a:cubicBezTo>
                  <a:cubicBezTo>
                    <a:pt x="1039471" y="1586483"/>
                    <a:pt x="1034715" y="1583595"/>
                    <a:pt x="1029959" y="1581387"/>
                  </a:cubicBezTo>
                  <a:cubicBezTo>
                    <a:pt x="1021296" y="1577650"/>
                    <a:pt x="1014332" y="1569667"/>
                    <a:pt x="1003461" y="1570347"/>
                  </a:cubicBezTo>
                  <a:cubicBezTo>
                    <a:pt x="998195" y="1570686"/>
                    <a:pt x="994968" y="1566610"/>
                    <a:pt x="994968" y="1561514"/>
                  </a:cubicBezTo>
                  <a:cubicBezTo>
                    <a:pt x="994459" y="1537394"/>
                    <a:pt x="994119" y="1513444"/>
                    <a:pt x="995987" y="1489324"/>
                  </a:cubicBezTo>
                  <a:cubicBezTo>
                    <a:pt x="996327" y="1485757"/>
                    <a:pt x="998026" y="1483209"/>
                    <a:pt x="1001253" y="1482360"/>
                  </a:cubicBezTo>
                  <a:cubicBezTo>
                    <a:pt x="1008727" y="1480321"/>
                    <a:pt x="1008727" y="1474886"/>
                    <a:pt x="1008047" y="1468941"/>
                  </a:cubicBezTo>
                  <a:cubicBezTo>
                    <a:pt x="1007538" y="1465034"/>
                    <a:pt x="1006688" y="1461127"/>
                    <a:pt x="1006519" y="1457220"/>
                  </a:cubicBezTo>
                  <a:cubicBezTo>
                    <a:pt x="1005160" y="1434969"/>
                    <a:pt x="1005329" y="1412378"/>
                    <a:pt x="1002442" y="1390296"/>
                  </a:cubicBezTo>
                  <a:cubicBezTo>
                    <a:pt x="995648" y="1336451"/>
                    <a:pt x="1001593" y="1282775"/>
                    <a:pt x="1006519" y="1229439"/>
                  </a:cubicBezTo>
                  <a:cubicBezTo>
                    <a:pt x="1010425" y="1186635"/>
                    <a:pt x="1016370" y="1144170"/>
                    <a:pt x="1015691" y="1100856"/>
                  </a:cubicBezTo>
                  <a:cubicBezTo>
                    <a:pt x="1015351" y="1081832"/>
                    <a:pt x="1010595" y="1065356"/>
                    <a:pt x="999724" y="1050238"/>
                  </a:cubicBezTo>
                  <a:cubicBezTo>
                    <a:pt x="995817" y="1044803"/>
                    <a:pt x="993609" y="1039028"/>
                    <a:pt x="992760" y="1032403"/>
                  </a:cubicBezTo>
                  <a:cubicBezTo>
                    <a:pt x="991231" y="1022381"/>
                    <a:pt x="990042" y="1011850"/>
                    <a:pt x="983248" y="1004037"/>
                  </a:cubicBezTo>
                  <a:cubicBezTo>
                    <a:pt x="979001" y="999111"/>
                    <a:pt x="979171" y="996053"/>
                    <a:pt x="981719" y="990957"/>
                  </a:cubicBezTo>
                  <a:cubicBezTo>
                    <a:pt x="1032337" y="889891"/>
                    <a:pt x="1082785" y="788825"/>
                    <a:pt x="1133403" y="687759"/>
                  </a:cubicBezTo>
                  <a:cubicBezTo>
                    <a:pt x="1134592" y="685381"/>
                    <a:pt x="1135102" y="682324"/>
                    <a:pt x="1137819" y="680795"/>
                  </a:cubicBezTo>
                  <a:cubicBezTo>
                    <a:pt x="1137819" y="680285"/>
                    <a:pt x="1137819" y="679606"/>
                    <a:pt x="1137819" y="679096"/>
                  </a:cubicBezTo>
                  <a:cubicBezTo>
                    <a:pt x="1135442" y="675359"/>
                    <a:pt x="1131365" y="673831"/>
                    <a:pt x="1127628" y="671962"/>
                  </a:cubicBezTo>
                  <a:close/>
                  <a:moveTo>
                    <a:pt x="187798" y="1154022"/>
                  </a:moveTo>
                  <a:cubicBezTo>
                    <a:pt x="172851" y="1168800"/>
                    <a:pt x="159432" y="1169479"/>
                    <a:pt x="143125" y="1155891"/>
                  </a:cubicBezTo>
                  <a:cubicBezTo>
                    <a:pt x="137690" y="1151304"/>
                    <a:pt x="130896" y="1148926"/>
                    <a:pt x="125630" y="1144000"/>
                  </a:cubicBezTo>
                  <a:cubicBezTo>
                    <a:pt x="108984" y="1128204"/>
                    <a:pt x="105417" y="1107481"/>
                    <a:pt x="103548" y="1086079"/>
                  </a:cubicBezTo>
                  <a:cubicBezTo>
                    <a:pt x="103039" y="1080813"/>
                    <a:pt x="103548" y="1075377"/>
                    <a:pt x="103548" y="1069942"/>
                  </a:cubicBezTo>
                  <a:cubicBezTo>
                    <a:pt x="104228" y="1045652"/>
                    <a:pt x="107455" y="1021532"/>
                    <a:pt x="107795" y="997242"/>
                  </a:cubicBezTo>
                  <a:cubicBezTo>
                    <a:pt x="107965" y="989938"/>
                    <a:pt x="113740" y="985012"/>
                    <a:pt x="120364" y="987051"/>
                  </a:cubicBezTo>
                  <a:cubicBezTo>
                    <a:pt x="125120" y="988410"/>
                    <a:pt x="126989" y="993335"/>
                    <a:pt x="128687" y="997072"/>
                  </a:cubicBezTo>
                  <a:cubicBezTo>
                    <a:pt x="134463" y="1008962"/>
                    <a:pt x="143125" y="1018135"/>
                    <a:pt x="152128" y="1027817"/>
                  </a:cubicBezTo>
                  <a:cubicBezTo>
                    <a:pt x="161810" y="1038178"/>
                    <a:pt x="168265" y="1051427"/>
                    <a:pt x="176078" y="1063317"/>
                  </a:cubicBezTo>
                  <a:cubicBezTo>
                    <a:pt x="176588" y="1064167"/>
                    <a:pt x="177097" y="1065695"/>
                    <a:pt x="176758" y="1066545"/>
                  </a:cubicBezTo>
                  <a:cubicBezTo>
                    <a:pt x="170643" y="1088796"/>
                    <a:pt x="183892" y="1106292"/>
                    <a:pt x="192215" y="1124636"/>
                  </a:cubicBezTo>
                  <a:cubicBezTo>
                    <a:pt x="199858" y="1141453"/>
                    <a:pt x="201047" y="1140943"/>
                    <a:pt x="187798" y="1154022"/>
                  </a:cubicBezTo>
                  <a:close/>
                  <a:moveTo>
                    <a:pt x="795724" y="1195638"/>
                  </a:moveTo>
                  <a:cubicBezTo>
                    <a:pt x="790458" y="1223155"/>
                    <a:pt x="786211" y="1250842"/>
                    <a:pt x="783663" y="1278699"/>
                  </a:cubicBezTo>
                  <a:cubicBezTo>
                    <a:pt x="782135" y="1295854"/>
                    <a:pt x="782305" y="1313180"/>
                    <a:pt x="782305" y="1330506"/>
                  </a:cubicBezTo>
                  <a:cubicBezTo>
                    <a:pt x="782305" y="1344604"/>
                    <a:pt x="780436" y="1358362"/>
                    <a:pt x="772962" y="1370422"/>
                  </a:cubicBezTo>
                  <a:cubicBezTo>
                    <a:pt x="755467" y="1398789"/>
                    <a:pt x="753599" y="1430553"/>
                    <a:pt x="750201" y="1462486"/>
                  </a:cubicBezTo>
                  <a:cubicBezTo>
                    <a:pt x="744936" y="1510896"/>
                    <a:pt x="732706" y="1558117"/>
                    <a:pt x="721495" y="1605337"/>
                  </a:cubicBezTo>
                  <a:cubicBezTo>
                    <a:pt x="721325" y="1605677"/>
                    <a:pt x="720816" y="1606017"/>
                    <a:pt x="720306" y="1606526"/>
                  </a:cubicBezTo>
                  <a:cubicBezTo>
                    <a:pt x="717418" y="1600242"/>
                    <a:pt x="720306" y="1592598"/>
                    <a:pt x="715041" y="1586313"/>
                  </a:cubicBezTo>
                  <a:cubicBezTo>
                    <a:pt x="711473" y="1582237"/>
                    <a:pt x="708076" y="1579179"/>
                    <a:pt x="702981" y="1577820"/>
                  </a:cubicBezTo>
                  <a:cubicBezTo>
                    <a:pt x="674274" y="1569837"/>
                    <a:pt x="644719" y="1567119"/>
                    <a:pt x="615673" y="1561174"/>
                  </a:cubicBezTo>
                  <a:cubicBezTo>
                    <a:pt x="607180" y="1559475"/>
                    <a:pt x="598517" y="1557437"/>
                    <a:pt x="590024" y="1555739"/>
                  </a:cubicBezTo>
                  <a:cubicBezTo>
                    <a:pt x="586967" y="1555229"/>
                    <a:pt x="585778" y="1553700"/>
                    <a:pt x="585778" y="1550643"/>
                  </a:cubicBezTo>
                  <a:cubicBezTo>
                    <a:pt x="585268" y="1539092"/>
                    <a:pt x="584419" y="1528221"/>
                    <a:pt x="589515" y="1516671"/>
                  </a:cubicBezTo>
                  <a:cubicBezTo>
                    <a:pt x="594950" y="1504611"/>
                    <a:pt x="593082" y="1491192"/>
                    <a:pt x="585608" y="1479302"/>
                  </a:cubicBezTo>
                  <a:cubicBezTo>
                    <a:pt x="584079" y="1476924"/>
                    <a:pt x="582041" y="1475225"/>
                    <a:pt x="579493" y="1475395"/>
                  </a:cubicBezTo>
                  <a:cubicBezTo>
                    <a:pt x="571170" y="1475565"/>
                    <a:pt x="569981" y="1470639"/>
                    <a:pt x="569471" y="1463675"/>
                  </a:cubicBezTo>
                  <a:cubicBezTo>
                    <a:pt x="568792" y="1453484"/>
                    <a:pt x="564036" y="1446349"/>
                    <a:pt x="553335" y="1443292"/>
                  </a:cubicBezTo>
                  <a:cubicBezTo>
                    <a:pt x="548749" y="1441933"/>
                    <a:pt x="545182" y="1442443"/>
                    <a:pt x="541275" y="1444481"/>
                  </a:cubicBezTo>
                  <a:cubicBezTo>
                    <a:pt x="508322" y="1460618"/>
                    <a:pt x="475200" y="1476584"/>
                    <a:pt x="442077" y="1492381"/>
                  </a:cubicBezTo>
                  <a:cubicBezTo>
                    <a:pt x="426110" y="1500025"/>
                    <a:pt x="424921" y="1499006"/>
                    <a:pt x="424072" y="1481340"/>
                  </a:cubicBezTo>
                  <a:cubicBezTo>
                    <a:pt x="421015" y="1423928"/>
                    <a:pt x="421864" y="1366346"/>
                    <a:pt x="423053" y="1308933"/>
                  </a:cubicBezTo>
                  <a:cubicBezTo>
                    <a:pt x="423393" y="1293986"/>
                    <a:pt x="421185" y="1279038"/>
                    <a:pt x="423393" y="1264261"/>
                  </a:cubicBezTo>
                  <a:cubicBezTo>
                    <a:pt x="423902" y="1261033"/>
                    <a:pt x="421864" y="1259505"/>
                    <a:pt x="419486" y="1258485"/>
                  </a:cubicBezTo>
                  <a:cubicBezTo>
                    <a:pt x="416259" y="1256957"/>
                    <a:pt x="412692" y="1255768"/>
                    <a:pt x="409294" y="1254239"/>
                  </a:cubicBezTo>
                  <a:cubicBezTo>
                    <a:pt x="407426" y="1253559"/>
                    <a:pt x="405218" y="1253220"/>
                    <a:pt x="404708" y="1251012"/>
                  </a:cubicBezTo>
                  <a:cubicBezTo>
                    <a:pt x="404199" y="1248294"/>
                    <a:pt x="406407" y="1247275"/>
                    <a:pt x="408275" y="1246086"/>
                  </a:cubicBezTo>
                  <a:cubicBezTo>
                    <a:pt x="410144" y="1244897"/>
                    <a:pt x="412522" y="1243538"/>
                    <a:pt x="413371" y="1241669"/>
                  </a:cubicBezTo>
                  <a:cubicBezTo>
                    <a:pt x="418807" y="1229609"/>
                    <a:pt x="428828" y="1229439"/>
                    <a:pt x="440039" y="1229439"/>
                  </a:cubicBezTo>
                  <a:cubicBezTo>
                    <a:pt x="488449" y="1229779"/>
                    <a:pt x="536859" y="1230459"/>
                    <a:pt x="585268" y="1229100"/>
                  </a:cubicBezTo>
                  <a:cubicBezTo>
                    <a:pt x="610577" y="1228420"/>
                    <a:pt x="635886" y="1224683"/>
                    <a:pt x="658987" y="1213133"/>
                  </a:cubicBezTo>
                  <a:cubicBezTo>
                    <a:pt x="667140" y="1209056"/>
                    <a:pt x="673935" y="1203111"/>
                    <a:pt x="680559" y="1196996"/>
                  </a:cubicBezTo>
                  <a:cubicBezTo>
                    <a:pt x="683447" y="1194449"/>
                    <a:pt x="686164" y="1192750"/>
                    <a:pt x="690241" y="1192580"/>
                  </a:cubicBezTo>
                  <a:cubicBezTo>
                    <a:pt x="723024" y="1190881"/>
                    <a:pt x="755807" y="1189183"/>
                    <a:pt x="788589" y="1186805"/>
                  </a:cubicBezTo>
                  <a:cubicBezTo>
                    <a:pt x="796743" y="1186295"/>
                    <a:pt x="797082" y="1189183"/>
                    <a:pt x="795724" y="1195638"/>
                  </a:cubicBezTo>
                  <a:close/>
                </a:path>
              </a:pathLst>
            </a:custGeom>
            <a:solidFill>
              <a:schemeClr val="accent2"/>
            </a:solidFill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9039F2F-BF71-4D33-8D72-F021A5B250DC}"/>
                </a:ext>
              </a:extLst>
            </p:cNvPr>
            <p:cNvSpPr/>
            <p:nvPr/>
          </p:nvSpPr>
          <p:spPr>
            <a:xfrm>
              <a:off x="1965840" y="2555836"/>
              <a:ext cx="1010661" cy="1802204"/>
            </a:xfrm>
            <a:custGeom>
              <a:avLst/>
              <a:gdLst>
                <a:gd name="connsiteX0" fmla="*/ 1010278 w 1010660"/>
                <a:gd name="connsiteY0" fmla="*/ 1613160 h 1802203"/>
                <a:gd name="connsiteX1" fmla="*/ 998557 w 1010660"/>
                <a:gd name="connsiteY1" fmla="*/ 1603308 h 1802203"/>
                <a:gd name="connsiteX2" fmla="*/ 990404 w 1010660"/>
                <a:gd name="connsiteY2" fmla="*/ 1596344 h 1802203"/>
                <a:gd name="connsiteX3" fmla="*/ 988536 w 1010660"/>
                <a:gd name="connsiteY3" fmla="*/ 1584624 h 1802203"/>
                <a:gd name="connsiteX4" fmla="*/ 968322 w 1010660"/>
                <a:gd name="connsiteY4" fmla="*/ 1564241 h 1802203"/>
                <a:gd name="connsiteX5" fmla="*/ 871163 w 1010660"/>
                <a:gd name="connsiteY5" fmla="*/ 1548444 h 1802203"/>
                <a:gd name="connsiteX6" fmla="*/ 749714 w 1010660"/>
                <a:gd name="connsiteY6" fmla="*/ 1529589 h 1802203"/>
                <a:gd name="connsiteX7" fmla="*/ 717101 w 1010660"/>
                <a:gd name="connsiteY7" fmla="*/ 1522625 h 1802203"/>
                <a:gd name="connsiteX8" fmla="*/ 717441 w 1010660"/>
                <a:gd name="connsiteY8" fmla="*/ 1520417 h 1802203"/>
                <a:gd name="connsiteX9" fmla="*/ 740032 w 1010660"/>
                <a:gd name="connsiteY9" fmla="*/ 1517020 h 1802203"/>
                <a:gd name="connsiteX10" fmla="*/ 743769 w 1010660"/>
                <a:gd name="connsiteY10" fmla="*/ 1518379 h 1802203"/>
                <a:gd name="connsiteX11" fmla="*/ 750563 w 1010660"/>
                <a:gd name="connsiteY11" fmla="*/ 1523474 h 1802203"/>
                <a:gd name="connsiteX12" fmla="*/ 804069 w 1010660"/>
                <a:gd name="connsiteY12" fmla="*/ 1521946 h 1802203"/>
                <a:gd name="connsiteX13" fmla="*/ 813581 w 1010660"/>
                <a:gd name="connsiteY13" fmla="*/ 1509036 h 1802203"/>
                <a:gd name="connsiteX14" fmla="*/ 816129 w 1010660"/>
                <a:gd name="connsiteY14" fmla="*/ 1490522 h 1802203"/>
                <a:gd name="connsiteX15" fmla="*/ 806277 w 1010660"/>
                <a:gd name="connsiteY15" fmla="*/ 1469459 h 1802203"/>
                <a:gd name="connsiteX16" fmla="*/ 798124 w 1010660"/>
                <a:gd name="connsiteY16" fmla="*/ 1455871 h 1802203"/>
                <a:gd name="connsiteX17" fmla="*/ 797274 w 1010660"/>
                <a:gd name="connsiteY17" fmla="*/ 1445849 h 1802203"/>
                <a:gd name="connsiteX18" fmla="*/ 786064 w 1010660"/>
                <a:gd name="connsiteY18" fmla="*/ 1441772 h 1802203"/>
                <a:gd name="connsiteX19" fmla="*/ 758037 w 1010660"/>
                <a:gd name="connsiteY19" fmla="*/ 1457739 h 1802203"/>
                <a:gd name="connsiteX20" fmla="*/ 698586 w 1010660"/>
                <a:gd name="connsiteY20" fmla="*/ 1490012 h 1802203"/>
                <a:gd name="connsiteX21" fmla="*/ 685507 w 1010660"/>
                <a:gd name="connsiteY21" fmla="*/ 1481859 h 1802203"/>
                <a:gd name="connsiteX22" fmla="*/ 683299 w 1010660"/>
                <a:gd name="connsiteY22" fmla="*/ 1417313 h 1802203"/>
                <a:gd name="connsiteX23" fmla="*/ 692302 w 1010660"/>
                <a:gd name="connsiteY23" fmla="*/ 1403214 h 1802203"/>
                <a:gd name="connsiteX24" fmla="*/ 708608 w 1010660"/>
                <a:gd name="connsiteY24" fmla="*/ 1399138 h 1802203"/>
                <a:gd name="connsiteX25" fmla="*/ 784875 w 1010660"/>
                <a:gd name="connsiteY25" fmla="*/ 1387417 h 1802203"/>
                <a:gd name="connsiteX26" fmla="*/ 833794 w 1010660"/>
                <a:gd name="connsiteY26" fmla="*/ 1365675 h 1802203"/>
                <a:gd name="connsiteX27" fmla="*/ 910231 w 1010660"/>
                <a:gd name="connsiteY27" fmla="*/ 1264100 h 1802203"/>
                <a:gd name="connsiteX28" fmla="*/ 935540 w 1010660"/>
                <a:gd name="connsiteY28" fmla="*/ 1186474 h 1802203"/>
                <a:gd name="connsiteX29" fmla="*/ 939616 w 1010660"/>
                <a:gd name="connsiteY29" fmla="*/ 1178661 h 1802203"/>
                <a:gd name="connsiteX30" fmla="*/ 960679 w 1010660"/>
                <a:gd name="connsiteY30" fmla="*/ 1157768 h 1802203"/>
                <a:gd name="connsiteX31" fmla="*/ 976646 w 1010660"/>
                <a:gd name="connsiteY31" fmla="*/ 1104602 h 1802203"/>
                <a:gd name="connsiteX32" fmla="*/ 958301 w 1010660"/>
                <a:gd name="connsiteY32" fmla="*/ 973301 h 1802203"/>
                <a:gd name="connsiteX33" fmla="*/ 956942 w 1010660"/>
                <a:gd name="connsiteY33" fmla="*/ 961751 h 1802203"/>
                <a:gd name="connsiteX34" fmla="*/ 957451 w 1010660"/>
                <a:gd name="connsiteY34" fmla="*/ 937970 h 1802203"/>
                <a:gd name="connsiteX35" fmla="*/ 957961 w 1010660"/>
                <a:gd name="connsiteY35" fmla="*/ 901281 h 1802203"/>
                <a:gd name="connsiteX36" fmla="*/ 957621 w 1010660"/>
                <a:gd name="connsiteY36" fmla="*/ 891259 h 1802203"/>
                <a:gd name="connsiteX37" fmla="*/ 957112 w 1010660"/>
                <a:gd name="connsiteY37" fmla="*/ 861364 h 1802203"/>
                <a:gd name="connsiteX38" fmla="*/ 959829 w 1010660"/>
                <a:gd name="connsiteY38" fmla="*/ 813804 h 1802203"/>
                <a:gd name="connsiteX39" fmla="*/ 962547 w 1010660"/>
                <a:gd name="connsiteY39" fmla="*/ 801064 h 1802203"/>
                <a:gd name="connsiteX40" fmla="*/ 953205 w 1010660"/>
                <a:gd name="connsiteY40" fmla="*/ 776435 h 1802203"/>
                <a:gd name="connsiteX41" fmla="*/ 944882 w 1010660"/>
                <a:gd name="connsiteY41" fmla="*/ 774566 h 1802203"/>
                <a:gd name="connsiteX42" fmla="*/ 930784 w 1010660"/>
                <a:gd name="connsiteY42" fmla="*/ 756561 h 1802203"/>
                <a:gd name="connsiteX43" fmla="*/ 931463 w 1010660"/>
                <a:gd name="connsiteY43" fmla="*/ 743822 h 1802203"/>
                <a:gd name="connsiteX44" fmla="*/ 939107 w 1010660"/>
                <a:gd name="connsiteY44" fmla="*/ 650059 h 1802203"/>
                <a:gd name="connsiteX45" fmla="*/ 916685 w 1010660"/>
                <a:gd name="connsiteY45" fmla="*/ 635112 h 1802203"/>
                <a:gd name="connsiteX46" fmla="*/ 902077 w 1010660"/>
                <a:gd name="connsiteY46" fmla="*/ 624581 h 1802203"/>
                <a:gd name="connsiteX47" fmla="*/ 902417 w 1010660"/>
                <a:gd name="connsiteY47" fmla="*/ 621183 h 1802203"/>
                <a:gd name="connsiteX48" fmla="*/ 907173 w 1010660"/>
                <a:gd name="connsiteY48" fmla="*/ 545087 h 1802203"/>
                <a:gd name="connsiteX49" fmla="*/ 896132 w 1010660"/>
                <a:gd name="connsiteY49" fmla="*/ 478162 h 1802203"/>
                <a:gd name="connsiteX50" fmla="*/ 888489 w 1010660"/>
                <a:gd name="connsiteY50" fmla="*/ 462195 h 1802203"/>
                <a:gd name="connsiteX51" fmla="*/ 887300 w 1010660"/>
                <a:gd name="connsiteY51" fmla="*/ 448267 h 1802203"/>
                <a:gd name="connsiteX52" fmla="*/ 891376 w 1010660"/>
                <a:gd name="connsiteY52" fmla="*/ 426355 h 1802203"/>
                <a:gd name="connsiteX53" fmla="*/ 908702 w 1010660"/>
                <a:gd name="connsiteY53" fmla="*/ 416333 h 1802203"/>
                <a:gd name="connsiteX54" fmla="*/ 919233 w 1010660"/>
                <a:gd name="connsiteY54" fmla="*/ 418881 h 1802203"/>
                <a:gd name="connsiteX55" fmla="*/ 913798 w 1010660"/>
                <a:gd name="connsiteY55" fmla="*/ 397819 h 1802203"/>
                <a:gd name="connsiteX56" fmla="*/ 915836 w 1010660"/>
                <a:gd name="connsiteY56" fmla="*/ 361129 h 1802203"/>
                <a:gd name="connsiteX57" fmla="*/ 915157 w 1010660"/>
                <a:gd name="connsiteY57" fmla="*/ 340067 h 1802203"/>
                <a:gd name="connsiteX58" fmla="*/ 933501 w 1010660"/>
                <a:gd name="connsiteY58" fmla="*/ 275520 h 1802203"/>
                <a:gd name="connsiteX59" fmla="*/ 941315 w 1010660"/>
                <a:gd name="connsiteY59" fmla="*/ 225922 h 1802203"/>
                <a:gd name="connsiteX60" fmla="*/ 940635 w 1010660"/>
                <a:gd name="connsiteY60" fmla="*/ 202141 h 1802203"/>
                <a:gd name="connsiteX61" fmla="*/ 934521 w 1010660"/>
                <a:gd name="connsiteY61" fmla="*/ 161205 h 1802203"/>
                <a:gd name="connsiteX62" fmla="*/ 920592 w 1010660"/>
                <a:gd name="connsiteY62" fmla="*/ 124006 h 1802203"/>
                <a:gd name="connsiteX63" fmla="*/ 914477 w 1010660"/>
                <a:gd name="connsiteY63" fmla="*/ 105661 h 1802203"/>
                <a:gd name="connsiteX64" fmla="*/ 893415 w 1010660"/>
                <a:gd name="connsiteY64" fmla="*/ 67783 h 1802203"/>
                <a:gd name="connsiteX65" fmla="*/ 792858 w 1010660"/>
                <a:gd name="connsiteY65" fmla="*/ 9 h 1802203"/>
                <a:gd name="connsiteX66" fmla="*/ 773834 w 1010660"/>
                <a:gd name="connsiteY66" fmla="*/ 8332 h 1802203"/>
                <a:gd name="connsiteX67" fmla="*/ 760415 w 1010660"/>
                <a:gd name="connsiteY67" fmla="*/ 28885 h 1802203"/>
                <a:gd name="connsiteX68" fmla="*/ 741221 w 1010660"/>
                <a:gd name="connsiteY68" fmla="*/ 35849 h 1802203"/>
                <a:gd name="connsiteX69" fmla="*/ 724235 w 1010660"/>
                <a:gd name="connsiteY69" fmla="*/ 30923 h 1802203"/>
                <a:gd name="connsiteX70" fmla="*/ 656801 w 1010660"/>
                <a:gd name="connsiteY70" fmla="*/ 30074 h 1802203"/>
                <a:gd name="connsiteX71" fmla="*/ 585630 w 1010660"/>
                <a:gd name="connsiteY71" fmla="*/ 72029 h 1802203"/>
                <a:gd name="connsiteX72" fmla="*/ 566946 w 1010660"/>
                <a:gd name="connsiteY72" fmla="*/ 104812 h 1802203"/>
                <a:gd name="connsiteX73" fmla="*/ 560491 w 1010660"/>
                <a:gd name="connsiteY73" fmla="*/ 189232 h 1802203"/>
                <a:gd name="connsiteX74" fmla="*/ 563209 w 1010660"/>
                <a:gd name="connsiteY74" fmla="*/ 206558 h 1802203"/>
                <a:gd name="connsiteX75" fmla="*/ 563379 w 1010660"/>
                <a:gd name="connsiteY75" fmla="*/ 259554 h 1802203"/>
                <a:gd name="connsiteX76" fmla="*/ 561340 w 1010660"/>
                <a:gd name="connsiteY76" fmla="*/ 276370 h 1802203"/>
                <a:gd name="connsiteX77" fmla="*/ 570853 w 1010660"/>
                <a:gd name="connsiteY77" fmla="*/ 288260 h 1802203"/>
                <a:gd name="connsiteX78" fmla="*/ 584781 w 1010660"/>
                <a:gd name="connsiteY78" fmla="*/ 303887 h 1802203"/>
                <a:gd name="connsiteX79" fmla="*/ 590386 w 1010660"/>
                <a:gd name="connsiteY79" fmla="*/ 312380 h 1802203"/>
                <a:gd name="connsiteX80" fmla="*/ 601937 w 1010660"/>
                <a:gd name="connsiteY80" fmla="*/ 335311 h 1802203"/>
                <a:gd name="connsiteX81" fmla="*/ 603635 w 1010660"/>
                <a:gd name="connsiteY81" fmla="*/ 341595 h 1802203"/>
                <a:gd name="connsiteX82" fmla="*/ 616205 w 1010660"/>
                <a:gd name="connsiteY82" fmla="*/ 359940 h 1802203"/>
                <a:gd name="connsiteX83" fmla="*/ 637947 w 1010660"/>
                <a:gd name="connsiteY83" fmla="*/ 374888 h 1802203"/>
                <a:gd name="connsiteX84" fmla="*/ 660708 w 1010660"/>
                <a:gd name="connsiteY84" fmla="*/ 372510 h 1802203"/>
                <a:gd name="connsiteX85" fmla="*/ 685168 w 1010660"/>
                <a:gd name="connsiteY85" fmla="*/ 382362 h 1802203"/>
                <a:gd name="connsiteX86" fmla="*/ 698247 w 1010660"/>
                <a:gd name="connsiteY86" fmla="*/ 402065 h 1802203"/>
                <a:gd name="connsiteX87" fmla="*/ 694680 w 1010660"/>
                <a:gd name="connsiteY87" fmla="*/ 422788 h 1802203"/>
                <a:gd name="connsiteX88" fmla="*/ 690603 w 1010660"/>
                <a:gd name="connsiteY88" fmla="*/ 425846 h 1802203"/>
                <a:gd name="connsiteX89" fmla="*/ 656971 w 1010660"/>
                <a:gd name="connsiteY89" fmla="*/ 466442 h 1802203"/>
                <a:gd name="connsiteX90" fmla="*/ 637607 w 1010660"/>
                <a:gd name="connsiteY90" fmla="*/ 500414 h 1802203"/>
                <a:gd name="connsiteX91" fmla="*/ 635229 w 1010660"/>
                <a:gd name="connsiteY91" fmla="*/ 507378 h 1802203"/>
                <a:gd name="connsiteX92" fmla="*/ 628605 w 1010660"/>
                <a:gd name="connsiteY92" fmla="*/ 536084 h 1802203"/>
                <a:gd name="connsiteX93" fmla="*/ 601597 w 1010660"/>
                <a:gd name="connsiteY93" fmla="*/ 588910 h 1802203"/>
                <a:gd name="connsiteX94" fmla="*/ 576118 w 1010660"/>
                <a:gd name="connsiteY94" fmla="*/ 666876 h 1802203"/>
                <a:gd name="connsiteX95" fmla="*/ 566776 w 1010660"/>
                <a:gd name="connsiteY95" fmla="*/ 710699 h 1802203"/>
                <a:gd name="connsiteX96" fmla="*/ 552847 w 1010660"/>
                <a:gd name="connsiteY96" fmla="*/ 799535 h 1802203"/>
                <a:gd name="connsiteX97" fmla="*/ 547582 w 1010660"/>
                <a:gd name="connsiteY97" fmla="*/ 812784 h 1802203"/>
                <a:gd name="connsiteX98" fmla="*/ 532804 w 1010660"/>
                <a:gd name="connsiteY98" fmla="*/ 815332 h 1802203"/>
                <a:gd name="connsiteX99" fmla="*/ 491189 w 1010660"/>
                <a:gd name="connsiteY99" fmla="*/ 818220 h 1802203"/>
                <a:gd name="connsiteX100" fmla="*/ 458406 w 1010660"/>
                <a:gd name="connsiteY100" fmla="*/ 835885 h 1802203"/>
                <a:gd name="connsiteX101" fmla="*/ 411015 w 1010660"/>
                <a:gd name="connsiteY101" fmla="*/ 853720 h 1802203"/>
                <a:gd name="connsiteX102" fmla="*/ 394199 w 1010660"/>
                <a:gd name="connsiteY102" fmla="*/ 854400 h 1802203"/>
                <a:gd name="connsiteX103" fmla="*/ 375345 w 1010660"/>
                <a:gd name="connsiteY103" fmla="*/ 856948 h 1802203"/>
                <a:gd name="connsiteX104" fmla="*/ 367361 w 1010660"/>
                <a:gd name="connsiteY104" fmla="*/ 858646 h 1802203"/>
                <a:gd name="connsiteX105" fmla="*/ 355471 w 1010660"/>
                <a:gd name="connsiteY105" fmla="*/ 859156 h 1802203"/>
                <a:gd name="connsiteX106" fmla="*/ 346469 w 1010660"/>
                <a:gd name="connsiteY106" fmla="*/ 866800 h 1802203"/>
                <a:gd name="connsiteX107" fmla="*/ 318102 w 1010660"/>
                <a:gd name="connsiteY107" fmla="*/ 884125 h 1802203"/>
                <a:gd name="connsiteX108" fmla="*/ 274788 w 1010660"/>
                <a:gd name="connsiteY108" fmla="*/ 891259 h 1802203"/>
                <a:gd name="connsiteX109" fmla="*/ 219754 w 1010660"/>
                <a:gd name="connsiteY109" fmla="*/ 894487 h 1802203"/>
                <a:gd name="connsiteX110" fmla="*/ 211771 w 1010660"/>
                <a:gd name="connsiteY110" fmla="*/ 889391 h 1802203"/>
                <a:gd name="connsiteX111" fmla="*/ 186801 w 1010660"/>
                <a:gd name="connsiteY111" fmla="*/ 833677 h 1802203"/>
                <a:gd name="connsiteX112" fmla="*/ 87094 w 1010660"/>
                <a:gd name="connsiteY112" fmla="*/ 610992 h 1802203"/>
                <a:gd name="connsiteX113" fmla="*/ 76393 w 1010660"/>
                <a:gd name="connsiteY113" fmla="*/ 607255 h 1802203"/>
                <a:gd name="connsiteX114" fmla="*/ 5222 w 1010660"/>
                <a:gd name="connsiteY114" fmla="*/ 643095 h 1802203"/>
                <a:gd name="connsiteX115" fmla="*/ 1655 w 1010660"/>
                <a:gd name="connsiteY115" fmla="*/ 654306 h 1802203"/>
                <a:gd name="connsiteX116" fmla="*/ 35117 w 1010660"/>
                <a:gd name="connsiteY116" fmla="*/ 727515 h 1802203"/>
                <a:gd name="connsiteX117" fmla="*/ 141789 w 1010660"/>
                <a:gd name="connsiteY117" fmla="*/ 969394 h 1802203"/>
                <a:gd name="connsiteX118" fmla="*/ 138561 w 1010660"/>
                <a:gd name="connsiteY118" fmla="*/ 994194 h 1802203"/>
                <a:gd name="connsiteX119" fmla="*/ 135334 w 1010660"/>
                <a:gd name="connsiteY119" fmla="*/ 999969 h 1802203"/>
                <a:gd name="connsiteX120" fmla="*/ 125143 w 1010660"/>
                <a:gd name="connsiteY120" fmla="*/ 1013897 h 1802203"/>
                <a:gd name="connsiteX121" fmla="*/ 96436 w 1010660"/>
                <a:gd name="connsiteY121" fmla="*/ 1073178 h 1802203"/>
                <a:gd name="connsiteX122" fmla="*/ 96946 w 1010660"/>
                <a:gd name="connsiteY122" fmla="*/ 1119040 h 1802203"/>
                <a:gd name="connsiteX123" fmla="*/ 98305 w 1010660"/>
                <a:gd name="connsiteY123" fmla="*/ 1129062 h 1802203"/>
                <a:gd name="connsiteX124" fmla="*/ 105779 w 1010660"/>
                <a:gd name="connsiteY124" fmla="*/ 1168979 h 1802203"/>
                <a:gd name="connsiteX125" fmla="*/ 120726 w 1010660"/>
                <a:gd name="connsiteY125" fmla="*/ 1260872 h 1802203"/>
                <a:gd name="connsiteX126" fmla="*/ 157076 w 1010660"/>
                <a:gd name="connsiteY126" fmla="*/ 1380793 h 1802203"/>
                <a:gd name="connsiteX127" fmla="*/ 171514 w 1010660"/>
                <a:gd name="connsiteY127" fmla="*/ 1439224 h 1802203"/>
                <a:gd name="connsiteX128" fmla="*/ 162512 w 1010660"/>
                <a:gd name="connsiteY128" fmla="*/ 1504110 h 1802203"/>
                <a:gd name="connsiteX129" fmla="*/ 140430 w 1010660"/>
                <a:gd name="connsiteY129" fmla="*/ 1544197 h 1802203"/>
                <a:gd name="connsiteX130" fmla="*/ 123274 w 1010660"/>
                <a:gd name="connsiteY130" fmla="*/ 1557786 h 1802203"/>
                <a:gd name="connsiteX131" fmla="*/ 94228 w 1010660"/>
                <a:gd name="connsiteY131" fmla="*/ 1563731 h 1802203"/>
                <a:gd name="connsiteX132" fmla="*/ 85226 w 1010660"/>
                <a:gd name="connsiteY132" fmla="*/ 1569167 h 1802203"/>
                <a:gd name="connsiteX133" fmla="*/ 59917 w 1010660"/>
                <a:gd name="connsiteY133" fmla="*/ 1597533 h 1802203"/>
                <a:gd name="connsiteX134" fmla="*/ 47347 w 1010660"/>
                <a:gd name="connsiteY134" fmla="*/ 1636940 h 1802203"/>
                <a:gd name="connsiteX135" fmla="*/ 82848 w 1010660"/>
                <a:gd name="connsiteY135" fmla="*/ 1670233 h 1802203"/>
                <a:gd name="connsiteX136" fmla="*/ 168626 w 1010660"/>
                <a:gd name="connsiteY136" fmla="*/ 1675668 h 1802203"/>
                <a:gd name="connsiteX137" fmla="*/ 225699 w 1010660"/>
                <a:gd name="connsiteY137" fmla="*/ 1626239 h 1802203"/>
                <a:gd name="connsiteX138" fmla="*/ 241496 w 1010660"/>
                <a:gd name="connsiteY138" fmla="*/ 1605007 h 1802203"/>
                <a:gd name="connsiteX139" fmla="*/ 272750 w 1010660"/>
                <a:gd name="connsiteY139" fmla="*/ 1588021 h 1802203"/>
                <a:gd name="connsiteX140" fmla="*/ 282092 w 1010660"/>
                <a:gd name="connsiteY140" fmla="*/ 1593966 h 1802203"/>
                <a:gd name="connsiteX141" fmla="*/ 279884 w 1010660"/>
                <a:gd name="connsiteY141" fmla="*/ 1643055 h 1802203"/>
                <a:gd name="connsiteX142" fmla="*/ 287698 w 1010660"/>
                <a:gd name="connsiteY142" fmla="*/ 1653417 h 1802203"/>
                <a:gd name="connsiteX143" fmla="*/ 291095 w 1010660"/>
                <a:gd name="connsiteY143" fmla="*/ 1645943 h 1802203"/>
                <a:gd name="connsiteX144" fmla="*/ 292963 w 1010660"/>
                <a:gd name="connsiteY144" fmla="*/ 1604327 h 1802203"/>
                <a:gd name="connsiteX145" fmla="*/ 295681 w 1010660"/>
                <a:gd name="connsiteY145" fmla="*/ 1579188 h 1802203"/>
                <a:gd name="connsiteX146" fmla="*/ 311648 w 1010660"/>
                <a:gd name="connsiteY146" fmla="*/ 1549633 h 1802203"/>
                <a:gd name="connsiteX147" fmla="*/ 316234 w 1010660"/>
                <a:gd name="connsiteY147" fmla="*/ 1517190 h 1802203"/>
                <a:gd name="connsiteX148" fmla="*/ 316743 w 1010660"/>
                <a:gd name="connsiteY148" fmla="*/ 1507338 h 1802203"/>
                <a:gd name="connsiteX149" fmla="*/ 313686 w 1010660"/>
                <a:gd name="connsiteY149" fmla="*/ 1474385 h 1802203"/>
                <a:gd name="connsiteX150" fmla="*/ 294662 w 1010660"/>
                <a:gd name="connsiteY150" fmla="*/ 1451794 h 1802203"/>
                <a:gd name="connsiteX151" fmla="*/ 281073 w 1010660"/>
                <a:gd name="connsiteY151" fmla="*/ 1446189 h 1802203"/>
                <a:gd name="connsiteX152" fmla="*/ 272071 w 1010660"/>
                <a:gd name="connsiteY152" fmla="*/ 1439734 h 1802203"/>
                <a:gd name="connsiteX153" fmla="*/ 270542 w 1010660"/>
                <a:gd name="connsiteY153" fmla="*/ 1428863 h 1802203"/>
                <a:gd name="connsiteX154" fmla="*/ 278355 w 1010660"/>
                <a:gd name="connsiteY154" fmla="*/ 1303677 h 1802203"/>
                <a:gd name="connsiteX155" fmla="*/ 285659 w 1010660"/>
                <a:gd name="connsiteY155" fmla="*/ 1212293 h 1802203"/>
                <a:gd name="connsiteX156" fmla="*/ 280564 w 1010660"/>
                <a:gd name="connsiteY156" fmla="*/ 1182398 h 1802203"/>
                <a:gd name="connsiteX157" fmla="*/ 269862 w 1010660"/>
                <a:gd name="connsiteY157" fmla="*/ 1148596 h 1802203"/>
                <a:gd name="connsiteX158" fmla="*/ 278016 w 1010660"/>
                <a:gd name="connsiteY158" fmla="*/ 1137725 h 1802203"/>
                <a:gd name="connsiteX159" fmla="*/ 313686 w 1010660"/>
                <a:gd name="connsiteY159" fmla="*/ 1138234 h 1802203"/>
                <a:gd name="connsiteX160" fmla="*/ 323708 w 1010660"/>
                <a:gd name="connsiteY160" fmla="*/ 1148596 h 1802203"/>
                <a:gd name="connsiteX161" fmla="*/ 337296 w 1010660"/>
                <a:gd name="connsiteY161" fmla="*/ 1174414 h 1802203"/>
                <a:gd name="connsiteX162" fmla="*/ 383668 w 1010660"/>
                <a:gd name="connsiteY162" fmla="*/ 1187663 h 1802203"/>
                <a:gd name="connsiteX163" fmla="*/ 507325 w 1010660"/>
                <a:gd name="connsiteY163" fmla="*/ 1194797 h 1802203"/>
                <a:gd name="connsiteX164" fmla="*/ 517007 w 1010660"/>
                <a:gd name="connsiteY164" fmla="*/ 1204309 h 1802203"/>
                <a:gd name="connsiteX165" fmla="*/ 509194 w 1010660"/>
                <a:gd name="connsiteY165" fmla="*/ 1295524 h 1802203"/>
                <a:gd name="connsiteX166" fmla="*/ 499851 w 1010660"/>
                <a:gd name="connsiteY166" fmla="*/ 1395910 h 1802203"/>
                <a:gd name="connsiteX167" fmla="*/ 506816 w 1010660"/>
                <a:gd name="connsiteY167" fmla="*/ 1404064 h 1802203"/>
                <a:gd name="connsiteX168" fmla="*/ 593104 w 1010660"/>
                <a:gd name="connsiteY168" fmla="*/ 1408140 h 1802203"/>
                <a:gd name="connsiteX169" fmla="*/ 606693 w 1010660"/>
                <a:gd name="connsiteY169" fmla="*/ 1407970 h 1802203"/>
                <a:gd name="connsiteX170" fmla="*/ 615016 w 1010660"/>
                <a:gd name="connsiteY170" fmla="*/ 1416293 h 1802203"/>
                <a:gd name="connsiteX171" fmla="*/ 614167 w 1010660"/>
                <a:gd name="connsiteY171" fmla="*/ 1485936 h 1802203"/>
                <a:gd name="connsiteX172" fmla="*/ 610430 w 1010660"/>
                <a:gd name="connsiteY172" fmla="*/ 1490861 h 1802203"/>
                <a:gd name="connsiteX173" fmla="*/ 560831 w 1010660"/>
                <a:gd name="connsiteY173" fmla="*/ 1486105 h 1802203"/>
                <a:gd name="connsiteX174" fmla="*/ 452801 w 1010660"/>
                <a:gd name="connsiteY174" fmla="*/ 1450945 h 1802203"/>
                <a:gd name="connsiteX175" fmla="*/ 429870 w 1010660"/>
                <a:gd name="connsiteY175" fmla="*/ 1458928 h 1802203"/>
                <a:gd name="connsiteX176" fmla="*/ 428341 w 1010660"/>
                <a:gd name="connsiteY176" fmla="*/ 1467081 h 1802203"/>
                <a:gd name="connsiteX177" fmla="*/ 428171 w 1010660"/>
                <a:gd name="connsiteY177" fmla="*/ 1505300 h 1802203"/>
                <a:gd name="connsiteX178" fmla="*/ 434626 w 1010660"/>
                <a:gd name="connsiteY178" fmla="*/ 1523474 h 1802203"/>
                <a:gd name="connsiteX179" fmla="*/ 438193 w 1010660"/>
                <a:gd name="connsiteY179" fmla="*/ 1531628 h 1802203"/>
                <a:gd name="connsiteX180" fmla="*/ 448214 w 1010660"/>
                <a:gd name="connsiteY180" fmla="*/ 1551671 h 1802203"/>
                <a:gd name="connsiteX181" fmla="*/ 451611 w 1010660"/>
                <a:gd name="connsiteY181" fmla="*/ 1557956 h 1802203"/>
                <a:gd name="connsiteX182" fmla="*/ 446346 w 1010660"/>
                <a:gd name="connsiteY182" fmla="*/ 1561523 h 1802203"/>
                <a:gd name="connsiteX183" fmla="*/ 350715 w 1010660"/>
                <a:gd name="connsiteY183" fmla="*/ 1584454 h 1802203"/>
                <a:gd name="connsiteX184" fmla="*/ 327954 w 1010660"/>
                <a:gd name="connsiteY184" fmla="*/ 1610782 h 1802203"/>
                <a:gd name="connsiteX185" fmla="*/ 327954 w 1010660"/>
                <a:gd name="connsiteY185" fmla="*/ 1649850 h 1802203"/>
                <a:gd name="connsiteX186" fmla="*/ 335428 w 1010660"/>
                <a:gd name="connsiteY186" fmla="*/ 1668194 h 1802203"/>
                <a:gd name="connsiteX187" fmla="*/ 346809 w 1010660"/>
                <a:gd name="connsiteY187" fmla="*/ 1688407 h 1802203"/>
                <a:gd name="connsiteX188" fmla="*/ 351904 w 1010660"/>
                <a:gd name="connsiteY188" fmla="*/ 1693673 h 1802203"/>
                <a:gd name="connsiteX189" fmla="*/ 395558 w 1010660"/>
                <a:gd name="connsiteY189" fmla="*/ 1687219 h 1802203"/>
                <a:gd name="connsiteX190" fmla="*/ 410166 w 1010660"/>
                <a:gd name="connsiteY190" fmla="*/ 1651888 h 1802203"/>
                <a:gd name="connsiteX191" fmla="*/ 398615 w 1010660"/>
                <a:gd name="connsiteY191" fmla="*/ 1632354 h 1802203"/>
                <a:gd name="connsiteX192" fmla="*/ 395388 w 1010660"/>
                <a:gd name="connsiteY192" fmla="*/ 1623182 h 1802203"/>
                <a:gd name="connsiteX193" fmla="*/ 403032 w 1010660"/>
                <a:gd name="connsiteY193" fmla="*/ 1619445 h 1802203"/>
                <a:gd name="connsiteX194" fmla="*/ 500701 w 1010660"/>
                <a:gd name="connsiteY194" fmla="*/ 1603478 h 1802203"/>
                <a:gd name="connsiteX195" fmla="*/ 566606 w 1010660"/>
                <a:gd name="connsiteY195" fmla="*/ 1591928 h 1802203"/>
                <a:gd name="connsiteX196" fmla="*/ 616205 w 1010660"/>
                <a:gd name="connsiteY196" fmla="*/ 1587341 h 1802203"/>
                <a:gd name="connsiteX197" fmla="*/ 638626 w 1010660"/>
                <a:gd name="connsiteY197" fmla="*/ 1604667 h 1802203"/>
                <a:gd name="connsiteX198" fmla="*/ 663935 w 1010660"/>
                <a:gd name="connsiteY198" fmla="*/ 1683312 h 1802203"/>
                <a:gd name="connsiteX199" fmla="*/ 667502 w 1010660"/>
                <a:gd name="connsiteY199" fmla="*/ 1731891 h 1802203"/>
                <a:gd name="connsiteX200" fmla="*/ 665634 w 1010660"/>
                <a:gd name="connsiteY200" fmla="*/ 1757200 h 1802203"/>
                <a:gd name="connsiteX201" fmla="*/ 712345 w 1010660"/>
                <a:gd name="connsiteY201" fmla="*/ 1803402 h 1802203"/>
                <a:gd name="connsiteX202" fmla="*/ 763642 w 1010660"/>
                <a:gd name="connsiteY202" fmla="*/ 1762976 h 1802203"/>
                <a:gd name="connsiteX203" fmla="*/ 760415 w 1010660"/>
                <a:gd name="connsiteY203" fmla="*/ 1742423 h 1802203"/>
                <a:gd name="connsiteX204" fmla="*/ 730860 w 1010660"/>
                <a:gd name="connsiteY204" fmla="*/ 1710319 h 1802203"/>
                <a:gd name="connsiteX205" fmla="*/ 725934 w 1010660"/>
                <a:gd name="connsiteY205" fmla="*/ 1704204 h 1802203"/>
                <a:gd name="connsiteX206" fmla="*/ 695189 w 1010660"/>
                <a:gd name="connsiteY206" fmla="*/ 1594985 h 1802203"/>
                <a:gd name="connsiteX207" fmla="*/ 705890 w 1010660"/>
                <a:gd name="connsiteY207" fmla="*/ 1581736 h 1802203"/>
                <a:gd name="connsiteX208" fmla="*/ 711835 w 1010660"/>
                <a:gd name="connsiteY208" fmla="*/ 1582246 h 1802203"/>
                <a:gd name="connsiteX209" fmla="*/ 783516 w 1010660"/>
                <a:gd name="connsiteY209" fmla="*/ 1589719 h 1802203"/>
                <a:gd name="connsiteX210" fmla="*/ 928236 w 1010660"/>
                <a:gd name="connsiteY210" fmla="*/ 1601270 h 1802203"/>
                <a:gd name="connsiteX211" fmla="*/ 942844 w 1010660"/>
                <a:gd name="connsiteY211" fmla="*/ 1623182 h 1802203"/>
                <a:gd name="connsiteX212" fmla="*/ 943353 w 1010660"/>
                <a:gd name="connsiteY212" fmla="*/ 1639488 h 1802203"/>
                <a:gd name="connsiteX213" fmla="*/ 951506 w 1010660"/>
                <a:gd name="connsiteY213" fmla="*/ 1656984 h 1802203"/>
                <a:gd name="connsiteX214" fmla="*/ 958980 w 1010660"/>
                <a:gd name="connsiteY214" fmla="*/ 1663778 h 1802203"/>
                <a:gd name="connsiteX215" fmla="*/ 989385 w 1010660"/>
                <a:gd name="connsiteY215" fmla="*/ 1666496 h 1802203"/>
                <a:gd name="connsiteX216" fmla="*/ 1002974 w 1010660"/>
                <a:gd name="connsiteY216" fmla="*/ 1659531 h 1802203"/>
                <a:gd name="connsiteX217" fmla="*/ 1010278 w 1010660"/>
                <a:gd name="connsiteY217" fmla="*/ 1613160 h 1802203"/>
                <a:gd name="connsiteX218" fmla="*/ 893245 w 1010660"/>
                <a:gd name="connsiteY218" fmla="*/ 959203 h 1802203"/>
                <a:gd name="connsiteX219" fmla="*/ 911929 w 1010660"/>
                <a:gd name="connsiteY219" fmla="*/ 957674 h 1802203"/>
                <a:gd name="connsiteX220" fmla="*/ 923310 w 1010660"/>
                <a:gd name="connsiteY220" fmla="*/ 963110 h 1802203"/>
                <a:gd name="connsiteX221" fmla="*/ 941655 w 1010660"/>
                <a:gd name="connsiteY221" fmla="*/ 1071989 h 1802203"/>
                <a:gd name="connsiteX222" fmla="*/ 943183 w 1010660"/>
                <a:gd name="connsiteY222" fmla="*/ 1086257 h 1802203"/>
                <a:gd name="connsiteX223" fmla="*/ 942504 w 1010660"/>
                <a:gd name="connsiteY223" fmla="*/ 1086257 h 1802203"/>
                <a:gd name="connsiteX224" fmla="*/ 942504 w 1010660"/>
                <a:gd name="connsiteY224" fmla="*/ 1098147 h 1802203"/>
                <a:gd name="connsiteX225" fmla="*/ 937748 w 1010660"/>
                <a:gd name="connsiteY225" fmla="*/ 1103073 h 1802203"/>
                <a:gd name="connsiteX226" fmla="*/ 932822 w 1010660"/>
                <a:gd name="connsiteY226" fmla="*/ 1098317 h 1802203"/>
                <a:gd name="connsiteX227" fmla="*/ 912269 w 1010660"/>
                <a:gd name="connsiteY227" fmla="*/ 1033261 h 1802203"/>
                <a:gd name="connsiteX228" fmla="*/ 893245 w 1010660"/>
                <a:gd name="connsiteY228" fmla="*/ 974830 h 1802203"/>
                <a:gd name="connsiteX229" fmla="*/ 888998 w 1010660"/>
                <a:gd name="connsiteY229" fmla="*/ 962940 h 1802203"/>
                <a:gd name="connsiteX230" fmla="*/ 893245 w 1010660"/>
                <a:gd name="connsiteY230" fmla="*/ 959203 h 180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</a:cxnLst>
              <a:rect l="l" t="t" r="r" b="b"/>
              <a:pathLst>
                <a:path w="1010660" h="1802203">
                  <a:moveTo>
                    <a:pt x="1010278" y="1613160"/>
                  </a:moveTo>
                  <a:cubicBezTo>
                    <a:pt x="1009089" y="1607894"/>
                    <a:pt x="1006031" y="1602459"/>
                    <a:pt x="998557" y="1603308"/>
                  </a:cubicBezTo>
                  <a:cubicBezTo>
                    <a:pt x="993801" y="1603818"/>
                    <a:pt x="991253" y="1600760"/>
                    <a:pt x="990404" y="1596344"/>
                  </a:cubicBezTo>
                  <a:cubicBezTo>
                    <a:pt x="989725" y="1592437"/>
                    <a:pt x="989215" y="1588530"/>
                    <a:pt x="988536" y="1584624"/>
                  </a:cubicBezTo>
                  <a:cubicBezTo>
                    <a:pt x="986328" y="1571545"/>
                    <a:pt x="981232" y="1566449"/>
                    <a:pt x="968322" y="1564241"/>
                  </a:cubicBezTo>
                  <a:cubicBezTo>
                    <a:pt x="935879" y="1558975"/>
                    <a:pt x="903606" y="1553540"/>
                    <a:pt x="871163" y="1548444"/>
                  </a:cubicBezTo>
                  <a:cubicBezTo>
                    <a:pt x="830737" y="1542159"/>
                    <a:pt x="790140" y="1536214"/>
                    <a:pt x="749714" y="1529589"/>
                  </a:cubicBezTo>
                  <a:cubicBezTo>
                    <a:pt x="738843" y="1527721"/>
                    <a:pt x="728821" y="1521606"/>
                    <a:pt x="717101" y="1522625"/>
                  </a:cubicBezTo>
                  <a:cubicBezTo>
                    <a:pt x="717271" y="1521946"/>
                    <a:pt x="717441" y="1521096"/>
                    <a:pt x="717441" y="1520417"/>
                  </a:cubicBezTo>
                  <a:cubicBezTo>
                    <a:pt x="724915" y="1519228"/>
                    <a:pt x="732558" y="1518039"/>
                    <a:pt x="740032" y="1517020"/>
                  </a:cubicBezTo>
                  <a:cubicBezTo>
                    <a:pt x="741391" y="1516850"/>
                    <a:pt x="743599" y="1515491"/>
                    <a:pt x="743769" y="1518379"/>
                  </a:cubicBezTo>
                  <a:cubicBezTo>
                    <a:pt x="744109" y="1522795"/>
                    <a:pt x="748015" y="1522455"/>
                    <a:pt x="750563" y="1523474"/>
                  </a:cubicBezTo>
                  <a:cubicBezTo>
                    <a:pt x="768568" y="1530099"/>
                    <a:pt x="786404" y="1525853"/>
                    <a:pt x="804069" y="1521946"/>
                  </a:cubicBezTo>
                  <a:cubicBezTo>
                    <a:pt x="810354" y="1520587"/>
                    <a:pt x="812562" y="1514981"/>
                    <a:pt x="813581" y="1509036"/>
                  </a:cubicBezTo>
                  <a:cubicBezTo>
                    <a:pt x="814600" y="1502922"/>
                    <a:pt x="815110" y="1496637"/>
                    <a:pt x="816129" y="1490522"/>
                  </a:cubicBezTo>
                  <a:cubicBezTo>
                    <a:pt x="817827" y="1479821"/>
                    <a:pt x="815789" y="1474895"/>
                    <a:pt x="806277" y="1469459"/>
                  </a:cubicBezTo>
                  <a:cubicBezTo>
                    <a:pt x="800672" y="1466402"/>
                    <a:pt x="798124" y="1462155"/>
                    <a:pt x="798124" y="1455871"/>
                  </a:cubicBezTo>
                  <a:cubicBezTo>
                    <a:pt x="798124" y="1452473"/>
                    <a:pt x="798124" y="1449076"/>
                    <a:pt x="797274" y="1445849"/>
                  </a:cubicBezTo>
                  <a:cubicBezTo>
                    <a:pt x="795576" y="1439394"/>
                    <a:pt x="791839" y="1438375"/>
                    <a:pt x="786064" y="1441772"/>
                  </a:cubicBezTo>
                  <a:cubicBezTo>
                    <a:pt x="776722" y="1447208"/>
                    <a:pt x="767549" y="1452643"/>
                    <a:pt x="758037" y="1457739"/>
                  </a:cubicBezTo>
                  <a:cubicBezTo>
                    <a:pt x="738164" y="1468440"/>
                    <a:pt x="719649" y="1481349"/>
                    <a:pt x="698586" y="1490012"/>
                  </a:cubicBezTo>
                  <a:cubicBezTo>
                    <a:pt x="689584" y="1493749"/>
                    <a:pt x="685847" y="1491201"/>
                    <a:pt x="685507" y="1481859"/>
                  </a:cubicBezTo>
                  <a:cubicBezTo>
                    <a:pt x="684828" y="1460287"/>
                    <a:pt x="683979" y="1438885"/>
                    <a:pt x="683299" y="1417313"/>
                  </a:cubicBezTo>
                  <a:cubicBezTo>
                    <a:pt x="683129" y="1410688"/>
                    <a:pt x="686526" y="1405932"/>
                    <a:pt x="692302" y="1403214"/>
                  </a:cubicBezTo>
                  <a:cubicBezTo>
                    <a:pt x="697397" y="1400836"/>
                    <a:pt x="703003" y="1399817"/>
                    <a:pt x="708608" y="1399138"/>
                  </a:cubicBezTo>
                  <a:cubicBezTo>
                    <a:pt x="734087" y="1395910"/>
                    <a:pt x="759736" y="1392853"/>
                    <a:pt x="784875" y="1387417"/>
                  </a:cubicBezTo>
                  <a:cubicBezTo>
                    <a:pt x="802710" y="1383681"/>
                    <a:pt x="820375" y="1378755"/>
                    <a:pt x="833794" y="1365675"/>
                  </a:cubicBezTo>
                  <a:cubicBezTo>
                    <a:pt x="864369" y="1335780"/>
                    <a:pt x="892565" y="1303507"/>
                    <a:pt x="910231" y="1264100"/>
                  </a:cubicBezTo>
                  <a:cubicBezTo>
                    <a:pt x="921441" y="1239300"/>
                    <a:pt x="934011" y="1214671"/>
                    <a:pt x="935540" y="1186474"/>
                  </a:cubicBezTo>
                  <a:cubicBezTo>
                    <a:pt x="935710" y="1183417"/>
                    <a:pt x="936219" y="1180020"/>
                    <a:pt x="939616" y="1178661"/>
                  </a:cubicBezTo>
                  <a:cubicBezTo>
                    <a:pt x="949468" y="1174584"/>
                    <a:pt x="955243" y="1165582"/>
                    <a:pt x="960679" y="1157768"/>
                  </a:cubicBezTo>
                  <a:cubicBezTo>
                    <a:pt x="971380" y="1142141"/>
                    <a:pt x="975626" y="1123966"/>
                    <a:pt x="976646" y="1104602"/>
                  </a:cubicBezTo>
                  <a:cubicBezTo>
                    <a:pt x="978684" y="1059590"/>
                    <a:pt x="967473" y="1016615"/>
                    <a:pt x="958301" y="973301"/>
                  </a:cubicBezTo>
                  <a:cubicBezTo>
                    <a:pt x="957451" y="969564"/>
                    <a:pt x="954904" y="965318"/>
                    <a:pt x="956942" y="961751"/>
                  </a:cubicBezTo>
                  <a:cubicBezTo>
                    <a:pt x="961698" y="953767"/>
                    <a:pt x="959150" y="945784"/>
                    <a:pt x="957451" y="937970"/>
                  </a:cubicBezTo>
                  <a:cubicBezTo>
                    <a:pt x="954904" y="925571"/>
                    <a:pt x="953545" y="913511"/>
                    <a:pt x="957961" y="901281"/>
                  </a:cubicBezTo>
                  <a:cubicBezTo>
                    <a:pt x="959150" y="897884"/>
                    <a:pt x="958980" y="894656"/>
                    <a:pt x="957621" y="891259"/>
                  </a:cubicBezTo>
                  <a:cubicBezTo>
                    <a:pt x="953884" y="881407"/>
                    <a:pt x="954054" y="871046"/>
                    <a:pt x="957112" y="861364"/>
                  </a:cubicBezTo>
                  <a:cubicBezTo>
                    <a:pt x="961868" y="845567"/>
                    <a:pt x="962547" y="829770"/>
                    <a:pt x="959829" y="813804"/>
                  </a:cubicBezTo>
                  <a:cubicBezTo>
                    <a:pt x="958980" y="809047"/>
                    <a:pt x="959660" y="804971"/>
                    <a:pt x="962547" y="801064"/>
                  </a:cubicBezTo>
                  <a:cubicBezTo>
                    <a:pt x="971210" y="789174"/>
                    <a:pt x="967813" y="780171"/>
                    <a:pt x="953205" y="776435"/>
                  </a:cubicBezTo>
                  <a:cubicBezTo>
                    <a:pt x="950487" y="775755"/>
                    <a:pt x="947600" y="775246"/>
                    <a:pt x="944882" y="774566"/>
                  </a:cubicBezTo>
                  <a:cubicBezTo>
                    <a:pt x="930953" y="770999"/>
                    <a:pt x="930614" y="770489"/>
                    <a:pt x="930784" y="756561"/>
                  </a:cubicBezTo>
                  <a:cubicBezTo>
                    <a:pt x="930784" y="752315"/>
                    <a:pt x="931293" y="748068"/>
                    <a:pt x="931463" y="743822"/>
                  </a:cubicBezTo>
                  <a:cubicBezTo>
                    <a:pt x="932992" y="712398"/>
                    <a:pt x="939786" y="681483"/>
                    <a:pt x="939107" y="650059"/>
                  </a:cubicBezTo>
                  <a:cubicBezTo>
                    <a:pt x="938767" y="637490"/>
                    <a:pt x="928406" y="630526"/>
                    <a:pt x="916685" y="635112"/>
                  </a:cubicBezTo>
                  <a:cubicBezTo>
                    <a:pt x="902587" y="640547"/>
                    <a:pt x="901228" y="639698"/>
                    <a:pt x="902077" y="624581"/>
                  </a:cubicBezTo>
                  <a:cubicBezTo>
                    <a:pt x="902077" y="623392"/>
                    <a:pt x="902247" y="622372"/>
                    <a:pt x="902417" y="621183"/>
                  </a:cubicBezTo>
                  <a:cubicBezTo>
                    <a:pt x="908702" y="596044"/>
                    <a:pt x="906154" y="570565"/>
                    <a:pt x="907173" y="545087"/>
                  </a:cubicBezTo>
                  <a:cubicBezTo>
                    <a:pt x="908022" y="521816"/>
                    <a:pt x="906324" y="499395"/>
                    <a:pt x="896132" y="478162"/>
                  </a:cubicBezTo>
                  <a:cubicBezTo>
                    <a:pt x="893584" y="472896"/>
                    <a:pt x="890697" y="467631"/>
                    <a:pt x="888489" y="462195"/>
                  </a:cubicBezTo>
                  <a:cubicBezTo>
                    <a:pt x="886620" y="457779"/>
                    <a:pt x="884412" y="452344"/>
                    <a:pt x="887300" y="448267"/>
                  </a:cubicBezTo>
                  <a:cubicBezTo>
                    <a:pt x="892396" y="441303"/>
                    <a:pt x="891376" y="433829"/>
                    <a:pt x="891376" y="426355"/>
                  </a:cubicBezTo>
                  <a:cubicBezTo>
                    <a:pt x="891376" y="415484"/>
                    <a:pt x="898850" y="411238"/>
                    <a:pt x="908702" y="416333"/>
                  </a:cubicBezTo>
                  <a:cubicBezTo>
                    <a:pt x="911759" y="417862"/>
                    <a:pt x="914817" y="420240"/>
                    <a:pt x="919233" y="418881"/>
                  </a:cubicBezTo>
                  <a:cubicBezTo>
                    <a:pt x="916515" y="411747"/>
                    <a:pt x="910401" y="405462"/>
                    <a:pt x="913798" y="397819"/>
                  </a:cubicBezTo>
                  <a:cubicBezTo>
                    <a:pt x="919233" y="385759"/>
                    <a:pt x="916855" y="373359"/>
                    <a:pt x="915836" y="361129"/>
                  </a:cubicBezTo>
                  <a:cubicBezTo>
                    <a:pt x="915326" y="354165"/>
                    <a:pt x="912779" y="346861"/>
                    <a:pt x="915157" y="340067"/>
                  </a:cubicBezTo>
                  <a:cubicBezTo>
                    <a:pt x="922460" y="318834"/>
                    <a:pt x="918724" y="294545"/>
                    <a:pt x="933501" y="275520"/>
                  </a:cubicBezTo>
                  <a:cubicBezTo>
                    <a:pt x="933841" y="258704"/>
                    <a:pt x="943693" y="243417"/>
                    <a:pt x="941315" y="225922"/>
                  </a:cubicBezTo>
                  <a:cubicBezTo>
                    <a:pt x="940296" y="218108"/>
                    <a:pt x="940805" y="210125"/>
                    <a:pt x="940635" y="202141"/>
                  </a:cubicBezTo>
                  <a:cubicBezTo>
                    <a:pt x="940466" y="188213"/>
                    <a:pt x="939616" y="173945"/>
                    <a:pt x="934521" y="161205"/>
                  </a:cubicBezTo>
                  <a:cubicBezTo>
                    <a:pt x="929765" y="148806"/>
                    <a:pt x="933162" y="133348"/>
                    <a:pt x="920592" y="124006"/>
                  </a:cubicBezTo>
                  <a:cubicBezTo>
                    <a:pt x="914307" y="119250"/>
                    <a:pt x="917704" y="111437"/>
                    <a:pt x="914477" y="105661"/>
                  </a:cubicBezTo>
                  <a:cubicBezTo>
                    <a:pt x="907683" y="93262"/>
                    <a:pt x="900379" y="80692"/>
                    <a:pt x="893415" y="67783"/>
                  </a:cubicBezTo>
                  <a:cubicBezTo>
                    <a:pt x="871673" y="27696"/>
                    <a:pt x="841098" y="1028"/>
                    <a:pt x="792858" y="9"/>
                  </a:cubicBezTo>
                  <a:cubicBezTo>
                    <a:pt x="784535" y="-161"/>
                    <a:pt x="778420" y="2047"/>
                    <a:pt x="773834" y="8332"/>
                  </a:cubicBezTo>
                  <a:cubicBezTo>
                    <a:pt x="769078" y="14957"/>
                    <a:pt x="764322" y="21751"/>
                    <a:pt x="760415" y="28885"/>
                  </a:cubicBezTo>
                  <a:cubicBezTo>
                    <a:pt x="755659" y="37718"/>
                    <a:pt x="750393" y="40266"/>
                    <a:pt x="741221" y="35849"/>
                  </a:cubicBezTo>
                  <a:cubicBezTo>
                    <a:pt x="735786" y="33132"/>
                    <a:pt x="730010" y="32112"/>
                    <a:pt x="724235" y="30923"/>
                  </a:cubicBezTo>
                  <a:cubicBezTo>
                    <a:pt x="701814" y="26677"/>
                    <a:pt x="679053" y="25828"/>
                    <a:pt x="656801" y="30074"/>
                  </a:cubicBezTo>
                  <a:cubicBezTo>
                    <a:pt x="628435" y="35510"/>
                    <a:pt x="605674" y="52156"/>
                    <a:pt x="585630" y="72029"/>
                  </a:cubicBezTo>
                  <a:cubicBezTo>
                    <a:pt x="576628" y="81032"/>
                    <a:pt x="569833" y="91903"/>
                    <a:pt x="566946" y="104812"/>
                  </a:cubicBezTo>
                  <a:cubicBezTo>
                    <a:pt x="560831" y="132669"/>
                    <a:pt x="561171" y="161035"/>
                    <a:pt x="560491" y="189232"/>
                  </a:cubicBezTo>
                  <a:cubicBezTo>
                    <a:pt x="560321" y="195347"/>
                    <a:pt x="560831" y="200952"/>
                    <a:pt x="563209" y="206558"/>
                  </a:cubicBezTo>
                  <a:cubicBezTo>
                    <a:pt x="570853" y="224223"/>
                    <a:pt x="569324" y="241888"/>
                    <a:pt x="563379" y="259554"/>
                  </a:cubicBezTo>
                  <a:cubicBezTo>
                    <a:pt x="561510" y="264989"/>
                    <a:pt x="561680" y="270764"/>
                    <a:pt x="561340" y="276370"/>
                  </a:cubicBezTo>
                  <a:cubicBezTo>
                    <a:pt x="560831" y="283334"/>
                    <a:pt x="563039" y="287750"/>
                    <a:pt x="570853" y="288260"/>
                  </a:cubicBezTo>
                  <a:cubicBezTo>
                    <a:pt x="580534" y="288939"/>
                    <a:pt x="584951" y="294205"/>
                    <a:pt x="584781" y="303887"/>
                  </a:cubicBezTo>
                  <a:cubicBezTo>
                    <a:pt x="584781" y="307624"/>
                    <a:pt x="585970" y="311021"/>
                    <a:pt x="590386" y="312380"/>
                  </a:cubicBezTo>
                  <a:cubicBezTo>
                    <a:pt x="604654" y="317136"/>
                    <a:pt x="606353" y="320533"/>
                    <a:pt x="601937" y="335311"/>
                  </a:cubicBezTo>
                  <a:cubicBezTo>
                    <a:pt x="601087" y="338198"/>
                    <a:pt x="600918" y="339897"/>
                    <a:pt x="603635" y="341595"/>
                  </a:cubicBezTo>
                  <a:cubicBezTo>
                    <a:pt x="610599" y="345842"/>
                    <a:pt x="613827" y="352466"/>
                    <a:pt x="616205" y="359940"/>
                  </a:cubicBezTo>
                  <a:cubicBezTo>
                    <a:pt x="619772" y="370981"/>
                    <a:pt x="626227" y="375397"/>
                    <a:pt x="637947" y="374888"/>
                  </a:cubicBezTo>
                  <a:cubicBezTo>
                    <a:pt x="645590" y="374548"/>
                    <a:pt x="653234" y="373869"/>
                    <a:pt x="660708" y="372510"/>
                  </a:cubicBezTo>
                  <a:cubicBezTo>
                    <a:pt x="671239" y="370641"/>
                    <a:pt x="679222" y="374208"/>
                    <a:pt x="685168" y="382362"/>
                  </a:cubicBezTo>
                  <a:cubicBezTo>
                    <a:pt x="689924" y="388646"/>
                    <a:pt x="694000" y="395441"/>
                    <a:pt x="698247" y="402065"/>
                  </a:cubicBezTo>
                  <a:cubicBezTo>
                    <a:pt x="705381" y="413106"/>
                    <a:pt x="705041" y="414975"/>
                    <a:pt x="694680" y="422788"/>
                  </a:cubicBezTo>
                  <a:cubicBezTo>
                    <a:pt x="693321" y="423807"/>
                    <a:pt x="691962" y="424826"/>
                    <a:pt x="690603" y="425846"/>
                  </a:cubicBezTo>
                  <a:cubicBezTo>
                    <a:pt x="675995" y="436547"/>
                    <a:pt x="664954" y="450305"/>
                    <a:pt x="656971" y="466442"/>
                  </a:cubicBezTo>
                  <a:cubicBezTo>
                    <a:pt x="651196" y="478162"/>
                    <a:pt x="649327" y="492091"/>
                    <a:pt x="637607" y="500414"/>
                  </a:cubicBezTo>
                  <a:cubicBezTo>
                    <a:pt x="635399" y="501942"/>
                    <a:pt x="635908" y="505000"/>
                    <a:pt x="635229" y="507378"/>
                  </a:cubicBezTo>
                  <a:cubicBezTo>
                    <a:pt x="632851" y="516890"/>
                    <a:pt x="633021" y="527251"/>
                    <a:pt x="628605" y="536084"/>
                  </a:cubicBezTo>
                  <a:cubicBezTo>
                    <a:pt x="619942" y="553919"/>
                    <a:pt x="611449" y="571754"/>
                    <a:pt x="601597" y="588910"/>
                  </a:cubicBezTo>
                  <a:cubicBezTo>
                    <a:pt x="587499" y="613200"/>
                    <a:pt x="576798" y="638169"/>
                    <a:pt x="576118" y="666876"/>
                  </a:cubicBezTo>
                  <a:cubicBezTo>
                    <a:pt x="575778" y="681993"/>
                    <a:pt x="568474" y="695752"/>
                    <a:pt x="566776" y="710699"/>
                  </a:cubicBezTo>
                  <a:cubicBezTo>
                    <a:pt x="563209" y="740424"/>
                    <a:pt x="558453" y="769980"/>
                    <a:pt x="552847" y="799535"/>
                  </a:cubicBezTo>
                  <a:cubicBezTo>
                    <a:pt x="551998" y="804291"/>
                    <a:pt x="550300" y="808878"/>
                    <a:pt x="547582" y="812784"/>
                  </a:cubicBezTo>
                  <a:cubicBezTo>
                    <a:pt x="543505" y="818390"/>
                    <a:pt x="539768" y="819579"/>
                    <a:pt x="532804" y="815332"/>
                  </a:cubicBezTo>
                  <a:cubicBezTo>
                    <a:pt x="517177" y="805990"/>
                    <a:pt x="505457" y="802253"/>
                    <a:pt x="491189" y="818220"/>
                  </a:cubicBezTo>
                  <a:cubicBezTo>
                    <a:pt x="482866" y="827392"/>
                    <a:pt x="472334" y="835545"/>
                    <a:pt x="458406" y="835885"/>
                  </a:cubicBezTo>
                  <a:cubicBezTo>
                    <a:pt x="440571" y="836395"/>
                    <a:pt x="425114" y="844038"/>
                    <a:pt x="411015" y="853720"/>
                  </a:cubicBezTo>
                  <a:cubicBezTo>
                    <a:pt x="404391" y="858307"/>
                    <a:pt x="400654" y="861024"/>
                    <a:pt x="394199" y="854400"/>
                  </a:cubicBezTo>
                  <a:cubicBezTo>
                    <a:pt x="388424" y="848625"/>
                    <a:pt x="379761" y="850153"/>
                    <a:pt x="375345" y="856948"/>
                  </a:cubicBezTo>
                  <a:cubicBezTo>
                    <a:pt x="372967" y="860854"/>
                    <a:pt x="370249" y="861874"/>
                    <a:pt x="367361" y="858646"/>
                  </a:cubicBezTo>
                  <a:cubicBezTo>
                    <a:pt x="362945" y="853550"/>
                    <a:pt x="359208" y="855759"/>
                    <a:pt x="355471" y="859156"/>
                  </a:cubicBezTo>
                  <a:cubicBezTo>
                    <a:pt x="352414" y="861704"/>
                    <a:pt x="349526" y="864421"/>
                    <a:pt x="346469" y="866800"/>
                  </a:cubicBezTo>
                  <a:cubicBezTo>
                    <a:pt x="337806" y="873934"/>
                    <a:pt x="329143" y="882427"/>
                    <a:pt x="318102" y="884125"/>
                  </a:cubicBezTo>
                  <a:cubicBezTo>
                    <a:pt x="303664" y="886333"/>
                    <a:pt x="289566" y="890240"/>
                    <a:pt x="274788" y="891259"/>
                  </a:cubicBezTo>
                  <a:cubicBezTo>
                    <a:pt x="256444" y="892618"/>
                    <a:pt x="237929" y="891599"/>
                    <a:pt x="219754" y="894487"/>
                  </a:cubicBezTo>
                  <a:cubicBezTo>
                    <a:pt x="214998" y="895166"/>
                    <a:pt x="213469" y="893128"/>
                    <a:pt x="211771" y="889391"/>
                  </a:cubicBezTo>
                  <a:cubicBezTo>
                    <a:pt x="203617" y="870706"/>
                    <a:pt x="195124" y="852192"/>
                    <a:pt x="186801" y="833677"/>
                  </a:cubicBezTo>
                  <a:cubicBezTo>
                    <a:pt x="153509" y="759449"/>
                    <a:pt x="120047" y="685220"/>
                    <a:pt x="87094" y="610992"/>
                  </a:cubicBezTo>
                  <a:cubicBezTo>
                    <a:pt x="84207" y="604707"/>
                    <a:pt x="81998" y="604367"/>
                    <a:pt x="76393" y="607255"/>
                  </a:cubicBezTo>
                  <a:cubicBezTo>
                    <a:pt x="52783" y="619485"/>
                    <a:pt x="29172" y="631545"/>
                    <a:pt x="5222" y="643095"/>
                  </a:cubicBezTo>
                  <a:cubicBezTo>
                    <a:pt x="-1063" y="646153"/>
                    <a:pt x="-893" y="648701"/>
                    <a:pt x="1655" y="654306"/>
                  </a:cubicBezTo>
                  <a:cubicBezTo>
                    <a:pt x="13036" y="678596"/>
                    <a:pt x="23907" y="703225"/>
                    <a:pt x="35117" y="727515"/>
                  </a:cubicBezTo>
                  <a:cubicBezTo>
                    <a:pt x="71807" y="807689"/>
                    <a:pt x="107477" y="888202"/>
                    <a:pt x="141789" y="969394"/>
                  </a:cubicBezTo>
                  <a:cubicBezTo>
                    <a:pt x="145696" y="978567"/>
                    <a:pt x="147904" y="986890"/>
                    <a:pt x="138561" y="994194"/>
                  </a:cubicBezTo>
                  <a:cubicBezTo>
                    <a:pt x="136863" y="995553"/>
                    <a:pt x="135674" y="997931"/>
                    <a:pt x="135334" y="999969"/>
                  </a:cubicBezTo>
                  <a:cubicBezTo>
                    <a:pt x="133975" y="1006254"/>
                    <a:pt x="129729" y="1009991"/>
                    <a:pt x="125143" y="1013897"/>
                  </a:cubicBezTo>
                  <a:cubicBezTo>
                    <a:pt x="107138" y="1029524"/>
                    <a:pt x="94568" y="1047529"/>
                    <a:pt x="96436" y="1073178"/>
                  </a:cubicBezTo>
                  <a:cubicBezTo>
                    <a:pt x="97456" y="1088466"/>
                    <a:pt x="96776" y="1103753"/>
                    <a:pt x="96946" y="1119040"/>
                  </a:cubicBezTo>
                  <a:cubicBezTo>
                    <a:pt x="96946" y="1122437"/>
                    <a:pt x="97286" y="1125835"/>
                    <a:pt x="98305" y="1129062"/>
                  </a:cubicBezTo>
                  <a:cubicBezTo>
                    <a:pt x="102381" y="1142141"/>
                    <a:pt x="104760" y="1155390"/>
                    <a:pt x="105779" y="1168979"/>
                  </a:cubicBezTo>
                  <a:cubicBezTo>
                    <a:pt x="108157" y="1200063"/>
                    <a:pt x="112063" y="1230977"/>
                    <a:pt x="120726" y="1260872"/>
                  </a:cubicBezTo>
                  <a:cubicBezTo>
                    <a:pt x="132277" y="1300959"/>
                    <a:pt x="144676" y="1340876"/>
                    <a:pt x="157076" y="1380793"/>
                  </a:cubicBezTo>
                  <a:cubicBezTo>
                    <a:pt x="163021" y="1399987"/>
                    <a:pt x="167268" y="1419521"/>
                    <a:pt x="171514" y="1439224"/>
                  </a:cubicBezTo>
                  <a:cubicBezTo>
                    <a:pt x="176610" y="1461985"/>
                    <a:pt x="176270" y="1483727"/>
                    <a:pt x="162512" y="1504110"/>
                  </a:cubicBezTo>
                  <a:cubicBezTo>
                    <a:pt x="154019" y="1516680"/>
                    <a:pt x="147394" y="1530609"/>
                    <a:pt x="140430" y="1544197"/>
                  </a:cubicBezTo>
                  <a:cubicBezTo>
                    <a:pt x="136693" y="1551501"/>
                    <a:pt x="131597" y="1556257"/>
                    <a:pt x="123274" y="1557786"/>
                  </a:cubicBezTo>
                  <a:cubicBezTo>
                    <a:pt x="113592" y="1559485"/>
                    <a:pt x="103910" y="1561693"/>
                    <a:pt x="94228" y="1563731"/>
                  </a:cubicBezTo>
                  <a:cubicBezTo>
                    <a:pt x="90661" y="1564580"/>
                    <a:pt x="87604" y="1565599"/>
                    <a:pt x="85226" y="1569167"/>
                  </a:cubicBezTo>
                  <a:cubicBezTo>
                    <a:pt x="78092" y="1579698"/>
                    <a:pt x="70108" y="1589550"/>
                    <a:pt x="59917" y="1597533"/>
                  </a:cubicBezTo>
                  <a:cubicBezTo>
                    <a:pt x="47007" y="1607724"/>
                    <a:pt x="44120" y="1620974"/>
                    <a:pt x="47347" y="1636940"/>
                  </a:cubicBezTo>
                  <a:cubicBezTo>
                    <a:pt x="51424" y="1656984"/>
                    <a:pt x="66202" y="1666156"/>
                    <a:pt x="82848" y="1670233"/>
                  </a:cubicBezTo>
                  <a:cubicBezTo>
                    <a:pt x="110874" y="1677197"/>
                    <a:pt x="139750" y="1680764"/>
                    <a:pt x="168626" y="1675668"/>
                  </a:cubicBezTo>
                  <a:cubicBezTo>
                    <a:pt x="197333" y="1670572"/>
                    <a:pt x="219754" y="1658003"/>
                    <a:pt x="225699" y="1626239"/>
                  </a:cubicBezTo>
                  <a:cubicBezTo>
                    <a:pt x="227398" y="1616897"/>
                    <a:pt x="233343" y="1609763"/>
                    <a:pt x="241496" y="1605007"/>
                  </a:cubicBezTo>
                  <a:cubicBezTo>
                    <a:pt x="251687" y="1599062"/>
                    <a:pt x="262389" y="1593626"/>
                    <a:pt x="272750" y="1588021"/>
                  </a:cubicBezTo>
                  <a:cubicBezTo>
                    <a:pt x="280733" y="1583774"/>
                    <a:pt x="282092" y="1584284"/>
                    <a:pt x="282092" y="1593966"/>
                  </a:cubicBezTo>
                  <a:cubicBezTo>
                    <a:pt x="282262" y="1610272"/>
                    <a:pt x="283621" y="1626749"/>
                    <a:pt x="279884" y="1643055"/>
                  </a:cubicBezTo>
                  <a:cubicBezTo>
                    <a:pt x="278355" y="1649340"/>
                    <a:pt x="284300" y="1652397"/>
                    <a:pt x="287698" y="1653417"/>
                  </a:cubicBezTo>
                  <a:cubicBezTo>
                    <a:pt x="292114" y="1654606"/>
                    <a:pt x="290925" y="1648830"/>
                    <a:pt x="291095" y="1645943"/>
                  </a:cubicBezTo>
                  <a:cubicBezTo>
                    <a:pt x="291944" y="1632184"/>
                    <a:pt x="292284" y="1618256"/>
                    <a:pt x="292963" y="1604327"/>
                  </a:cubicBezTo>
                  <a:cubicBezTo>
                    <a:pt x="293473" y="1595834"/>
                    <a:pt x="293813" y="1587511"/>
                    <a:pt x="295681" y="1579188"/>
                  </a:cubicBezTo>
                  <a:cubicBezTo>
                    <a:pt x="298229" y="1567638"/>
                    <a:pt x="305363" y="1558805"/>
                    <a:pt x="311648" y="1549633"/>
                  </a:cubicBezTo>
                  <a:cubicBezTo>
                    <a:pt x="318612" y="1539441"/>
                    <a:pt x="322349" y="1529250"/>
                    <a:pt x="316234" y="1517190"/>
                  </a:cubicBezTo>
                  <a:cubicBezTo>
                    <a:pt x="314535" y="1513962"/>
                    <a:pt x="315045" y="1510395"/>
                    <a:pt x="316743" y="1507338"/>
                  </a:cubicBezTo>
                  <a:cubicBezTo>
                    <a:pt x="323028" y="1495618"/>
                    <a:pt x="319631" y="1484916"/>
                    <a:pt x="313686" y="1474385"/>
                  </a:cubicBezTo>
                  <a:cubicBezTo>
                    <a:pt x="308760" y="1465553"/>
                    <a:pt x="300947" y="1459268"/>
                    <a:pt x="294662" y="1451794"/>
                  </a:cubicBezTo>
                  <a:cubicBezTo>
                    <a:pt x="290755" y="1447378"/>
                    <a:pt x="287528" y="1444490"/>
                    <a:pt x="281073" y="1446189"/>
                  </a:cubicBezTo>
                  <a:cubicBezTo>
                    <a:pt x="276317" y="1447378"/>
                    <a:pt x="272920" y="1444830"/>
                    <a:pt x="272071" y="1439734"/>
                  </a:cubicBezTo>
                  <a:cubicBezTo>
                    <a:pt x="271391" y="1436167"/>
                    <a:pt x="270882" y="1432430"/>
                    <a:pt x="270542" y="1428863"/>
                  </a:cubicBezTo>
                  <a:cubicBezTo>
                    <a:pt x="266975" y="1386738"/>
                    <a:pt x="275298" y="1345292"/>
                    <a:pt x="278355" y="1303677"/>
                  </a:cubicBezTo>
                  <a:cubicBezTo>
                    <a:pt x="280564" y="1273272"/>
                    <a:pt x="285829" y="1243037"/>
                    <a:pt x="285659" y="1212293"/>
                  </a:cubicBezTo>
                  <a:cubicBezTo>
                    <a:pt x="285659" y="1202101"/>
                    <a:pt x="285150" y="1191230"/>
                    <a:pt x="280564" y="1182398"/>
                  </a:cubicBezTo>
                  <a:cubicBezTo>
                    <a:pt x="274958" y="1171527"/>
                    <a:pt x="273769" y="1159806"/>
                    <a:pt x="269862" y="1148596"/>
                  </a:cubicBezTo>
                  <a:cubicBezTo>
                    <a:pt x="267315" y="1141292"/>
                    <a:pt x="270372" y="1137725"/>
                    <a:pt x="278016" y="1137725"/>
                  </a:cubicBezTo>
                  <a:cubicBezTo>
                    <a:pt x="289906" y="1137555"/>
                    <a:pt x="301796" y="1138404"/>
                    <a:pt x="313686" y="1138234"/>
                  </a:cubicBezTo>
                  <a:cubicBezTo>
                    <a:pt x="321160" y="1138064"/>
                    <a:pt x="324217" y="1140952"/>
                    <a:pt x="323708" y="1148596"/>
                  </a:cubicBezTo>
                  <a:cubicBezTo>
                    <a:pt x="323198" y="1159636"/>
                    <a:pt x="328803" y="1167280"/>
                    <a:pt x="337296" y="1174414"/>
                  </a:cubicBezTo>
                  <a:cubicBezTo>
                    <a:pt x="351055" y="1185625"/>
                    <a:pt x="368041" y="1187154"/>
                    <a:pt x="383668" y="1187663"/>
                  </a:cubicBezTo>
                  <a:cubicBezTo>
                    <a:pt x="424944" y="1189362"/>
                    <a:pt x="466049" y="1193269"/>
                    <a:pt x="507325" y="1194797"/>
                  </a:cubicBezTo>
                  <a:cubicBezTo>
                    <a:pt x="514120" y="1194967"/>
                    <a:pt x="517007" y="1197345"/>
                    <a:pt x="517007" y="1204309"/>
                  </a:cubicBezTo>
                  <a:cubicBezTo>
                    <a:pt x="516837" y="1234884"/>
                    <a:pt x="513100" y="1265289"/>
                    <a:pt x="509194" y="1295524"/>
                  </a:cubicBezTo>
                  <a:cubicBezTo>
                    <a:pt x="504947" y="1328986"/>
                    <a:pt x="502229" y="1362448"/>
                    <a:pt x="499851" y="1395910"/>
                  </a:cubicBezTo>
                  <a:cubicBezTo>
                    <a:pt x="499512" y="1401176"/>
                    <a:pt x="501210" y="1403724"/>
                    <a:pt x="506816" y="1404064"/>
                  </a:cubicBezTo>
                  <a:cubicBezTo>
                    <a:pt x="535522" y="1405592"/>
                    <a:pt x="564228" y="1410688"/>
                    <a:pt x="593104" y="1408140"/>
                  </a:cubicBezTo>
                  <a:cubicBezTo>
                    <a:pt x="597520" y="1407801"/>
                    <a:pt x="602107" y="1407970"/>
                    <a:pt x="606693" y="1407970"/>
                  </a:cubicBezTo>
                  <a:cubicBezTo>
                    <a:pt x="612128" y="1407970"/>
                    <a:pt x="615016" y="1410348"/>
                    <a:pt x="615016" y="1416293"/>
                  </a:cubicBezTo>
                  <a:cubicBezTo>
                    <a:pt x="614676" y="1439564"/>
                    <a:pt x="614506" y="1462665"/>
                    <a:pt x="614167" y="1485936"/>
                  </a:cubicBezTo>
                  <a:cubicBezTo>
                    <a:pt x="614167" y="1488484"/>
                    <a:pt x="614336" y="1491201"/>
                    <a:pt x="610430" y="1490861"/>
                  </a:cubicBezTo>
                  <a:cubicBezTo>
                    <a:pt x="593953" y="1489672"/>
                    <a:pt x="577137" y="1491541"/>
                    <a:pt x="560831" y="1486105"/>
                  </a:cubicBezTo>
                  <a:cubicBezTo>
                    <a:pt x="524991" y="1474046"/>
                    <a:pt x="488980" y="1462325"/>
                    <a:pt x="452801" y="1450945"/>
                  </a:cubicBezTo>
                  <a:cubicBezTo>
                    <a:pt x="438363" y="1446358"/>
                    <a:pt x="436154" y="1447717"/>
                    <a:pt x="429870" y="1458928"/>
                  </a:cubicBezTo>
                  <a:cubicBezTo>
                    <a:pt x="428341" y="1461646"/>
                    <a:pt x="428341" y="1464194"/>
                    <a:pt x="428341" y="1467081"/>
                  </a:cubicBezTo>
                  <a:cubicBezTo>
                    <a:pt x="428341" y="1479821"/>
                    <a:pt x="428511" y="1492560"/>
                    <a:pt x="428171" y="1505300"/>
                  </a:cubicBezTo>
                  <a:cubicBezTo>
                    <a:pt x="428001" y="1512264"/>
                    <a:pt x="428341" y="1518718"/>
                    <a:pt x="434626" y="1523474"/>
                  </a:cubicBezTo>
                  <a:cubicBezTo>
                    <a:pt x="437004" y="1525343"/>
                    <a:pt x="439042" y="1528570"/>
                    <a:pt x="438193" y="1531628"/>
                  </a:cubicBezTo>
                  <a:cubicBezTo>
                    <a:pt x="435645" y="1541479"/>
                    <a:pt x="440571" y="1547085"/>
                    <a:pt x="448214" y="1551671"/>
                  </a:cubicBezTo>
                  <a:cubicBezTo>
                    <a:pt x="450592" y="1553030"/>
                    <a:pt x="451951" y="1555238"/>
                    <a:pt x="451611" y="1557956"/>
                  </a:cubicBezTo>
                  <a:cubicBezTo>
                    <a:pt x="451272" y="1560843"/>
                    <a:pt x="448554" y="1560843"/>
                    <a:pt x="446346" y="1561523"/>
                  </a:cubicBezTo>
                  <a:cubicBezTo>
                    <a:pt x="414582" y="1569846"/>
                    <a:pt x="382988" y="1578679"/>
                    <a:pt x="350715" y="1584454"/>
                  </a:cubicBezTo>
                  <a:cubicBezTo>
                    <a:pt x="336277" y="1587002"/>
                    <a:pt x="327954" y="1598722"/>
                    <a:pt x="327954" y="1610782"/>
                  </a:cubicBezTo>
                  <a:cubicBezTo>
                    <a:pt x="327954" y="1623861"/>
                    <a:pt x="327784" y="1636770"/>
                    <a:pt x="327954" y="1649850"/>
                  </a:cubicBezTo>
                  <a:cubicBezTo>
                    <a:pt x="327954" y="1656984"/>
                    <a:pt x="330332" y="1662929"/>
                    <a:pt x="335428" y="1668194"/>
                  </a:cubicBezTo>
                  <a:cubicBezTo>
                    <a:pt x="340863" y="1673800"/>
                    <a:pt x="346639" y="1679575"/>
                    <a:pt x="346809" y="1688407"/>
                  </a:cubicBezTo>
                  <a:cubicBezTo>
                    <a:pt x="346809" y="1691125"/>
                    <a:pt x="349866" y="1692314"/>
                    <a:pt x="351904" y="1693673"/>
                  </a:cubicBezTo>
                  <a:cubicBezTo>
                    <a:pt x="363285" y="1701317"/>
                    <a:pt x="383498" y="1698259"/>
                    <a:pt x="395558" y="1687219"/>
                  </a:cubicBezTo>
                  <a:cubicBezTo>
                    <a:pt x="405919" y="1677706"/>
                    <a:pt x="408637" y="1664627"/>
                    <a:pt x="410166" y="1651888"/>
                  </a:cubicBezTo>
                  <a:cubicBezTo>
                    <a:pt x="411015" y="1643905"/>
                    <a:pt x="405070" y="1637450"/>
                    <a:pt x="398615" y="1632354"/>
                  </a:cubicBezTo>
                  <a:cubicBezTo>
                    <a:pt x="395728" y="1630146"/>
                    <a:pt x="394539" y="1626919"/>
                    <a:pt x="395388" y="1623182"/>
                  </a:cubicBezTo>
                  <a:cubicBezTo>
                    <a:pt x="396407" y="1619105"/>
                    <a:pt x="400314" y="1619785"/>
                    <a:pt x="403032" y="1619445"/>
                  </a:cubicBezTo>
                  <a:cubicBezTo>
                    <a:pt x="435645" y="1614349"/>
                    <a:pt x="468597" y="1611971"/>
                    <a:pt x="500701" y="1603478"/>
                  </a:cubicBezTo>
                  <a:cubicBezTo>
                    <a:pt x="522103" y="1597703"/>
                    <a:pt x="544694" y="1595665"/>
                    <a:pt x="566606" y="1591928"/>
                  </a:cubicBezTo>
                  <a:cubicBezTo>
                    <a:pt x="583082" y="1589210"/>
                    <a:pt x="599389" y="1584963"/>
                    <a:pt x="616205" y="1587341"/>
                  </a:cubicBezTo>
                  <a:cubicBezTo>
                    <a:pt x="626736" y="1588870"/>
                    <a:pt x="634719" y="1592947"/>
                    <a:pt x="638626" y="1604667"/>
                  </a:cubicBezTo>
                  <a:cubicBezTo>
                    <a:pt x="647629" y="1630655"/>
                    <a:pt x="655952" y="1656984"/>
                    <a:pt x="663935" y="1683312"/>
                  </a:cubicBezTo>
                  <a:cubicBezTo>
                    <a:pt x="668861" y="1699448"/>
                    <a:pt x="672938" y="1715075"/>
                    <a:pt x="667502" y="1731891"/>
                  </a:cubicBezTo>
                  <a:cubicBezTo>
                    <a:pt x="664954" y="1739875"/>
                    <a:pt x="665124" y="1748707"/>
                    <a:pt x="665634" y="1757200"/>
                  </a:cubicBezTo>
                  <a:cubicBezTo>
                    <a:pt x="666993" y="1780471"/>
                    <a:pt x="688735" y="1802043"/>
                    <a:pt x="712345" y="1803402"/>
                  </a:cubicBezTo>
                  <a:cubicBezTo>
                    <a:pt x="734257" y="1804591"/>
                    <a:pt x="759905" y="1784378"/>
                    <a:pt x="763642" y="1762976"/>
                  </a:cubicBezTo>
                  <a:cubicBezTo>
                    <a:pt x="765001" y="1755842"/>
                    <a:pt x="763642" y="1748877"/>
                    <a:pt x="760415" y="1742423"/>
                  </a:cubicBezTo>
                  <a:cubicBezTo>
                    <a:pt x="753791" y="1728664"/>
                    <a:pt x="742580" y="1719152"/>
                    <a:pt x="730860" y="1710319"/>
                  </a:cubicBezTo>
                  <a:cubicBezTo>
                    <a:pt x="728482" y="1708451"/>
                    <a:pt x="726783" y="1707092"/>
                    <a:pt x="725934" y="1704204"/>
                  </a:cubicBezTo>
                  <a:cubicBezTo>
                    <a:pt x="714553" y="1668024"/>
                    <a:pt x="702663" y="1632184"/>
                    <a:pt x="695189" y="1594985"/>
                  </a:cubicBezTo>
                  <a:cubicBezTo>
                    <a:pt x="692811" y="1583435"/>
                    <a:pt x="694000" y="1581906"/>
                    <a:pt x="705890" y="1581736"/>
                  </a:cubicBezTo>
                  <a:cubicBezTo>
                    <a:pt x="707929" y="1581736"/>
                    <a:pt x="709797" y="1582076"/>
                    <a:pt x="711835" y="1582246"/>
                  </a:cubicBezTo>
                  <a:cubicBezTo>
                    <a:pt x="735786" y="1584793"/>
                    <a:pt x="759566" y="1587681"/>
                    <a:pt x="783516" y="1589719"/>
                  </a:cubicBezTo>
                  <a:cubicBezTo>
                    <a:pt x="831756" y="1593626"/>
                    <a:pt x="879996" y="1596514"/>
                    <a:pt x="928236" y="1601270"/>
                  </a:cubicBezTo>
                  <a:cubicBezTo>
                    <a:pt x="948449" y="1603308"/>
                    <a:pt x="948449" y="1603138"/>
                    <a:pt x="942844" y="1623182"/>
                  </a:cubicBezTo>
                  <a:cubicBezTo>
                    <a:pt x="941315" y="1628617"/>
                    <a:pt x="939446" y="1634732"/>
                    <a:pt x="943353" y="1639488"/>
                  </a:cubicBezTo>
                  <a:cubicBezTo>
                    <a:pt x="947600" y="1644754"/>
                    <a:pt x="950148" y="1650529"/>
                    <a:pt x="951506" y="1656984"/>
                  </a:cubicBezTo>
                  <a:cubicBezTo>
                    <a:pt x="952356" y="1661060"/>
                    <a:pt x="954734" y="1662759"/>
                    <a:pt x="958980" y="1663778"/>
                  </a:cubicBezTo>
                  <a:cubicBezTo>
                    <a:pt x="969002" y="1665986"/>
                    <a:pt x="979193" y="1665816"/>
                    <a:pt x="989385" y="1666496"/>
                  </a:cubicBezTo>
                  <a:cubicBezTo>
                    <a:pt x="996179" y="1667005"/>
                    <a:pt x="999916" y="1664118"/>
                    <a:pt x="1002974" y="1659531"/>
                  </a:cubicBezTo>
                  <a:cubicBezTo>
                    <a:pt x="1012656" y="1645263"/>
                    <a:pt x="1014015" y="1629297"/>
                    <a:pt x="1010278" y="1613160"/>
                  </a:cubicBezTo>
                  <a:close/>
                  <a:moveTo>
                    <a:pt x="893245" y="959203"/>
                  </a:moveTo>
                  <a:cubicBezTo>
                    <a:pt x="900379" y="964808"/>
                    <a:pt x="906154" y="960732"/>
                    <a:pt x="911929" y="957674"/>
                  </a:cubicBezTo>
                  <a:cubicBezTo>
                    <a:pt x="921611" y="952748"/>
                    <a:pt x="921611" y="952578"/>
                    <a:pt x="923310" y="963110"/>
                  </a:cubicBezTo>
                  <a:cubicBezTo>
                    <a:pt x="929425" y="999459"/>
                    <a:pt x="935540" y="1035639"/>
                    <a:pt x="941655" y="1071989"/>
                  </a:cubicBezTo>
                  <a:cubicBezTo>
                    <a:pt x="942504" y="1076745"/>
                    <a:pt x="942674" y="1081501"/>
                    <a:pt x="943183" y="1086257"/>
                  </a:cubicBezTo>
                  <a:cubicBezTo>
                    <a:pt x="943013" y="1086257"/>
                    <a:pt x="942844" y="1086257"/>
                    <a:pt x="942504" y="1086257"/>
                  </a:cubicBezTo>
                  <a:cubicBezTo>
                    <a:pt x="942504" y="1090164"/>
                    <a:pt x="942674" y="1094241"/>
                    <a:pt x="942504" y="1098147"/>
                  </a:cubicBezTo>
                  <a:cubicBezTo>
                    <a:pt x="942334" y="1100865"/>
                    <a:pt x="940805" y="1103073"/>
                    <a:pt x="937748" y="1103073"/>
                  </a:cubicBezTo>
                  <a:cubicBezTo>
                    <a:pt x="934690" y="1103243"/>
                    <a:pt x="933501" y="1101205"/>
                    <a:pt x="932822" y="1098317"/>
                  </a:cubicBezTo>
                  <a:cubicBezTo>
                    <a:pt x="928066" y="1076066"/>
                    <a:pt x="919573" y="1054833"/>
                    <a:pt x="912269" y="1033261"/>
                  </a:cubicBezTo>
                  <a:cubicBezTo>
                    <a:pt x="905645" y="1013897"/>
                    <a:pt x="897152" y="995213"/>
                    <a:pt x="893245" y="974830"/>
                  </a:cubicBezTo>
                  <a:cubicBezTo>
                    <a:pt x="892565" y="970753"/>
                    <a:pt x="888828" y="967526"/>
                    <a:pt x="888998" y="962940"/>
                  </a:cubicBezTo>
                  <a:cubicBezTo>
                    <a:pt x="888998" y="960562"/>
                    <a:pt x="889508" y="956145"/>
                    <a:pt x="893245" y="959203"/>
                  </a:cubicBezTo>
                  <a:close/>
                </a:path>
              </a:pathLst>
            </a:custGeom>
            <a:grpFill/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404728D-A704-43B8-ADD8-E17F45397AE8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D9DFAD-10C0-4FE1-8B9D-E303E99E89A1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A93C2-1C50-4924-8E82-42EE30DDCA17}"/>
              </a:ext>
            </a:extLst>
          </p:cNvPr>
          <p:cNvSpPr txBox="1"/>
          <p:nvPr/>
        </p:nvSpPr>
        <p:spPr>
          <a:xfrm>
            <a:off x="2061648" y="5260648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AF3DC5-C420-476B-935C-C3F854DA72E3}"/>
              </a:ext>
            </a:extLst>
          </p:cNvPr>
          <p:cNvSpPr txBox="1"/>
          <p:nvPr/>
        </p:nvSpPr>
        <p:spPr>
          <a:xfrm>
            <a:off x="8489238" y="5260648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B3A7F0-3602-4525-8020-F8176790C739}"/>
              </a:ext>
            </a:extLst>
          </p:cNvPr>
          <p:cNvGrpSpPr/>
          <p:nvPr/>
        </p:nvGrpSpPr>
        <p:grpSpPr>
          <a:xfrm>
            <a:off x="8397268" y="1772315"/>
            <a:ext cx="3060000" cy="1119953"/>
            <a:chOff x="6760489" y="1552506"/>
            <a:chExt cx="1947202" cy="111995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DF0554-A73E-4E04-A557-BB550CECDC00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CAC7AC-6DAB-469B-B401-3158200D6AA2}"/>
                </a:ext>
              </a:extLst>
            </p:cNvPr>
            <p:cNvSpPr txBox="1"/>
            <p:nvPr/>
          </p:nvSpPr>
          <p:spPr>
            <a:xfrm>
              <a:off x="6760489" y="202612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8D2294-E182-43CA-B569-511A0655DF58}"/>
              </a:ext>
            </a:extLst>
          </p:cNvPr>
          <p:cNvGrpSpPr/>
          <p:nvPr/>
        </p:nvGrpSpPr>
        <p:grpSpPr>
          <a:xfrm>
            <a:off x="738555" y="1779360"/>
            <a:ext cx="3060000" cy="1112909"/>
            <a:chOff x="6760489" y="1552506"/>
            <a:chExt cx="1947202" cy="11129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B729D8-28D9-4ADC-9810-E076E517B813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7265F2-84E2-4CAB-BDFE-A76034518045}"/>
                </a:ext>
              </a:extLst>
            </p:cNvPr>
            <p:cNvSpPr txBox="1"/>
            <p:nvPr/>
          </p:nvSpPr>
          <p:spPr>
            <a:xfrm>
              <a:off x="6760489" y="201908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6" name="L-Shape 15">
            <a:extLst>
              <a:ext uri="{FF2B5EF4-FFF2-40B4-BE49-F238E27FC236}">
                <a16:creationId xmlns:a16="http://schemas.microsoft.com/office/drawing/2014/main" id="{E94FE4E2-2511-4A34-AD7A-B2F5C89AAACD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14C0A9E1-5E23-472B-8059-55D59E5C17E9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6A96F657-5E04-4A98-86D3-540F28D9095B}"/>
              </a:ext>
            </a:extLst>
          </p:cNvPr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E7383128-143C-4A29-A12A-9A034A2FFF82}"/>
              </a:ext>
            </a:extLst>
          </p:cNvPr>
          <p:cNvSpPr/>
          <p:nvPr/>
        </p:nvSpPr>
        <p:spPr>
          <a:xfrm rot="18805991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F949E12D-36D8-40D6-9675-C4707B11EAE5}"/>
              </a:ext>
            </a:extLst>
          </p:cNvPr>
          <p:cNvSpPr/>
          <p:nvPr/>
        </p:nvSpPr>
        <p:spPr>
          <a:xfrm>
            <a:off x="7878408" y="5320192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70121ED9-224D-4DC3-B465-181B750D04AD}"/>
              </a:ext>
            </a:extLst>
          </p:cNvPr>
          <p:cNvSpPr/>
          <p:nvPr/>
        </p:nvSpPr>
        <p:spPr>
          <a:xfrm>
            <a:off x="4024947" y="536957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26EA99-C699-475B-9A89-66FEFF82C84F}"/>
              </a:ext>
            </a:extLst>
          </p:cNvPr>
          <p:cNvSpPr txBox="1"/>
          <p:nvPr/>
        </p:nvSpPr>
        <p:spPr>
          <a:xfrm>
            <a:off x="935353" y="4215662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E1F599-EBB1-40FD-BE73-2DCB85430C5C}"/>
              </a:ext>
            </a:extLst>
          </p:cNvPr>
          <p:cNvSpPr txBox="1"/>
          <p:nvPr/>
        </p:nvSpPr>
        <p:spPr>
          <a:xfrm>
            <a:off x="1622774" y="5783868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569D7F-521D-4930-AD99-B63848A748FD}"/>
              </a:ext>
            </a:extLst>
          </p:cNvPr>
          <p:cNvSpPr txBox="1"/>
          <p:nvPr/>
        </p:nvSpPr>
        <p:spPr>
          <a:xfrm>
            <a:off x="8304752" y="4215662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CD99AD-D114-4929-8700-0F7EE90D5BDA}"/>
              </a:ext>
            </a:extLst>
          </p:cNvPr>
          <p:cNvSpPr txBox="1"/>
          <p:nvPr/>
        </p:nvSpPr>
        <p:spPr>
          <a:xfrm>
            <a:off x="7771400" y="5783868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F6E2A4-1CB5-48AC-B34B-26659260287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73A88A-5CDF-4FD0-A13A-C09538BF5158}"/>
              </a:ext>
            </a:extLst>
          </p:cNvPr>
          <p:cNvSpPr/>
          <p:nvPr/>
        </p:nvSpPr>
        <p:spPr>
          <a:xfrm>
            <a:off x="3679724" y="0"/>
            <a:ext cx="3654526" cy="5805796"/>
          </a:xfrm>
          <a:custGeom>
            <a:avLst/>
            <a:gdLst>
              <a:gd name="connsiteX0" fmla="*/ 3470586 w 3654526"/>
              <a:gd name="connsiteY0" fmla="*/ 0 h 5805796"/>
              <a:gd name="connsiteX1" fmla="*/ 3654526 w 3654526"/>
              <a:gd name="connsiteY1" fmla="*/ 0 h 5805796"/>
              <a:gd name="connsiteX2" fmla="*/ 92923 w 3654526"/>
              <a:gd name="connsiteY2" fmla="*/ 5805796 h 5805796"/>
              <a:gd name="connsiteX3" fmla="*/ 0 w 3654526"/>
              <a:gd name="connsiteY3" fmla="*/ 5657428 h 580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4526" h="5805796">
                <a:moveTo>
                  <a:pt x="3470586" y="0"/>
                </a:moveTo>
                <a:lnTo>
                  <a:pt x="3654526" y="0"/>
                </a:lnTo>
                <a:lnTo>
                  <a:pt x="92923" y="5805796"/>
                </a:lnTo>
                <a:lnTo>
                  <a:pt x="0" y="56574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C7A717-BB84-4DD4-A936-76FB49EA2641}"/>
              </a:ext>
            </a:extLst>
          </p:cNvPr>
          <p:cNvSpPr/>
          <p:nvPr/>
        </p:nvSpPr>
        <p:spPr>
          <a:xfrm flipH="1">
            <a:off x="219075" y="1"/>
            <a:ext cx="3605167" cy="5726897"/>
          </a:xfrm>
          <a:custGeom>
            <a:avLst/>
            <a:gdLst>
              <a:gd name="connsiteX0" fmla="*/ 3605167 w 3605167"/>
              <a:gd name="connsiteY0" fmla="*/ 0 h 5726897"/>
              <a:gd name="connsiteX1" fmla="*/ 3421227 w 3605167"/>
              <a:gd name="connsiteY1" fmla="*/ 0 h 5726897"/>
              <a:gd name="connsiteX2" fmla="*/ 0 w 3605167"/>
              <a:gd name="connsiteY2" fmla="*/ 5576967 h 5726897"/>
              <a:gd name="connsiteX3" fmla="*/ 91965 w 3605167"/>
              <a:gd name="connsiteY3" fmla="*/ 5726897 h 5726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67" h="5726897">
                <a:moveTo>
                  <a:pt x="3605167" y="0"/>
                </a:moveTo>
                <a:lnTo>
                  <a:pt x="3421227" y="0"/>
                </a:lnTo>
                <a:lnTo>
                  <a:pt x="0" y="5576967"/>
                </a:lnTo>
                <a:lnTo>
                  <a:pt x="91965" y="57268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C26EAE3-388B-40D3-99B6-18DB3819E93D}"/>
              </a:ext>
            </a:extLst>
          </p:cNvPr>
          <p:cNvSpPr/>
          <p:nvPr/>
        </p:nvSpPr>
        <p:spPr>
          <a:xfrm>
            <a:off x="0" y="397145"/>
            <a:ext cx="3459898" cy="6460855"/>
          </a:xfrm>
          <a:custGeom>
            <a:avLst/>
            <a:gdLst>
              <a:gd name="connsiteX0" fmla="*/ 0 w 3459898"/>
              <a:gd name="connsiteY0" fmla="*/ 2627785 h 6460855"/>
              <a:gd name="connsiteX1" fmla="*/ 2358530 w 3459898"/>
              <a:gd name="connsiteY1" fmla="*/ 6460855 h 6460855"/>
              <a:gd name="connsiteX2" fmla="*/ 1329860 w 3459898"/>
              <a:gd name="connsiteY2" fmla="*/ 6460855 h 6460855"/>
              <a:gd name="connsiteX3" fmla="*/ 0 w 3459898"/>
              <a:gd name="connsiteY3" fmla="*/ 4294714 h 6460855"/>
              <a:gd name="connsiteX4" fmla="*/ 1 w 3459898"/>
              <a:gd name="connsiteY4" fmla="*/ 0 h 6460855"/>
              <a:gd name="connsiteX5" fmla="*/ 3459898 w 3459898"/>
              <a:gd name="connsiteY5" fmla="*/ 5623007 h 6460855"/>
              <a:gd name="connsiteX6" fmla="*/ 2945517 w 3459898"/>
              <a:gd name="connsiteY6" fmla="*/ 6460855 h 6460855"/>
              <a:gd name="connsiteX7" fmla="*/ 1 w 3459898"/>
              <a:gd name="connsiteY7" fmla="*/ 1663052 h 646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9898" h="6460855">
                <a:moveTo>
                  <a:pt x="0" y="2627785"/>
                </a:moveTo>
                <a:lnTo>
                  <a:pt x="2358530" y="6460855"/>
                </a:lnTo>
                <a:lnTo>
                  <a:pt x="1329860" y="6460855"/>
                </a:lnTo>
                <a:lnTo>
                  <a:pt x="0" y="4294714"/>
                </a:lnTo>
                <a:close/>
                <a:moveTo>
                  <a:pt x="1" y="0"/>
                </a:moveTo>
                <a:lnTo>
                  <a:pt x="3459898" y="5623007"/>
                </a:lnTo>
                <a:lnTo>
                  <a:pt x="2945517" y="6460855"/>
                </a:lnTo>
                <a:lnTo>
                  <a:pt x="1" y="1663052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1A2EE3-B132-4FC4-8FFE-DA826A3D5642}"/>
              </a:ext>
            </a:extLst>
          </p:cNvPr>
          <p:cNvSpPr txBox="1"/>
          <p:nvPr/>
        </p:nvSpPr>
        <p:spPr>
          <a:xfrm>
            <a:off x="9668974" y="882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SIMPLE</a:t>
            </a:r>
          </a:p>
        </p:txBody>
      </p:sp>
      <p:sp>
        <p:nvSpPr>
          <p:cNvPr id="18" name="직사각형 16">
            <a:extLst>
              <a:ext uri="{FF2B5EF4-FFF2-40B4-BE49-F238E27FC236}">
                <a16:creationId xmlns:a16="http://schemas.microsoft.com/office/drawing/2014/main" id="{A525A8C7-C96E-4984-BAF1-CECDB4756062}"/>
              </a:ext>
            </a:extLst>
          </p:cNvPr>
          <p:cNvSpPr/>
          <p:nvPr/>
        </p:nvSpPr>
        <p:spPr>
          <a:xfrm>
            <a:off x="8851755" y="1363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32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19" name="직사각형 17">
            <a:extLst>
              <a:ext uri="{FF2B5EF4-FFF2-40B4-BE49-F238E27FC236}">
                <a16:creationId xmlns:a16="http://schemas.microsoft.com/office/drawing/2014/main" id="{E03835A0-F8B7-4CC4-83EF-E07FDC701470}"/>
              </a:ext>
            </a:extLst>
          </p:cNvPr>
          <p:cNvSpPr/>
          <p:nvPr/>
        </p:nvSpPr>
        <p:spPr>
          <a:xfrm>
            <a:off x="8197981" y="1844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latin typeface="+mj-lt"/>
              </a:rPr>
              <a:t>PRESENTATION</a:t>
            </a:r>
          </a:p>
        </p:txBody>
      </p:sp>
      <p:grpSp>
        <p:nvGrpSpPr>
          <p:cNvPr id="21" name="Group 5">
            <a:extLst>
              <a:ext uri="{FF2B5EF4-FFF2-40B4-BE49-F238E27FC236}">
                <a16:creationId xmlns:a16="http://schemas.microsoft.com/office/drawing/2014/main" id="{24208D04-0A17-40A3-8FE5-B1B156823AEA}"/>
              </a:ext>
            </a:extLst>
          </p:cNvPr>
          <p:cNvGrpSpPr/>
          <p:nvPr/>
        </p:nvGrpSpPr>
        <p:grpSpPr>
          <a:xfrm>
            <a:off x="9233659" y="2798930"/>
            <a:ext cx="2393794" cy="1199421"/>
            <a:chOff x="601944" y="5162525"/>
            <a:chExt cx="1737808" cy="11994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3B33C2-F3F7-4732-956B-93D7BD2BA8B8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F86BE9-D21B-4453-902E-4C4E236570DD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4">
            <a:extLst>
              <a:ext uri="{FF2B5EF4-FFF2-40B4-BE49-F238E27FC236}">
                <a16:creationId xmlns:a16="http://schemas.microsoft.com/office/drawing/2014/main" id="{9E03E419-030C-4A32-B959-7FA7E64930CC}"/>
              </a:ext>
            </a:extLst>
          </p:cNvPr>
          <p:cNvGrpSpPr/>
          <p:nvPr/>
        </p:nvGrpSpPr>
        <p:grpSpPr>
          <a:xfrm>
            <a:off x="8490516" y="5142399"/>
            <a:ext cx="2393794" cy="1199421"/>
            <a:chOff x="2598653" y="5162525"/>
            <a:chExt cx="1737808" cy="11994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4CD7ED-9841-4594-BC4B-34163B931045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53FE1A-C62D-4484-BB3A-201E7EED2413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ABFB1C3F-81AD-4EE0-9BE8-A7DE84EBD966}"/>
              </a:ext>
            </a:extLst>
          </p:cNvPr>
          <p:cNvGrpSpPr/>
          <p:nvPr/>
        </p:nvGrpSpPr>
        <p:grpSpPr>
          <a:xfrm>
            <a:off x="5736247" y="2798930"/>
            <a:ext cx="2393794" cy="1199421"/>
            <a:chOff x="601944" y="5162525"/>
            <a:chExt cx="1737808" cy="119942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266E1D-D27D-4B00-BCD7-888AA2D41699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C9B4F0-5DA9-4224-9931-3F2606C4AEEB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4">
            <a:extLst>
              <a:ext uri="{FF2B5EF4-FFF2-40B4-BE49-F238E27FC236}">
                <a16:creationId xmlns:a16="http://schemas.microsoft.com/office/drawing/2014/main" id="{9FB63285-1430-4905-9F06-C6299E0CE006}"/>
              </a:ext>
            </a:extLst>
          </p:cNvPr>
          <p:cNvGrpSpPr/>
          <p:nvPr/>
        </p:nvGrpSpPr>
        <p:grpSpPr>
          <a:xfrm>
            <a:off x="4993104" y="5142399"/>
            <a:ext cx="2393794" cy="1199421"/>
            <a:chOff x="2598653" y="5162525"/>
            <a:chExt cx="1737808" cy="119942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459BE8-C380-416E-96CD-4137ED1AB9C6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50EA026-D77E-4C30-8590-7D6EE7D5A756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898D316-0213-4E17-91AB-449C7200059F}"/>
              </a:ext>
            </a:extLst>
          </p:cNvPr>
          <p:cNvSpPr/>
          <p:nvPr/>
        </p:nvSpPr>
        <p:spPr>
          <a:xfrm flipH="1">
            <a:off x="10692569" y="4469207"/>
            <a:ext cx="467529" cy="38568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780A3818-D91A-4AB8-9001-F07339972532}"/>
              </a:ext>
            </a:extLst>
          </p:cNvPr>
          <p:cNvSpPr/>
          <p:nvPr/>
        </p:nvSpPr>
        <p:spPr>
          <a:xfrm rot="18805991">
            <a:off x="7211243" y="4353136"/>
            <a:ext cx="519562" cy="5141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B2CB19FE-FB3B-4E0C-8F6B-6547A1ADAA89}"/>
              </a:ext>
            </a:extLst>
          </p:cNvPr>
          <p:cNvSpPr/>
          <p:nvPr/>
        </p:nvSpPr>
        <p:spPr>
          <a:xfrm>
            <a:off x="9041433" y="4407327"/>
            <a:ext cx="403926" cy="40575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F1CA8B71-BC52-4867-83A8-7CECEEECB2CA}"/>
              </a:ext>
            </a:extLst>
          </p:cNvPr>
          <p:cNvSpPr>
            <a:spLocks noChangeAspect="1"/>
          </p:cNvSpPr>
          <p:nvPr/>
        </p:nvSpPr>
        <p:spPr>
          <a:xfrm>
            <a:off x="5575585" y="4365525"/>
            <a:ext cx="338731" cy="48936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9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41BCF2B-66D9-4E42-9492-9AB825EF6530}"/>
              </a:ext>
            </a:extLst>
          </p:cNvPr>
          <p:cNvSpPr txBox="1"/>
          <p:nvPr/>
        </p:nvSpPr>
        <p:spPr>
          <a:xfrm>
            <a:off x="5627949" y="1445695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60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A2BD03-AF5E-411D-BFA9-371A50AFC1AE}"/>
              </a:ext>
            </a:extLst>
          </p:cNvPr>
          <p:cNvSpPr txBox="1"/>
          <p:nvPr/>
        </p:nvSpPr>
        <p:spPr>
          <a:xfrm>
            <a:off x="2435986" y="4439899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60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33FDB0-F733-4533-8D74-00504A8BA247}"/>
              </a:ext>
            </a:extLst>
          </p:cNvPr>
          <p:cNvSpPr txBox="1"/>
          <p:nvPr/>
        </p:nvSpPr>
        <p:spPr>
          <a:xfrm>
            <a:off x="6538932" y="4752108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60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0FCE6B-9339-4BDE-8C97-679DB774487D}"/>
              </a:ext>
            </a:extLst>
          </p:cNvPr>
          <p:cNvGrpSpPr/>
          <p:nvPr/>
        </p:nvGrpSpPr>
        <p:grpSpPr>
          <a:xfrm>
            <a:off x="2639620" y="1916836"/>
            <a:ext cx="4971181" cy="4041850"/>
            <a:chOff x="1914525" y="1276351"/>
            <a:chExt cx="5333999" cy="4336841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C82769-781D-44FC-AB31-C4FD3527E41C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2849569-0C0F-4B45-B799-81DD1A0D607F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592FE5F-E9AB-48F4-B3E9-466AB6B6EF29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129304-938D-4F0C-82AD-3016B2494800}"/>
              </a:ext>
            </a:extLst>
          </p:cNvPr>
          <p:cNvGrpSpPr/>
          <p:nvPr/>
        </p:nvGrpSpPr>
        <p:grpSpPr>
          <a:xfrm>
            <a:off x="3760431" y="1773263"/>
            <a:ext cx="2212122" cy="1107996"/>
            <a:chOff x="2551705" y="4283314"/>
            <a:chExt cx="235700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5C7D5B-160C-4DD4-953E-D4EB4A3A6DB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7E3B4D-46C1-4722-8AC7-6E02913B9E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174A9C-AEF1-4030-920F-AE0377AD5F94}"/>
              </a:ext>
            </a:extLst>
          </p:cNvPr>
          <p:cNvGrpSpPr/>
          <p:nvPr/>
        </p:nvGrpSpPr>
        <p:grpSpPr>
          <a:xfrm>
            <a:off x="673219" y="4754921"/>
            <a:ext cx="2126423" cy="1107996"/>
            <a:chOff x="2551705" y="4283314"/>
            <a:chExt cx="2357003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A20C72-BD64-4742-BD68-1E24DD0B7E2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37345E-391C-4B7D-9AEC-678A599CF59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829037-3140-4128-A2F7-69E089192EEC}"/>
              </a:ext>
            </a:extLst>
          </p:cNvPr>
          <p:cNvGrpSpPr/>
          <p:nvPr/>
        </p:nvGrpSpPr>
        <p:grpSpPr>
          <a:xfrm>
            <a:off x="7272533" y="5164703"/>
            <a:ext cx="2663906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905309-F347-49D9-AB52-9932D20F751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B55C0A-DFF1-46C9-8ABE-392F9B838BF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CF7A9F2-D926-4401-901B-58BEB85BDC7C}"/>
              </a:ext>
            </a:extLst>
          </p:cNvPr>
          <p:cNvSpPr txBox="1"/>
          <p:nvPr/>
        </p:nvSpPr>
        <p:spPr>
          <a:xfrm>
            <a:off x="8972554" y="2672730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6B8351-02CB-4CC3-B5E3-E4CD8CA9FF53}"/>
              </a:ext>
            </a:extLst>
          </p:cNvPr>
          <p:cNvSpPr txBox="1"/>
          <p:nvPr/>
        </p:nvSpPr>
        <p:spPr>
          <a:xfrm>
            <a:off x="8972553" y="1730390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3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3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3260</TotalTime>
  <Words>4460</Words>
  <Application>Microsoft Office PowerPoint</Application>
  <PresentationFormat>Panorámica</PresentationFormat>
  <Paragraphs>576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Arial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131</cp:revision>
  <dcterms:created xsi:type="dcterms:W3CDTF">2019-01-14T06:35:35Z</dcterms:created>
  <dcterms:modified xsi:type="dcterms:W3CDTF">2023-11-29T07:14:39Z</dcterms:modified>
</cp:coreProperties>
</file>