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jdBM0pDJV9MvhkfhYKcGRoFVQ0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A648A-38D2-4963-A9D3-9652E6B6C033}">
  <a:tblStyle styleId="{7DFA648A-38D2-4963-A9D3-9652E6B6C0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1F42C8-55FF-458C-9E0E-73366C6E5B0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7E8"/>
          </a:solidFill>
        </a:fill>
      </a:tcStyle>
    </a:wholeTbl>
    <a:band1H>
      <a:tcTxStyle/>
      <a:tcStyle>
        <a:tcBdr/>
        <a:fill>
          <a:solidFill>
            <a:srgbClr val="F9E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E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F84-4BA4-833E-F67731B01B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F84-4BA4-833E-F67731B01B9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84-4BA4-833E-F67731B01B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4-4BA4-833E-F67731B01B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9F84-4BA4-833E-F67731B01B9C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9F84-4BA4-833E-F67731B01B9C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9F84-4BA4-833E-F67731B01B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84-4BA4-833E-F67731B0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28</c:v>
                </c:pt>
                <c:pt idx="3">
                  <c:v>42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8-42A9-83DE-5E4E12AEE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34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8-42A9-83DE-5E4E12AEE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37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8-42A9-83DE-5E4E12AE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65600"/>
        <c:axId val="154174592"/>
      </c:areaChart>
      <c:catAx>
        <c:axId val="1538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4174592"/>
        <c:crosses val="autoZero"/>
        <c:auto val="1"/>
        <c:lblAlgn val="ctr"/>
        <c:lblOffset val="100"/>
        <c:noMultiLvlLbl val="0"/>
      </c:catAx>
      <c:valAx>
        <c:axId val="154174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38656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EF-4F89-B059-BFD4F32DEA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EF-4F89-B059-BFD4F32DEA8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F-4F89-B059-BFD4F32DE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73EF-4F89-B059-BFD4F32DEA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73EF-4F89-B059-BFD4F32DEA8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EF-4F89-B059-BFD4F32DE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AEC-4B2D-B657-1E1A5005F232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AEC-4B2D-B657-1E1A5005F23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C-4B2D-B657-1E1A5005F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D8D-48DD-B4EF-58E8CC846CF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D8D-48DD-B4EF-58E8CC846C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D-48DD-B4EF-58E8CC846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C48-4F37-9D3D-DEB15AF9A2EB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C48-4F37-9D3D-DEB15AF9A2E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8-4F37-9D3D-DEB15AF9A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AF7-4CCF-8B15-BC6CE45D9EA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AF7-4CCF-8B15-BC6CE45D9EA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7-4CCF-8B15-BC6CE45D9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rgbClr val="26262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0"/>
          <p:cNvSpPr>
            <a:spLocks noGrp="1"/>
          </p:cNvSpPr>
          <p:nvPr>
            <p:ph type="pic" idx="2"/>
          </p:nvPr>
        </p:nvSpPr>
        <p:spPr>
          <a:xfrm>
            <a:off x="3" y="0"/>
            <a:ext cx="9149960" cy="68566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>
            <a:spLocks noGrp="1"/>
          </p:cNvSpPr>
          <p:nvPr>
            <p:ph type="pic" idx="2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62"/>
          <p:cNvSpPr>
            <a:spLocks noGrp="1"/>
          </p:cNvSpPr>
          <p:nvPr>
            <p:ph type="pic" idx="3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62"/>
          <p:cNvSpPr>
            <a:spLocks noGrp="1"/>
          </p:cNvSpPr>
          <p:nvPr>
            <p:ph type="pic" idx="4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62"/>
          <p:cNvSpPr>
            <a:spLocks noGrp="1"/>
          </p:cNvSpPr>
          <p:nvPr>
            <p:ph type="pic" idx="5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62"/>
          <p:cNvSpPr>
            <a:spLocks noGrp="1"/>
          </p:cNvSpPr>
          <p:nvPr>
            <p:ph type="pic" idx="6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62"/>
          <p:cNvSpPr/>
          <p:nvPr/>
        </p:nvSpPr>
        <p:spPr>
          <a:xfrm rot="-800497" flipH="1">
            <a:off x="-203356" y="3783282"/>
            <a:ext cx="5633323" cy="3775630"/>
          </a:xfrm>
          <a:custGeom>
            <a:avLst/>
            <a:gdLst/>
            <a:ahLst/>
            <a:cxnLst/>
            <a:rect l="l" t="t" r="r" b="b"/>
            <a:pathLst>
              <a:path w="5633323" h="3775630" extrusionOk="0">
                <a:moveTo>
                  <a:pt x="77992" y="3755198"/>
                </a:moveTo>
                <a:lnTo>
                  <a:pt x="65605" y="3760072"/>
                </a:lnTo>
                <a:lnTo>
                  <a:pt x="86573" y="3755099"/>
                </a:lnTo>
                <a:close/>
                <a:moveTo>
                  <a:pt x="20607" y="3757118"/>
                </a:moveTo>
                <a:cubicBezTo>
                  <a:pt x="14209" y="3758102"/>
                  <a:pt x="8009" y="3761448"/>
                  <a:pt x="3087" y="3766370"/>
                </a:cubicBezTo>
                <a:lnTo>
                  <a:pt x="0" y="3775630"/>
                </a:lnTo>
                <a:lnTo>
                  <a:pt x="45727" y="3764786"/>
                </a:lnTo>
                <a:lnTo>
                  <a:pt x="39309" y="3762040"/>
                </a:lnTo>
                <a:cubicBezTo>
                  <a:pt x="33600" y="3757512"/>
                  <a:pt x="27005" y="3756134"/>
                  <a:pt x="20607" y="3757118"/>
                </a:cubicBezTo>
                <a:close/>
                <a:moveTo>
                  <a:pt x="631462" y="3403362"/>
                </a:moveTo>
                <a:cubicBezTo>
                  <a:pt x="633824" y="3403755"/>
                  <a:pt x="636187" y="3404149"/>
                  <a:pt x="638549" y="3404543"/>
                </a:cubicBezTo>
                <a:cubicBezTo>
                  <a:pt x="638942" y="3404937"/>
                  <a:pt x="639730" y="3405724"/>
                  <a:pt x="640518" y="3406118"/>
                </a:cubicBezTo>
                <a:cubicBezTo>
                  <a:pt x="647998" y="3412024"/>
                  <a:pt x="650754" y="3421866"/>
                  <a:pt x="648786" y="3431709"/>
                </a:cubicBezTo>
                <a:cubicBezTo>
                  <a:pt x="647605" y="3430528"/>
                  <a:pt x="646423" y="3429347"/>
                  <a:pt x="645242" y="3428166"/>
                </a:cubicBezTo>
                <a:cubicBezTo>
                  <a:pt x="644848" y="3427772"/>
                  <a:pt x="644061" y="3427772"/>
                  <a:pt x="643667" y="3427772"/>
                </a:cubicBezTo>
                <a:cubicBezTo>
                  <a:pt x="639730" y="3419504"/>
                  <a:pt x="635399" y="3411629"/>
                  <a:pt x="631462" y="3403362"/>
                </a:cubicBezTo>
                <a:close/>
                <a:moveTo>
                  <a:pt x="599177" y="3399424"/>
                </a:moveTo>
                <a:cubicBezTo>
                  <a:pt x="605870" y="3400999"/>
                  <a:pt x="612957" y="3401787"/>
                  <a:pt x="620044" y="3402574"/>
                </a:cubicBezTo>
                <a:cubicBezTo>
                  <a:pt x="618075" y="3407299"/>
                  <a:pt x="616107" y="3412024"/>
                  <a:pt x="612170" y="3415961"/>
                </a:cubicBezTo>
                <a:cubicBezTo>
                  <a:pt x="609020" y="3418323"/>
                  <a:pt x="605870" y="3421079"/>
                  <a:pt x="602720" y="3423441"/>
                </a:cubicBezTo>
                <a:cubicBezTo>
                  <a:pt x="600358" y="3425410"/>
                  <a:pt x="596815" y="3427772"/>
                  <a:pt x="594452" y="3426197"/>
                </a:cubicBezTo>
                <a:cubicBezTo>
                  <a:pt x="592484" y="3424622"/>
                  <a:pt x="590909" y="3419504"/>
                  <a:pt x="591696" y="3417535"/>
                </a:cubicBezTo>
                <a:cubicBezTo>
                  <a:pt x="594452" y="3411630"/>
                  <a:pt x="594059" y="3404149"/>
                  <a:pt x="599177" y="3399424"/>
                </a:cubicBezTo>
                <a:close/>
                <a:moveTo>
                  <a:pt x="2014990" y="2629311"/>
                </a:moveTo>
                <a:cubicBezTo>
                  <a:pt x="2014202" y="2629704"/>
                  <a:pt x="2013021" y="2630492"/>
                  <a:pt x="2012233" y="2630885"/>
                </a:cubicBezTo>
                <a:cubicBezTo>
                  <a:pt x="2008296" y="2632067"/>
                  <a:pt x="2006722" y="2634429"/>
                  <a:pt x="2004753" y="2637185"/>
                </a:cubicBezTo>
                <a:cubicBezTo>
                  <a:pt x="2004753" y="2636003"/>
                  <a:pt x="2004753" y="2635216"/>
                  <a:pt x="2005541" y="2634035"/>
                </a:cubicBezTo>
                <a:cubicBezTo>
                  <a:pt x="2007509" y="2630492"/>
                  <a:pt x="2011053" y="2628917"/>
                  <a:pt x="2014990" y="2629311"/>
                </a:cubicBezTo>
                <a:close/>
                <a:moveTo>
                  <a:pt x="4969452" y="62658"/>
                </a:moveTo>
                <a:cubicBezTo>
                  <a:pt x="4969846" y="63052"/>
                  <a:pt x="4970240" y="63446"/>
                  <a:pt x="4970634" y="63839"/>
                </a:cubicBezTo>
                <a:cubicBezTo>
                  <a:pt x="4970240" y="63839"/>
                  <a:pt x="4969846" y="64233"/>
                  <a:pt x="4969452" y="64233"/>
                </a:cubicBezTo>
                <a:cubicBezTo>
                  <a:pt x="4969058" y="63839"/>
                  <a:pt x="4969452" y="63052"/>
                  <a:pt x="4969452" y="62658"/>
                </a:cubicBezTo>
                <a:close/>
                <a:moveTo>
                  <a:pt x="4912757" y="29586"/>
                </a:moveTo>
                <a:cubicBezTo>
                  <a:pt x="4899371" y="36279"/>
                  <a:pt x="4885591" y="41398"/>
                  <a:pt x="4871810" y="47303"/>
                </a:cubicBezTo>
                <a:cubicBezTo>
                  <a:pt x="4863148" y="55965"/>
                  <a:pt x="4848187" y="48878"/>
                  <a:pt x="4840706" y="60689"/>
                </a:cubicBezTo>
                <a:cubicBezTo>
                  <a:pt x="4848187" y="63446"/>
                  <a:pt x="4853700" y="55571"/>
                  <a:pt x="4860786" y="56752"/>
                </a:cubicBezTo>
                <a:cubicBezTo>
                  <a:pt x="4854486" y="66595"/>
                  <a:pt x="4854486" y="65808"/>
                  <a:pt x="4842675" y="65021"/>
                </a:cubicBezTo>
                <a:cubicBezTo>
                  <a:pt x="4838344" y="64627"/>
                  <a:pt x="4833225" y="66989"/>
                  <a:pt x="4831651" y="72108"/>
                </a:cubicBezTo>
                <a:cubicBezTo>
                  <a:pt x="4831651" y="72895"/>
                  <a:pt x="4835982" y="72895"/>
                  <a:pt x="4835194" y="74863"/>
                </a:cubicBezTo>
                <a:cubicBezTo>
                  <a:pt x="4834013" y="77226"/>
                  <a:pt x="4832439" y="74470"/>
                  <a:pt x="4830863" y="74076"/>
                </a:cubicBezTo>
                <a:cubicBezTo>
                  <a:pt x="4823776" y="72501"/>
                  <a:pt x="4818265" y="77620"/>
                  <a:pt x="4814328" y="81163"/>
                </a:cubicBezTo>
                <a:cubicBezTo>
                  <a:pt x="4803303" y="91793"/>
                  <a:pt x="4789916" y="94943"/>
                  <a:pt x="4775743" y="96518"/>
                </a:cubicBezTo>
                <a:cubicBezTo>
                  <a:pt x="4775743" y="96518"/>
                  <a:pt x="4775743" y="96518"/>
                  <a:pt x="4775743" y="96124"/>
                </a:cubicBezTo>
                <a:cubicBezTo>
                  <a:pt x="4789523" y="83132"/>
                  <a:pt x="4808422" y="77620"/>
                  <a:pt x="4823776" y="65808"/>
                </a:cubicBezTo>
                <a:cubicBezTo>
                  <a:pt x="4814328" y="73288"/>
                  <a:pt x="4802910" y="73289"/>
                  <a:pt x="4791885" y="74470"/>
                </a:cubicBezTo>
                <a:cubicBezTo>
                  <a:pt x="4785192" y="78801"/>
                  <a:pt x="4778893" y="83131"/>
                  <a:pt x="4772199" y="87462"/>
                </a:cubicBezTo>
                <a:cubicBezTo>
                  <a:pt x="4772987" y="84707"/>
                  <a:pt x="4775349" y="81950"/>
                  <a:pt x="4773774" y="78013"/>
                </a:cubicBezTo>
                <a:cubicBezTo>
                  <a:pt x="4758419" y="85494"/>
                  <a:pt x="4745033" y="94943"/>
                  <a:pt x="4732040" y="105180"/>
                </a:cubicBezTo>
                <a:cubicBezTo>
                  <a:pt x="4728103" y="107542"/>
                  <a:pt x="4724560" y="110692"/>
                  <a:pt x="4720622" y="112267"/>
                </a:cubicBezTo>
                <a:cubicBezTo>
                  <a:pt x="4704480" y="118172"/>
                  <a:pt x="4698180" y="136283"/>
                  <a:pt x="4682432" y="142977"/>
                </a:cubicBezTo>
                <a:cubicBezTo>
                  <a:pt x="4684400" y="139433"/>
                  <a:pt x="4686369" y="135890"/>
                  <a:pt x="4688731" y="132346"/>
                </a:cubicBezTo>
                <a:cubicBezTo>
                  <a:pt x="4687944" y="131559"/>
                  <a:pt x="4687156" y="130771"/>
                  <a:pt x="4686369" y="129984"/>
                </a:cubicBezTo>
                <a:cubicBezTo>
                  <a:pt x="4663139" y="151245"/>
                  <a:pt x="4634792" y="166994"/>
                  <a:pt x="4616681" y="194160"/>
                </a:cubicBezTo>
                <a:cubicBezTo>
                  <a:pt x="4609594" y="209516"/>
                  <a:pt x="4601326" y="224870"/>
                  <a:pt x="4589120" y="235107"/>
                </a:cubicBezTo>
                <a:cubicBezTo>
                  <a:pt x="4582427" y="240619"/>
                  <a:pt x="4569040" y="257155"/>
                  <a:pt x="4555260" y="240225"/>
                </a:cubicBezTo>
                <a:cubicBezTo>
                  <a:pt x="4552111" y="236682"/>
                  <a:pt x="4548173" y="240225"/>
                  <a:pt x="4545418" y="241800"/>
                </a:cubicBezTo>
                <a:cubicBezTo>
                  <a:pt x="4535181" y="246918"/>
                  <a:pt x="4538331" y="255580"/>
                  <a:pt x="4541874" y="263455"/>
                </a:cubicBezTo>
                <a:cubicBezTo>
                  <a:pt x="4531244" y="263849"/>
                  <a:pt x="4522582" y="268967"/>
                  <a:pt x="4515495" y="275660"/>
                </a:cubicBezTo>
                <a:cubicBezTo>
                  <a:pt x="4511164" y="279991"/>
                  <a:pt x="4521795" y="280779"/>
                  <a:pt x="4520614" y="286291"/>
                </a:cubicBezTo>
                <a:cubicBezTo>
                  <a:pt x="4513526" y="283535"/>
                  <a:pt x="4511951" y="289834"/>
                  <a:pt x="4510771" y="294165"/>
                </a:cubicBezTo>
                <a:cubicBezTo>
                  <a:pt x="4509589" y="300464"/>
                  <a:pt x="4509195" y="307551"/>
                  <a:pt x="4518250" y="309520"/>
                </a:cubicBezTo>
                <a:cubicBezTo>
                  <a:pt x="4513133" y="320544"/>
                  <a:pt x="4502108" y="325662"/>
                  <a:pt x="4492659" y="332355"/>
                </a:cubicBezTo>
                <a:cubicBezTo>
                  <a:pt x="4490690" y="333931"/>
                  <a:pt x="4483603" y="334718"/>
                  <a:pt x="4487147" y="337474"/>
                </a:cubicBezTo>
                <a:cubicBezTo>
                  <a:pt x="4494234" y="344167"/>
                  <a:pt x="4487541" y="343773"/>
                  <a:pt x="4484391" y="343773"/>
                </a:cubicBezTo>
                <a:cubicBezTo>
                  <a:pt x="4477304" y="344167"/>
                  <a:pt x="4471004" y="348104"/>
                  <a:pt x="4463918" y="347711"/>
                </a:cubicBezTo>
                <a:cubicBezTo>
                  <a:pt x="4470611" y="348498"/>
                  <a:pt x="4476516" y="354404"/>
                  <a:pt x="4483603" y="348892"/>
                </a:cubicBezTo>
                <a:cubicBezTo>
                  <a:pt x="4485572" y="347317"/>
                  <a:pt x="4488328" y="348104"/>
                  <a:pt x="4489116" y="350466"/>
                </a:cubicBezTo>
                <a:cubicBezTo>
                  <a:pt x="4490296" y="353223"/>
                  <a:pt x="4487541" y="354010"/>
                  <a:pt x="4485966" y="355191"/>
                </a:cubicBezTo>
                <a:cubicBezTo>
                  <a:pt x="4482816" y="357160"/>
                  <a:pt x="4479273" y="357947"/>
                  <a:pt x="4475729" y="357553"/>
                </a:cubicBezTo>
                <a:cubicBezTo>
                  <a:pt x="4463130" y="356373"/>
                  <a:pt x="4453287" y="369759"/>
                  <a:pt x="4439901" y="364640"/>
                </a:cubicBezTo>
                <a:cubicBezTo>
                  <a:pt x="4439507" y="364640"/>
                  <a:pt x="4438326" y="365821"/>
                  <a:pt x="4438326" y="366215"/>
                </a:cubicBezTo>
                <a:cubicBezTo>
                  <a:pt x="4440688" y="380783"/>
                  <a:pt x="4428483" y="369758"/>
                  <a:pt x="4424940" y="373696"/>
                </a:cubicBezTo>
                <a:cubicBezTo>
                  <a:pt x="4427696" y="377633"/>
                  <a:pt x="4437932" y="378027"/>
                  <a:pt x="4431633" y="385114"/>
                </a:cubicBezTo>
                <a:cubicBezTo>
                  <a:pt x="4428877" y="388263"/>
                  <a:pt x="4422578" y="382751"/>
                  <a:pt x="4419428" y="379208"/>
                </a:cubicBezTo>
                <a:cubicBezTo>
                  <a:pt x="4417459" y="377240"/>
                  <a:pt x="4410766" y="377240"/>
                  <a:pt x="4414309" y="372121"/>
                </a:cubicBezTo>
                <a:cubicBezTo>
                  <a:pt x="4418640" y="366216"/>
                  <a:pt x="4421396" y="357160"/>
                  <a:pt x="4435176" y="362672"/>
                </a:cubicBezTo>
                <a:cubicBezTo>
                  <a:pt x="4427695" y="354010"/>
                  <a:pt x="4421002" y="348104"/>
                  <a:pt x="4426121" y="338655"/>
                </a:cubicBezTo>
                <a:cubicBezTo>
                  <a:pt x="4416278" y="346923"/>
                  <a:pt x="4397773" y="348105"/>
                  <a:pt x="4404861" y="367790"/>
                </a:cubicBezTo>
                <a:cubicBezTo>
                  <a:pt x="4406829" y="372908"/>
                  <a:pt x="4402104" y="374877"/>
                  <a:pt x="4398561" y="373696"/>
                </a:cubicBezTo>
                <a:cubicBezTo>
                  <a:pt x="4383205" y="369365"/>
                  <a:pt x="4393442" y="387870"/>
                  <a:pt x="4383993" y="390232"/>
                </a:cubicBezTo>
                <a:cubicBezTo>
                  <a:pt x="4381237" y="391020"/>
                  <a:pt x="4392261" y="389051"/>
                  <a:pt x="4390687" y="396925"/>
                </a:cubicBezTo>
                <a:cubicBezTo>
                  <a:pt x="4373756" y="396138"/>
                  <a:pt x="4359583" y="405588"/>
                  <a:pt x="4343833" y="410706"/>
                </a:cubicBezTo>
                <a:cubicBezTo>
                  <a:pt x="4336353" y="413068"/>
                  <a:pt x="4330054" y="422911"/>
                  <a:pt x="4320604" y="413462"/>
                </a:cubicBezTo>
                <a:cubicBezTo>
                  <a:pt x="4318242" y="419368"/>
                  <a:pt x="4322967" y="428029"/>
                  <a:pt x="4314698" y="429210"/>
                </a:cubicBezTo>
                <a:cubicBezTo>
                  <a:pt x="4301705" y="431179"/>
                  <a:pt x="4294225" y="438660"/>
                  <a:pt x="4290289" y="450865"/>
                </a:cubicBezTo>
                <a:cubicBezTo>
                  <a:pt x="4288713" y="455196"/>
                  <a:pt x="4283594" y="460314"/>
                  <a:pt x="4279657" y="460708"/>
                </a:cubicBezTo>
                <a:cubicBezTo>
                  <a:pt x="4269421" y="461101"/>
                  <a:pt x="4263515" y="468976"/>
                  <a:pt x="4255641" y="473306"/>
                </a:cubicBezTo>
                <a:cubicBezTo>
                  <a:pt x="4253279" y="474488"/>
                  <a:pt x="4252491" y="476850"/>
                  <a:pt x="4249735" y="474095"/>
                </a:cubicBezTo>
                <a:cubicBezTo>
                  <a:pt x="4244616" y="469763"/>
                  <a:pt x="4237923" y="472126"/>
                  <a:pt x="4234773" y="475275"/>
                </a:cubicBezTo>
                <a:cubicBezTo>
                  <a:pt x="4231230" y="478819"/>
                  <a:pt x="4232804" y="484331"/>
                  <a:pt x="4238317" y="487481"/>
                </a:cubicBezTo>
                <a:cubicBezTo>
                  <a:pt x="4241860" y="489449"/>
                  <a:pt x="4239891" y="491812"/>
                  <a:pt x="4237923" y="494961"/>
                </a:cubicBezTo>
                <a:cubicBezTo>
                  <a:pt x="4234380" y="500867"/>
                  <a:pt x="4229262" y="503230"/>
                  <a:pt x="4220600" y="508348"/>
                </a:cubicBezTo>
                <a:cubicBezTo>
                  <a:pt x="4227687" y="495356"/>
                  <a:pt x="4235167" y="485906"/>
                  <a:pt x="4226899" y="474488"/>
                </a:cubicBezTo>
                <a:cubicBezTo>
                  <a:pt x="4212332" y="484331"/>
                  <a:pt x="4212725" y="484331"/>
                  <a:pt x="4218631" y="495749"/>
                </a:cubicBezTo>
                <a:cubicBezTo>
                  <a:pt x="4221781" y="502049"/>
                  <a:pt x="4218631" y="507167"/>
                  <a:pt x="4213907" y="510710"/>
                </a:cubicBezTo>
                <a:cubicBezTo>
                  <a:pt x="4210363" y="513466"/>
                  <a:pt x="4206426" y="516222"/>
                  <a:pt x="4202489" y="517797"/>
                </a:cubicBezTo>
                <a:cubicBezTo>
                  <a:pt x="4189495" y="522521"/>
                  <a:pt x="4186346" y="536302"/>
                  <a:pt x="4177684" y="544570"/>
                </a:cubicBezTo>
                <a:cubicBezTo>
                  <a:pt x="4172567" y="549295"/>
                  <a:pt x="4182803" y="550082"/>
                  <a:pt x="4178865" y="554413"/>
                </a:cubicBezTo>
                <a:cubicBezTo>
                  <a:pt x="4174929" y="558744"/>
                  <a:pt x="4175716" y="560319"/>
                  <a:pt x="4182802" y="563075"/>
                </a:cubicBezTo>
                <a:cubicBezTo>
                  <a:pt x="4178078" y="563075"/>
                  <a:pt x="4174535" y="563075"/>
                  <a:pt x="4171385" y="563075"/>
                </a:cubicBezTo>
                <a:cubicBezTo>
                  <a:pt x="4172173" y="555594"/>
                  <a:pt x="4166660" y="557563"/>
                  <a:pt x="4162330" y="557169"/>
                </a:cubicBezTo>
                <a:cubicBezTo>
                  <a:pt x="4159180" y="556775"/>
                  <a:pt x="4154061" y="559531"/>
                  <a:pt x="4155243" y="552838"/>
                </a:cubicBezTo>
                <a:cubicBezTo>
                  <a:pt x="4156424" y="547720"/>
                  <a:pt x="4159573" y="548507"/>
                  <a:pt x="4163510" y="551263"/>
                </a:cubicBezTo>
                <a:cubicBezTo>
                  <a:pt x="4167054" y="554019"/>
                  <a:pt x="4170991" y="553232"/>
                  <a:pt x="4171385" y="548114"/>
                </a:cubicBezTo>
                <a:cubicBezTo>
                  <a:pt x="4172173" y="543389"/>
                  <a:pt x="4169023" y="541814"/>
                  <a:pt x="4164298" y="542208"/>
                </a:cubicBezTo>
                <a:cubicBezTo>
                  <a:pt x="4163117" y="542207"/>
                  <a:pt x="4145006" y="548507"/>
                  <a:pt x="4143825" y="549295"/>
                </a:cubicBezTo>
                <a:cubicBezTo>
                  <a:pt x="4140281" y="551263"/>
                  <a:pt x="4137919" y="553232"/>
                  <a:pt x="4133195" y="550082"/>
                </a:cubicBezTo>
                <a:cubicBezTo>
                  <a:pt x="4125320" y="544963"/>
                  <a:pt x="4118233" y="546932"/>
                  <a:pt x="4115083" y="557169"/>
                </a:cubicBezTo>
                <a:cubicBezTo>
                  <a:pt x="4109571" y="548507"/>
                  <a:pt x="4106421" y="544570"/>
                  <a:pt x="4100514" y="556775"/>
                </a:cubicBezTo>
                <a:cubicBezTo>
                  <a:pt x="4097365" y="563469"/>
                  <a:pt x="4089884" y="568193"/>
                  <a:pt x="4083979" y="573706"/>
                </a:cubicBezTo>
                <a:cubicBezTo>
                  <a:pt x="4082010" y="575280"/>
                  <a:pt x="4079647" y="574886"/>
                  <a:pt x="4077679" y="573312"/>
                </a:cubicBezTo>
                <a:cubicBezTo>
                  <a:pt x="4072167" y="569375"/>
                  <a:pt x="4069805" y="569768"/>
                  <a:pt x="4068230" y="576068"/>
                </a:cubicBezTo>
                <a:cubicBezTo>
                  <a:pt x="4067442" y="578824"/>
                  <a:pt x="4068230" y="581580"/>
                  <a:pt x="4065868" y="582367"/>
                </a:cubicBezTo>
                <a:cubicBezTo>
                  <a:pt x="4059567" y="583942"/>
                  <a:pt x="4058780" y="566619"/>
                  <a:pt x="4052087" y="578824"/>
                </a:cubicBezTo>
                <a:cubicBezTo>
                  <a:pt x="4049724" y="583155"/>
                  <a:pt x="4047363" y="585123"/>
                  <a:pt x="4043819" y="586304"/>
                </a:cubicBezTo>
                <a:cubicBezTo>
                  <a:pt x="4032795" y="590635"/>
                  <a:pt x="4020983" y="592997"/>
                  <a:pt x="4011928" y="601659"/>
                </a:cubicBezTo>
                <a:cubicBezTo>
                  <a:pt x="4011534" y="602053"/>
                  <a:pt x="4010353" y="602053"/>
                  <a:pt x="4009565" y="602053"/>
                </a:cubicBezTo>
                <a:cubicBezTo>
                  <a:pt x="3999723" y="601266"/>
                  <a:pt x="3988304" y="603628"/>
                  <a:pt x="3985943" y="589060"/>
                </a:cubicBezTo>
                <a:cubicBezTo>
                  <a:pt x="3980824" y="592997"/>
                  <a:pt x="3988698" y="608747"/>
                  <a:pt x="3973343" y="601265"/>
                </a:cubicBezTo>
                <a:cubicBezTo>
                  <a:pt x="3961532" y="619770"/>
                  <a:pt x="3962319" y="601265"/>
                  <a:pt x="3958382" y="595360"/>
                </a:cubicBezTo>
                <a:cubicBezTo>
                  <a:pt x="3955626" y="599297"/>
                  <a:pt x="3951689" y="601265"/>
                  <a:pt x="3951689" y="606384"/>
                </a:cubicBezTo>
                <a:cubicBezTo>
                  <a:pt x="3951295" y="615046"/>
                  <a:pt x="3944995" y="621345"/>
                  <a:pt x="3939878" y="628039"/>
                </a:cubicBezTo>
                <a:cubicBezTo>
                  <a:pt x="3935546" y="633551"/>
                  <a:pt x="3928066" y="629219"/>
                  <a:pt x="3928066" y="630007"/>
                </a:cubicBezTo>
                <a:cubicBezTo>
                  <a:pt x="3922554" y="644575"/>
                  <a:pt x="3906412" y="643000"/>
                  <a:pt x="3896569" y="651268"/>
                </a:cubicBezTo>
                <a:cubicBezTo>
                  <a:pt x="3883969" y="656780"/>
                  <a:pt x="3870189" y="660324"/>
                  <a:pt x="3861134" y="672135"/>
                </a:cubicBezTo>
                <a:cubicBezTo>
                  <a:pt x="3874521" y="667804"/>
                  <a:pt x="3886725" y="660324"/>
                  <a:pt x="3898930" y="653237"/>
                </a:cubicBezTo>
                <a:cubicBezTo>
                  <a:pt x="3917041" y="645362"/>
                  <a:pt x="3934759" y="637488"/>
                  <a:pt x="3954839" y="637094"/>
                </a:cubicBezTo>
                <a:cubicBezTo>
                  <a:pt x="3957201" y="637094"/>
                  <a:pt x="3960745" y="634732"/>
                  <a:pt x="3961926" y="638275"/>
                </a:cubicBezTo>
                <a:cubicBezTo>
                  <a:pt x="3963500" y="642606"/>
                  <a:pt x="3959170" y="641031"/>
                  <a:pt x="3957595" y="642606"/>
                </a:cubicBezTo>
                <a:cubicBezTo>
                  <a:pt x="3939090" y="659536"/>
                  <a:pt x="3914680" y="667804"/>
                  <a:pt x="3894993" y="682765"/>
                </a:cubicBezTo>
                <a:cubicBezTo>
                  <a:pt x="3884363" y="691033"/>
                  <a:pt x="3872158" y="697333"/>
                  <a:pt x="3860347" y="704026"/>
                </a:cubicBezTo>
                <a:cubicBezTo>
                  <a:pt x="3854047" y="707570"/>
                  <a:pt x="3845385" y="703239"/>
                  <a:pt x="3839873" y="710326"/>
                </a:cubicBezTo>
                <a:cubicBezTo>
                  <a:pt x="3836330" y="714657"/>
                  <a:pt x="3826881" y="709145"/>
                  <a:pt x="3824518" y="718594"/>
                </a:cubicBezTo>
                <a:cubicBezTo>
                  <a:pt x="3823731" y="721350"/>
                  <a:pt x="3818219" y="720956"/>
                  <a:pt x="3817038" y="715444"/>
                </a:cubicBezTo>
                <a:cubicBezTo>
                  <a:pt x="3816644" y="712687"/>
                  <a:pt x="3816644" y="708751"/>
                  <a:pt x="3811919" y="709539"/>
                </a:cubicBezTo>
                <a:cubicBezTo>
                  <a:pt x="3809951" y="714263"/>
                  <a:pt x="3813494" y="718987"/>
                  <a:pt x="3812313" y="722925"/>
                </a:cubicBezTo>
                <a:cubicBezTo>
                  <a:pt x="3810738" y="727255"/>
                  <a:pt x="3803651" y="730405"/>
                  <a:pt x="3803651" y="734343"/>
                </a:cubicBezTo>
                <a:cubicBezTo>
                  <a:pt x="3803651" y="746941"/>
                  <a:pt x="3793808" y="747335"/>
                  <a:pt x="3786721" y="752453"/>
                </a:cubicBezTo>
                <a:cubicBezTo>
                  <a:pt x="3777272" y="759147"/>
                  <a:pt x="3764279" y="765052"/>
                  <a:pt x="3763097" y="777258"/>
                </a:cubicBezTo>
                <a:cubicBezTo>
                  <a:pt x="3761916" y="787889"/>
                  <a:pt x="3756010" y="793007"/>
                  <a:pt x="3749712" y="798913"/>
                </a:cubicBezTo>
                <a:cubicBezTo>
                  <a:pt x="3741444" y="806787"/>
                  <a:pt x="3731601" y="813480"/>
                  <a:pt x="3724907" y="822536"/>
                </a:cubicBezTo>
                <a:cubicBezTo>
                  <a:pt x="3720183" y="821748"/>
                  <a:pt x="3722151" y="809937"/>
                  <a:pt x="3711915" y="817417"/>
                </a:cubicBezTo>
                <a:cubicBezTo>
                  <a:pt x="3704828" y="822535"/>
                  <a:pt x="3704434" y="826867"/>
                  <a:pt x="3702465" y="833166"/>
                </a:cubicBezTo>
                <a:cubicBezTo>
                  <a:pt x="3701678" y="836316"/>
                  <a:pt x="3703253" y="843403"/>
                  <a:pt x="3697347" y="841828"/>
                </a:cubicBezTo>
                <a:cubicBezTo>
                  <a:pt x="3693016" y="840646"/>
                  <a:pt x="3690260" y="835528"/>
                  <a:pt x="3691048" y="844584"/>
                </a:cubicBezTo>
                <a:cubicBezTo>
                  <a:pt x="3691442" y="848127"/>
                  <a:pt x="3688292" y="848127"/>
                  <a:pt x="3686323" y="846159"/>
                </a:cubicBezTo>
                <a:cubicBezTo>
                  <a:pt x="3679236" y="838284"/>
                  <a:pt x="3675692" y="847733"/>
                  <a:pt x="3675298" y="850096"/>
                </a:cubicBezTo>
                <a:cubicBezTo>
                  <a:pt x="3673330" y="857577"/>
                  <a:pt x="3672542" y="854033"/>
                  <a:pt x="3669786" y="850884"/>
                </a:cubicBezTo>
                <a:cubicBezTo>
                  <a:pt x="3668212" y="848915"/>
                  <a:pt x="3665455" y="847733"/>
                  <a:pt x="3662700" y="850096"/>
                </a:cubicBezTo>
                <a:cubicBezTo>
                  <a:pt x="3660731" y="851670"/>
                  <a:pt x="3661519" y="852852"/>
                  <a:pt x="3662699" y="854427"/>
                </a:cubicBezTo>
                <a:cubicBezTo>
                  <a:pt x="3670968" y="865451"/>
                  <a:pt x="3668999" y="888681"/>
                  <a:pt x="3658369" y="899311"/>
                </a:cubicBezTo>
                <a:cubicBezTo>
                  <a:pt x="3658368" y="886318"/>
                  <a:pt x="3649313" y="881200"/>
                  <a:pt x="3639470" y="878050"/>
                </a:cubicBezTo>
                <a:cubicBezTo>
                  <a:pt x="3629627" y="875294"/>
                  <a:pt x="3629627" y="886712"/>
                  <a:pt x="3623722" y="890255"/>
                </a:cubicBezTo>
                <a:cubicBezTo>
                  <a:pt x="3630809" y="889074"/>
                  <a:pt x="3636714" y="890649"/>
                  <a:pt x="3645376" y="891830"/>
                </a:cubicBezTo>
                <a:cubicBezTo>
                  <a:pt x="3635927" y="895767"/>
                  <a:pt x="3628052" y="894586"/>
                  <a:pt x="3620572" y="894192"/>
                </a:cubicBezTo>
                <a:cubicBezTo>
                  <a:pt x="3613091" y="893798"/>
                  <a:pt x="3614273" y="897736"/>
                  <a:pt x="3613878" y="901673"/>
                </a:cubicBezTo>
                <a:cubicBezTo>
                  <a:pt x="3612303" y="904429"/>
                  <a:pt x="3598524" y="895374"/>
                  <a:pt x="3607185" y="908367"/>
                </a:cubicBezTo>
                <a:cubicBezTo>
                  <a:pt x="3607972" y="909154"/>
                  <a:pt x="3606004" y="910729"/>
                  <a:pt x="3603248" y="911516"/>
                </a:cubicBezTo>
                <a:cubicBezTo>
                  <a:pt x="3596161" y="913878"/>
                  <a:pt x="3587893" y="910335"/>
                  <a:pt x="3581987" y="917422"/>
                </a:cubicBezTo>
                <a:cubicBezTo>
                  <a:pt x="3580018" y="919785"/>
                  <a:pt x="3577262" y="918209"/>
                  <a:pt x="3577657" y="912697"/>
                </a:cubicBezTo>
                <a:cubicBezTo>
                  <a:pt x="3578444" y="900492"/>
                  <a:pt x="3589468" y="907185"/>
                  <a:pt x="3594587" y="903248"/>
                </a:cubicBezTo>
                <a:cubicBezTo>
                  <a:pt x="3592618" y="899311"/>
                  <a:pt x="3585531" y="904429"/>
                  <a:pt x="3585531" y="897342"/>
                </a:cubicBezTo>
                <a:cubicBezTo>
                  <a:pt x="3585531" y="891830"/>
                  <a:pt x="3590255" y="891437"/>
                  <a:pt x="3593405" y="889468"/>
                </a:cubicBezTo>
                <a:cubicBezTo>
                  <a:pt x="3598130" y="886712"/>
                  <a:pt x="3605217" y="889861"/>
                  <a:pt x="3609154" y="882774"/>
                </a:cubicBezTo>
                <a:cubicBezTo>
                  <a:pt x="3601279" y="879625"/>
                  <a:pt x="3593799" y="874900"/>
                  <a:pt x="3586318" y="874900"/>
                </a:cubicBezTo>
                <a:cubicBezTo>
                  <a:pt x="3578050" y="874900"/>
                  <a:pt x="3569782" y="888287"/>
                  <a:pt x="3561120" y="874506"/>
                </a:cubicBezTo>
                <a:cubicBezTo>
                  <a:pt x="3560726" y="874113"/>
                  <a:pt x="3557577" y="874507"/>
                  <a:pt x="3557577" y="875294"/>
                </a:cubicBezTo>
                <a:cubicBezTo>
                  <a:pt x="3553246" y="887105"/>
                  <a:pt x="3540253" y="886712"/>
                  <a:pt x="3533560" y="893405"/>
                </a:cubicBezTo>
                <a:cubicBezTo>
                  <a:pt x="3528441" y="898129"/>
                  <a:pt x="3524111" y="889468"/>
                  <a:pt x="3522930" y="894980"/>
                </a:cubicBezTo>
                <a:cubicBezTo>
                  <a:pt x="3520173" y="906004"/>
                  <a:pt x="3511511" y="900885"/>
                  <a:pt x="3505212" y="902460"/>
                </a:cubicBezTo>
                <a:cubicBezTo>
                  <a:pt x="3498125" y="900492"/>
                  <a:pt x="3493795" y="906397"/>
                  <a:pt x="3488676" y="907579"/>
                </a:cubicBezTo>
                <a:cubicBezTo>
                  <a:pt x="3479620" y="909547"/>
                  <a:pt x="3483163" y="911516"/>
                  <a:pt x="3486313" y="915059"/>
                </a:cubicBezTo>
                <a:cubicBezTo>
                  <a:pt x="3489070" y="917816"/>
                  <a:pt x="3491431" y="920572"/>
                  <a:pt x="3494187" y="923328"/>
                </a:cubicBezTo>
                <a:cubicBezTo>
                  <a:pt x="3487889" y="925296"/>
                  <a:pt x="3481983" y="924903"/>
                  <a:pt x="3474896" y="922540"/>
                </a:cubicBezTo>
                <a:cubicBezTo>
                  <a:pt x="3467021" y="919784"/>
                  <a:pt x="3457572" y="918209"/>
                  <a:pt x="3449304" y="922540"/>
                </a:cubicBezTo>
                <a:cubicBezTo>
                  <a:pt x="3440642" y="926871"/>
                  <a:pt x="3432768" y="932777"/>
                  <a:pt x="3424893" y="921359"/>
                </a:cubicBezTo>
                <a:cubicBezTo>
                  <a:pt x="3423319" y="918996"/>
                  <a:pt x="3418987" y="920965"/>
                  <a:pt x="3415838" y="922146"/>
                </a:cubicBezTo>
                <a:cubicBezTo>
                  <a:pt x="3404420" y="927264"/>
                  <a:pt x="3407176" y="935139"/>
                  <a:pt x="3410720" y="944588"/>
                </a:cubicBezTo>
                <a:cubicBezTo>
                  <a:pt x="3408357" y="944983"/>
                  <a:pt x="3405995" y="944194"/>
                  <a:pt x="3404420" y="945376"/>
                </a:cubicBezTo>
                <a:cubicBezTo>
                  <a:pt x="3397333" y="949707"/>
                  <a:pt x="3387884" y="950101"/>
                  <a:pt x="3384341" y="959550"/>
                </a:cubicBezTo>
                <a:cubicBezTo>
                  <a:pt x="3383947" y="960731"/>
                  <a:pt x="3383553" y="972149"/>
                  <a:pt x="3383159" y="972542"/>
                </a:cubicBezTo>
                <a:cubicBezTo>
                  <a:pt x="3380797" y="975692"/>
                  <a:pt x="3377254" y="975692"/>
                  <a:pt x="3373709" y="976480"/>
                </a:cubicBezTo>
                <a:cubicBezTo>
                  <a:pt x="3375678" y="979236"/>
                  <a:pt x="3380403" y="976086"/>
                  <a:pt x="3381190" y="980810"/>
                </a:cubicBezTo>
                <a:cubicBezTo>
                  <a:pt x="3380797" y="981204"/>
                  <a:pt x="3380403" y="981205"/>
                  <a:pt x="3380010" y="981598"/>
                </a:cubicBezTo>
                <a:cubicBezTo>
                  <a:pt x="3380009" y="981992"/>
                  <a:pt x="3379615" y="982385"/>
                  <a:pt x="3380010" y="982779"/>
                </a:cubicBezTo>
                <a:cubicBezTo>
                  <a:pt x="3382372" y="987110"/>
                  <a:pt x="3386309" y="988291"/>
                  <a:pt x="3390247" y="986322"/>
                </a:cubicBezTo>
                <a:cubicBezTo>
                  <a:pt x="3396939" y="982779"/>
                  <a:pt x="3402058" y="985535"/>
                  <a:pt x="3408357" y="989079"/>
                </a:cubicBezTo>
                <a:cubicBezTo>
                  <a:pt x="3402846" y="991835"/>
                  <a:pt x="3397726" y="992622"/>
                  <a:pt x="3393002" y="991835"/>
                </a:cubicBezTo>
                <a:cubicBezTo>
                  <a:pt x="3389064" y="991441"/>
                  <a:pt x="3385522" y="992622"/>
                  <a:pt x="3385128" y="995378"/>
                </a:cubicBezTo>
                <a:cubicBezTo>
                  <a:pt x="3383946" y="1003253"/>
                  <a:pt x="3377647" y="1003646"/>
                  <a:pt x="3372529" y="1006796"/>
                </a:cubicBezTo>
                <a:cubicBezTo>
                  <a:pt x="3366622" y="1010340"/>
                  <a:pt x="3356386" y="1014277"/>
                  <a:pt x="3365442" y="1024514"/>
                </a:cubicBezTo>
                <a:lnTo>
                  <a:pt x="3364630" y="1025811"/>
                </a:lnTo>
                <a:lnTo>
                  <a:pt x="3365443" y="1025693"/>
                </a:lnTo>
                <a:cubicBezTo>
                  <a:pt x="3365049" y="1026875"/>
                  <a:pt x="3364261" y="1027662"/>
                  <a:pt x="3363475" y="1028844"/>
                </a:cubicBezTo>
                <a:lnTo>
                  <a:pt x="3363345" y="1028881"/>
                </a:lnTo>
                <a:lnTo>
                  <a:pt x="3362687" y="1035144"/>
                </a:lnTo>
                <a:cubicBezTo>
                  <a:pt x="3356781" y="1036719"/>
                  <a:pt x="3353237" y="1041049"/>
                  <a:pt x="3350874" y="1046168"/>
                </a:cubicBezTo>
                <a:cubicBezTo>
                  <a:pt x="3346544" y="1033962"/>
                  <a:pt x="3339063" y="1042231"/>
                  <a:pt x="3333550" y="1044199"/>
                </a:cubicBezTo>
                <a:cubicBezTo>
                  <a:pt x="3320952" y="1048923"/>
                  <a:pt x="3324889" y="1058373"/>
                  <a:pt x="3328826" y="1067428"/>
                </a:cubicBezTo>
                <a:cubicBezTo>
                  <a:pt x="3319377" y="1066641"/>
                  <a:pt x="3315046" y="1068610"/>
                  <a:pt x="3300084" y="1080815"/>
                </a:cubicBezTo>
                <a:cubicBezTo>
                  <a:pt x="3303234" y="1083571"/>
                  <a:pt x="3308353" y="1084752"/>
                  <a:pt x="3308353" y="1090264"/>
                </a:cubicBezTo>
                <a:cubicBezTo>
                  <a:pt x="3302841" y="1087902"/>
                  <a:pt x="3299297" y="1089083"/>
                  <a:pt x="3299691" y="1095777"/>
                </a:cubicBezTo>
                <a:cubicBezTo>
                  <a:pt x="3295360" y="1098926"/>
                  <a:pt x="3296541" y="1103257"/>
                  <a:pt x="3298116" y="1106407"/>
                </a:cubicBezTo>
                <a:cubicBezTo>
                  <a:pt x="3301660" y="1114281"/>
                  <a:pt x="3300085" y="1122943"/>
                  <a:pt x="3293392" y="1126093"/>
                </a:cubicBezTo>
                <a:cubicBezTo>
                  <a:pt x="3282367" y="1131605"/>
                  <a:pt x="3281186" y="1133967"/>
                  <a:pt x="3278824" y="1144597"/>
                </a:cubicBezTo>
                <a:cubicBezTo>
                  <a:pt x="3278431" y="1145779"/>
                  <a:pt x="3276462" y="1148141"/>
                  <a:pt x="3275675" y="1147747"/>
                </a:cubicBezTo>
                <a:cubicBezTo>
                  <a:pt x="3272131" y="1146960"/>
                  <a:pt x="3268587" y="1147354"/>
                  <a:pt x="3264257" y="1148928"/>
                </a:cubicBezTo>
                <a:cubicBezTo>
                  <a:pt x="3271343" y="1154834"/>
                  <a:pt x="3271737" y="1158771"/>
                  <a:pt x="3261107" y="1157984"/>
                </a:cubicBezTo>
                <a:cubicBezTo>
                  <a:pt x="3254807" y="1157590"/>
                  <a:pt x="3248114" y="1156803"/>
                  <a:pt x="3242208" y="1158771"/>
                </a:cubicBezTo>
                <a:cubicBezTo>
                  <a:pt x="3235908" y="1160740"/>
                  <a:pt x="3224097" y="1161921"/>
                  <a:pt x="3234334" y="1173339"/>
                </a:cubicBezTo>
                <a:cubicBezTo>
                  <a:pt x="3235515" y="1174914"/>
                  <a:pt x="3238271" y="1176882"/>
                  <a:pt x="3235515" y="1179245"/>
                </a:cubicBezTo>
                <a:cubicBezTo>
                  <a:pt x="3233546" y="1180820"/>
                  <a:pt x="3230790" y="1181607"/>
                  <a:pt x="3228034" y="1180032"/>
                </a:cubicBezTo>
                <a:cubicBezTo>
                  <a:pt x="3219766" y="1175701"/>
                  <a:pt x="3210711" y="1176095"/>
                  <a:pt x="3202049" y="1177276"/>
                </a:cubicBezTo>
                <a:cubicBezTo>
                  <a:pt x="3190237" y="1179245"/>
                  <a:pt x="3178821" y="1186725"/>
                  <a:pt x="3167009" y="1177670"/>
                </a:cubicBezTo>
                <a:cubicBezTo>
                  <a:pt x="3167009" y="1177670"/>
                  <a:pt x="3166221" y="1178063"/>
                  <a:pt x="3165828" y="1178063"/>
                </a:cubicBezTo>
                <a:cubicBezTo>
                  <a:pt x="3165040" y="1178064"/>
                  <a:pt x="3163860" y="1178063"/>
                  <a:pt x="3163071" y="1177670"/>
                </a:cubicBezTo>
                <a:cubicBezTo>
                  <a:pt x="3160315" y="1176882"/>
                  <a:pt x="3160315" y="1175701"/>
                  <a:pt x="3163071" y="1174914"/>
                </a:cubicBezTo>
                <a:cubicBezTo>
                  <a:pt x="3166615" y="1174126"/>
                  <a:pt x="3169765" y="1172945"/>
                  <a:pt x="3175277" y="1165464"/>
                </a:cubicBezTo>
                <a:cubicBezTo>
                  <a:pt x="3157559" y="1175701"/>
                  <a:pt x="3152835" y="1167433"/>
                  <a:pt x="3150866" y="1154440"/>
                </a:cubicBezTo>
                <a:cubicBezTo>
                  <a:pt x="3151260" y="1167433"/>
                  <a:pt x="3148898" y="1175308"/>
                  <a:pt x="3134330" y="1177276"/>
                </a:cubicBezTo>
                <a:cubicBezTo>
                  <a:pt x="3129999" y="1177669"/>
                  <a:pt x="3119760" y="1183575"/>
                  <a:pt x="3119762" y="1194993"/>
                </a:cubicBezTo>
                <a:cubicBezTo>
                  <a:pt x="3125273" y="1191056"/>
                  <a:pt x="3130393" y="1189481"/>
                  <a:pt x="3134724" y="1187906"/>
                </a:cubicBezTo>
                <a:cubicBezTo>
                  <a:pt x="3141023" y="1185938"/>
                  <a:pt x="3146535" y="1177670"/>
                  <a:pt x="3154804" y="1182788"/>
                </a:cubicBezTo>
                <a:cubicBezTo>
                  <a:pt x="3152836" y="1186725"/>
                  <a:pt x="3157166" y="1192238"/>
                  <a:pt x="3152441" y="1195387"/>
                </a:cubicBezTo>
                <a:cubicBezTo>
                  <a:pt x="3142598" y="1202080"/>
                  <a:pt x="3132755" y="1208380"/>
                  <a:pt x="3127634" y="1220586"/>
                </a:cubicBezTo>
                <a:cubicBezTo>
                  <a:pt x="3126453" y="1223735"/>
                  <a:pt x="3119763" y="1228066"/>
                  <a:pt x="3116217" y="1225704"/>
                </a:cubicBezTo>
                <a:cubicBezTo>
                  <a:pt x="3105981" y="1219798"/>
                  <a:pt x="3102439" y="1227278"/>
                  <a:pt x="3097715" y="1232790"/>
                </a:cubicBezTo>
                <a:cubicBezTo>
                  <a:pt x="3089840" y="1242634"/>
                  <a:pt x="3074879" y="1240271"/>
                  <a:pt x="3067003" y="1250508"/>
                </a:cubicBezTo>
                <a:cubicBezTo>
                  <a:pt x="3066610" y="1250902"/>
                  <a:pt x="3063462" y="1249720"/>
                  <a:pt x="3062674" y="1248539"/>
                </a:cubicBezTo>
                <a:cubicBezTo>
                  <a:pt x="3061494" y="1246176"/>
                  <a:pt x="3060311" y="1244208"/>
                  <a:pt x="3057948" y="1246965"/>
                </a:cubicBezTo>
                <a:cubicBezTo>
                  <a:pt x="3051256" y="1254839"/>
                  <a:pt x="3049287" y="1249326"/>
                  <a:pt x="3048106" y="1243027"/>
                </a:cubicBezTo>
                <a:cubicBezTo>
                  <a:pt x="3047713" y="1240271"/>
                  <a:pt x="3045744" y="1237909"/>
                  <a:pt x="3043775" y="1240271"/>
                </a:cubicBezTo>
                <a:cubicBezTo>
                  <a:pt x="3038263" y="1246964"/>
                  <a:pt x="3026846" y="1231215"/>
                  <a:pt x="3024483" y="1246176"/>
                </a:cubicBezTo>
                <a:cubicBezTo>
                  <a:pt x="3023303" y="1245783"/>
                  <a:pt x="3021727" y="1245389"/>
                  <a:pt x="3021334" y="1244602"/>
                </a:cubicBezTo>
                <a:cubicBezTo>
                  <a:pt x="3017003" y="1235547"/>
                  <a:pt x="3017397" y="1226491"/>
                  <a:pt x="3020153" y="1217435"/>
                </a:cubicBezTo>
                <a:cubicBezTo>
                  <a:pt x="3028420" y="1212710"/>
                  <a:pt x="3036295" y="1207986"/>
                  <a:pt x="3044563" y="1203655"/>
                </a:cubicBezTo>
                <a:cubicBezTo>
                  <a:pt x="3032751" y="1202474"/>
                  <a:pt x="3025665" y="1210741"/>
                  <a:pt x="3017002" y="1215073"/>
                </a:cubicBezTo>
                <a:cubicBezTo>
                  <a:pt x="3014640" y="1214285"/>
                  <a:pt x="3016215" y="1209561"/>
                  <a:pt x="3012277" y="1210348"/>
                </a:cubicBezTo>
                <a:cubicBezTo>
                  <a:pt x="3006372" y="1203655"/>
                  <a:pt x="3014641" y="1203655"/>
                  <a:pt x="3016610" y="1200899"/>
                </a:cubicBezTo>
                <a:cubicBezTo>
                  <a:pt x="3027633" y="1187513"/>
                  <a:pt x="3050469" y="1193024"/>
                  <a:pt x="3059523" y="1175307"/>
                </a:cubicBezTo>
                <a:cubicBezTo>
                  <a:pt x="3059917" y="1174126"/>
                  <a:pt x="3063065" y="1174127"/>
                  <a:pt x="3064642" y="1173339"/>
                </a:cubicBezTo>
                <a:cubicBezTo>
                  <a:pt x="3067399" y="1171763"/>
                  <a:pt x="3071727" y="1175308"/>
                  <a:pt x="3073697" y="1172158"/>
                </a:cubicBezTo>
                <a:cubicBezTo>
                  <a:pt x="3083147" y="1156015"/>
                  <a:pt x="3100076" y="1151684"/>
                  <a:pt x="3115432" y="1148534"/>
                </a:cubicBezTo>
                <a:cubicBezTo>
                  <a:pt x="3131967" y="1144991"/>
                  <a:pt x="3143779" y="1129636"/>
                  <a:pt x="3162284" y="1132786"/>
                </a:cubicBezTo>
                <a:cubicBezTo>
                  <a:pt x="3163861" y="1133179"/>
                  <a:pt x="3165828" y="1130423"/>
                  <a:pt x="3167401" y="1129243"/>
                </a:cubicBezTo>
                <a:cubicBezTo>
                  <a:pt x="3161103" y="1122943"/>
                  <a:pt x="3167795" y="1122549"/>
                  <a:pt x="3170945" y="1122943"/>
                </a:cubicBezTo>
                <a:cubicBezTo>
                  <a:pt x="3177638" y="1123731"/>
                  <a:pt x="3182363" y="1118612"/>
                  <a:pt x="3189056" y="1118218"/>
                </a:cubicBezTo>
                <a:cubicBezTo>
                  <a:pt x="3196143" y="1117825"/>
                  <a:pt x="3195749" y="1109163"/>
                  <a:pt x="3194962" y="1105226"/>
                </a:cubicBezTo>
                <a:cubicBezTo>
                  <a:pt x="3194174" y="1100108"/>
                  <a:pt x="3188269" y="1102076"/>
                  <a:pt x="3185119" y="1104438"/>
                </a:cubicBezTo>
                <a:cubicBezTo>
                  <a:pt x="3180394" y="1108375"/>
                  <a:pt x="3175275" y="1108769"/>
                  <a:pt x="3170551" y="1105619"/>
                </a:cubicBezTo>
                <a:cubicBezTo>
                  <a:pt x="3161889" y="1100108"/>
                  <a:pt x="3157953" y="1103651"/>
                  <a:pt x="3156379" y="1112706"/>
                </a:cubicBezTo>
                <a:cubicBezTo>
                  <a:pt x="3148111" y="1102469"/>
                  <a:pt x="3148504" y="1103256"/>
                  <a:pt x="3141024" y="1112706"/>
                </a:cubicBezTo>
                <a:cubicBezTo>
                  <a:pt x="3135905" y="1119399"/>
                  <a:pt x="3125275" y="1130423"/>
                  <a:pt x="3122912" y="1128849"/>
                </a:cubicBezTo>
                <a:cubicBezTo>
                  <a:pt x="3110314" y="1121762"/>
                  <a:pt x="3110707" y="1134360"/>
                  <a:pt x="3105194" y="1139086"/>
                </a:cubicBezTo>
                <a:cubicBezTo>
                  <a:pt x="3102044" y="1135149"/>
                  <a:pt x="3099682" y="1131999"/>
                  <a:pt x="3096533" y="1127667"/>
                </a:cubicBezTo>
                <a:cubicBezTo>
                  <a:pt x="3092989" y="1141448"/>
                  <a:pt x="3080784" y="1141841"/>
                  <a:pt x="3070941" y="1146172"/>
                </a:cubicBezTo>
                <a:cubicBezTo>
                  <a:pt x="3066610" y="1148141"/>
                  <a:pt x="3063459" y="1156410"/>
                  <a:pt x="3056766" y="1149716"/>
                </a:cubicBezTo>
                <a:cubicBezTo>
                  <a:pt x="3055979" y="1159559"/>
                  <a:pt x="3046137" y="1157984"/>
                  <a:pt x="3041807" y="1157983"/>
                </a:cubicBezTo>
                <a:cubicBezTo>
                  <a:pt x="3035506" y="1157984"/>
                  <a:pt x="3028814" y="1153259"/>
                  <a:pt x="3026058" y="1144204"/>
                </a:cubicBezTo>
                <a:cubicBezTo>
                  <a:pt x="3025271" y="1147353"/>
                  <a:pt x="3016216" y="1155227"/>
                  <a:pt x="3014247" y="1157590"/>
                </a:cubicBezTo>
                <a:cubicBezTo>
                  <a:pt x="3002828" y="1172945"/>
                  <a:pt x="3002434" y="1159558"/>
                  <a:pt x="3000073" y="1151684"/>
                </a:cubicBezTo>
                <a:cubicBezTo>
                  <a:pt x="2995742" y="1154834"/>
                  <a:pt x="2992985" y="1157197"/>
                  <a:pt x="2992591" y="1162708"/>
                </a:cubicBezTo>
                <a:cubicBezTo>
                  <a:pt x="2991410" y="1170977"/>
                  <a:pt x="2986687" y="1178063"/>
                  <a:pt x="2980780" y="1184363"/>
                </a:cubicBezTo>
                <a:cubicBezTo>
                  <a:pt x="2976450" y="1189481"/>
                  <a:pt x="2968969" y="1184363"/>
                  <a:pt x="2968969" y="1185544"/>
                </a:cubicBezTo>
                <a:cubicBezTo>
                  <a:pt x="2966212" y="1197749"/>
                  <a:pt x="2953614" y="1196174"/>
                  <a:pt x="2946527" y="1202080"/>
                </a:cubicBezTo>
                <a:cubicBezTo>
                  <a:pt x="2917785" y="1215073"/>
                  <a:pt x="2890225" y="1229640"/>
                  <a:pt x="2863845" y="1246571"/>
                </a:cubicBezTo>
                <a:cubicBezTo>
                  <a:pt x="2850852" y="1233972"/>
                  <a:pt x="2859515" y="1253263"/>
                  <a:pt x="2854395" y="1252476"/>
                </a:cubicBezTo>
                <a:cubicBezTo>
                  <a:pt x="2859122" y="1254051"/>
                  <a:pt x="2862270" y="1251689"/>
                  <a:pt x="2864633" y="1248145"/>
                </a:cubicBezTo>
                <a:cubicBezTo>
                  <a:pt x="2892587" y="1233578"/>
                  <a:pt x="2920935" y="1218616"/>
                  <a:pt x="2948889" y="1204049"/>
                </a:cubicBezTo>
                <a:cubicBezTo>
                  <a:pt x="2964638" y="1198143"/>
                  <a:pt x="2980780" y="1193812"/>
                  <a:pt x="2997711" y="1192631"/>
                </a:cubicBezTo>
                <a:cubicBezTo>
                  <a:pt x="2999679" y="1192631"/>
                  <a:pt x="3002042" y="1189875"/>
                  <a:pt x="3003223" y="1193812"/>
                </a:cubicBezTo>
                <a:cubicBezTo>
                  <a:pt x="3003617" y="1195386"/>
                  <a:pt x="3004403" y="1198143"/>
                  <a:pt x="3001648" y="1198143"/>
                </a:cubicBezTo>
                <a:cubicBezTo>
                  <a:pt x="2993774" y="1196961"/>
                  <a:pt x="2992198" y="1205230"/>
                  <a:pt x="2986687" y="1208379"/>
                </a:cubicBezTo>
                <a:cubicBezTo>
                  <a:pt x="2965032" y="1220585"/>
                  <a:pt x="2943771" y="1234759"/>
                  <a:pt x="2922510" y="1247752"/>
                </a:cubicBezTo>
                <a:cubicBezTo>
                  <a:pt x="2910698" y="1250508"/>
                  <a:pt x="2904005" y="1264288"/>
                  <a:pt x="2890618" y="1262713"/>
                </a:cubicBezTo>
                <a:cubicBezTo>
                  <a:pt x="2885893" y="1262319"/>
                  <a:pt x="2884319" y="1264288"/>
                  <a:pt x="2880775" y="1266256"/>
                </a:cubicBezTo>
                <a:cubicBezTo>
                  <a:pt x="2872900" y="1270587"/>
                  <a:pt x="2863846" y="1285942"/>
                  <a:pt x="2852428" y="1265075"/>
                </a:cubicBezTo>
                <a:cubicBezTo>
                  <a:pt x="2861090" y="1283187"/>
                  <a:pt x="2840616" y="1288304"/>
                  <a:pt x="2841403" y="1301691"/>
                </a:cubicBezTo>
                <a:cubicBezTo>
                  <a:pt x="2841404" y="1304841"/>
                  <a:pt x="2839042" y="1304054"/>
                  <a:pt x="2836679" y="1304841"/>
                </a:cubicBezTo>
                <a:cubicBezTo>
                  <a:pt x="2817781" y="1311928"/>
                  <a:pt x="2803213" y="1322952"/>
                  <a:pt x="2799669" y="1344213"/>
                </a:cubicBezTo>
                <a:cubicBezTo>
                  <a:pt x="2799276" y="1346574"/>
                  <a:pt x="2796520" y="1348544"/>
                  <a:pt x="2794551" y="1350118"/>
                </a:cubicBezTo>
                <a:cubicBezTo>
                  <a:pt x="2787466" y="1356418"/>
                  <a:pt x="2780772" y="1363111"/>
                  <a:pt x="2773289" y="1368624"/>
                </a:cubicBezTo>
                <a:cubicBezTo>
                  <a:pt x="2769746" y="1371380"/>
                  <a:pt x="2766990" y="1384372"/>
                  <a:pt x="2759510" y="1370985"/>
                </a:cubicBezTo>
                <a:cubicBezTo>
                  <a:pt x="2757936" y="1368229"/>
                  <a:pt x="2753211" y="1371773"/>
                  <a:pt x="2752030" y="1375711"/>
                </a:cubicBezTo>
                <a:cubicBezTo>
                  <a:pt x="2746517" y="1371379"/>
                  <a:pt x="2749668" y="1362324"/>
                  <a:pt x="2741792" y="1356811"/>
                </a:cubicBezTo>
                <a:cubicBezTo>
                  <a:pt x="2747698" y="1368623"/>
                  <a:pt x="2742186" y="1379254"/>
                  <a:pt x="2743368" y="1389884"/>
                </a:cubicBezTo>
                <a:cubicBezTo>
                  <a:pt x="2742581" y="1391065"/>
                  <a:pt x="2741006" y="1391852"/>
                  <a:pt x="2741005" y="1393034"/>
                </a:cubicBezTo>
                <a:cubicBezTo>
                  <a:pt x="2739824" y="1399727"/>
                  <a:pt x="2731556" y="1397759"/>
                  <a:pt x="2729587" y="1403271"/>
                </a:cubicBezTo>
                <a:cubicBezTo>
                  <a:pt x="2726045" y="1399333"/>
                  <a:pt x="2721319" y="1396183"/>
                  <a:pt x="2719351" y="1391852"/>
                </a:cubicBezTo>
                <a:cubicBezTo>
                  <a:pt x="2712657" y="1377285"/>
                  <a:pt x="2718170" y="1353268"/>
                  <a:pt x="2729587" y="1341457"/>
                </a:cubicBezTo>
                <a:cubicBezTo>
                  <a:pt x="2733131" y="1339882"/>
                  <a:pt x="2737462" y="1339094"/>
                  <a:pt x="2739824" y="1336339"/>
                </a:cubicBezTo>
                <a:cubicBezTo>
                  <a:pt x="2741399" y="1334763"/>
                  <a:pt x="2746123" y="1331613"/>
                  <a:pt x="2742581" y="1328070"/>
                </a:cubicBezTo>
                <a:cubicBezTo>
                  <a:pt x="2739431" y="1324921"/>
                  <a:pt x="2737462" y="1327676"/>
                  <a:pt x="2735493" y="1330433"/>
                </a:cubicBezTo>
                <a:cubicBezTo>
                  <a:pt x="2733131" y="1334370"/>
                  <a:pt x="2731162" y="1331613"/>
                  <a:pt x="2729588" y="1329645"/>
                </a:cubicBezTo>
                <a:cubicBezTo>
                  <a:pt x="2726831" y="1324133"/>
                  <a:pt x="2724076" y="1328464"/>
                  <a:pt x="2721320" y="1329645"/>
                </a:cubicBezTo>
                <a:cubicBezTo>
                  <a:pt x="2721320" y="1327283"/>
                  <a:pt x="2721320" y="1325315"/>
                  <a:pt x="2718563" y="1324527"/>
                </a:cubicBezTo>
                <a:cubicBezTo>
                  <a:pt x="2715019" y="1317046"/>
                  <a:pt x="2715415" y="1306415"/>
                  <a:pt x="2711476" y="1301297"/>
                </a:cubicBezTo>
                <a:cubicBezTo>
                  <a:pt x="2700452" y="1285942"/>
                  <a:pt x="2696121" y="1270981"/>
                  <a:pt x="2699271" y="1252870"/>
                </a:cubicBezTo>
                <a:cubicBezTo>
                  <a:pt x="2700060" y="1248932"/>
                  <a:pt x="2697302" y="1244602"/>
                  <a:pt x="2692184" y="1244602"/>
                </a:cubicBezTo>
                <a:cubicBezTo>
                  <a:pt x="2686279" y="1244602"/>
                  <a:pt x="2687459" y="1249720"/>
                  <a:pt x="2687853" y="1252870"/>
                </a:cubicBezTo>
                <a:cubicBezTo>
                  <a:pt x="2691003" y="1274918"/>
                  <a:pt x="2694546" y="1296967"/>
                  <a:pt x="2698483" y="1319015"/>
                </a:cubicBezTo>
                <a:cubicBezTo>
                  <a:pt x="2700846" y="1332401"/>
                  <a:pt x="2700452" y="1346969"/>
                  <a:pt x="2703602" y="1359568"/>
                </a:cubicBezTo>
                <a:cubicBezTo>
                  <a:pt x="2709114" y="1382403"/>
                  <a:pt x="2716594" y="1403665"/>
                  <a:pt x="2707933" y="1427681"/>
                </a:cubicBezTo>
                <a:cubicBezTo>
                  <a:pt x="2705177" y="1435162"/>
                  <a:pt x="2707146" y="1445398"/>
                  <a:pt x="2703602" y="1453667"/>
                </a:cubicBezTo>
                <a:cubicBezTo>
                  <a:pt x="2698483" y="1465084"/>
                  <a:pt x="2688247" y="1473746"/>
                  <a:pt x="2687459" y="1487920"/>
                </a:cubicBezTo>
                <a:cubicBezTo>
                  <a:pt x="2687460" y="1488707"/>
                  <a:pt x="2687066" y="1489101"/>
                  <a:pt x="2687066" y="1489495"/>
                </a:cubicBezTo>
                <a:cubicBezTo>
                  <a:pt x="2685885" y="1490676"/>
                  <a:pt x="2685097" y="1491857"/>
                  <a:pt x="2683916" y="1493038"/>
                </a:cubicBezTo>
                <a:cubicBezTo>
                  <a:pt x="2681160" y="1495007"/>
                  <a:pt x="2677223" y="1495401"/>
                  <a:pt x="2675254" y="1495007"/>
                </a:cubicBezTo>
                <a:cubicBezTo>
                  <a:pt x="2668955" y="1493432"/>
                  <a:pt x="2672105" y="1488707"/>
                  <a:pt x="2674467" y="1484376"/>
                </a:cubicBezTo>
                <a:cubicBezTo>
                  <a:pt x="2678011" y="1478077"/>
                  <a:pt x="2679980" y="1471383"/>
                  <a:pt x="2682735" y="1464691"/>
                </a:cubicBezTo>
                <a:cubicBezTo>
                  <a:pt x="2686279" y="1459572"/>
                  <a:pt x="2690216" y="1454454"/>
                  <a:pt x="2693759" y="1448942"/>
                </a:cubicBezTo>
                <a:cubicBezTo>
                  <a:pt x="2693366" y="1448548"/>
                  <a:pt x="2692972" y="1448155"/>
                  <a:pt x="2692185" y="1447761"/>
                </a:cubicBezTo>
                <a:cubicBezTo>
                  <a:pt x="2687066" y="1452092"/>
                  <a:pt x="2682342" y="1456816"/>
                  <a:pt x="2677222" y="1461147"/>
                </a:cubicBezTo>
                <a:cubicBezTo>
                  <a:pt x="2675648" y="1463509"/>
                  <a:pt x="2673679" y="1465872"/>
                  <a:pt x="2671317" y="1469415"/>
                </a:cubicBezTo>
                <a:cubicBezTo>
                  <a:pt x="2669348" y="1465478"/>
                  <a:pt x="2668955" y="1460360"/>
                  <a:pt x="2666199" y="1458391"/>
                </a:cubicBezTo>
                <a:cubicBezTo>
                  <a:pt x="2655963" y="1451698"/>
                  <a:pt x="2663049" y="1464297"/>
                  <a:pt x="2658719" y="1465084"/>
                </a:cubicBezTo>
                <a:cubicBezTo>
                  <a:pt x="2655175" y="1465084"/>
                  <a:pt x="2653994" y="1458391"/>
                  <a:pt x="2653206" y="1459178"/>
                </a:cubicBezTo>
                <a:cubicBezTo>
                  <a:pt x="2650450" y="1462328"/>
                  <a:pt x="2647301" y="1466265"/>
                  <a:pt x="2646513" y="1470203"/>
                </a:cubicBezTo>
                <a:cubicBezTo>
                  <a:pt x="2645726" y="1475714"/>
                  <a:pt x="2646907" y="1482014"/>
                  <a:pt x="2647301" y="1487920"/>
                </a:cubicBezTo>
                <a:cubicBezTo>
                  <a:pt x="2647301" y="1492251"/>
                  <a:pt x="2653600" y="1495401"/>
                  <a:pt x="2650057" y="1500912"/>
                </a:cubicBezTo>
                <a:cubicBezTo>
                  <a:pt x="2649269" y="1502094"/>
                  <a:pt x="2653206" y="1504456"/>
                  <a:pt x="2655962" y="1504850"/>
                </a:cubicBezTo>
                <a:cubicBezTo>
                  <a:pt x="2665806" y="1507212"/>
                  <a:pt x="2661474" y="1496581"/>
                  <a:pt x="2666593" y="1493432"/>
                </a:cubicBezTo>
                <a:cubicBezTo>
                  <a:pt x="2668167" y="1498157"/>
                  <a:pt x="2669743" y="1502881"/>
                  <a:pt x="2670136" y="1507212"/>
                </a:cubicBezTo>
                <a:cubicBezTo>
                  <a:pt x="2668167" y="1508393"/>
                  <a:pt x="2666199" y="1509575"/>
                  <a:pt x="2663837" y="1510755"/>
                </a:cubicBezTo>
                <a:cubicBezTo>
                  <a:pt x="2666199" y="1509968"/>
                  <a:pt x="2668167" y="1509181"/>
                  <a:pt x="2670136" y="1508787"/>
                </a:cubicBezTo>
                <a:cubicBezTo>
                  <a:pt x="2670137" y="1515087"/>
                  <a:pt x="2667774" y="1520205"/>
                  <a:pt x="2659900" y="1524142"/>
                </a:cubicBezTo>
                <a:cubicBezTo>
                  <a:pt x="2663837" y="1528867"/>
                  <a:pt x="2668561" y="1525323"/>
                  <a:pt x="2672892" y="1528473"/>
                </a:cubicBezTo>
                <a:cubicBezTo>
                  <a:pt x="2668168" y="1532410"/>
                  <a:pt x="2672105" y="1539891"/>
                  <a:pt x="2665806" y="1543040"/>
                </a:cubicBezTo>
                <a:cubicBezTo>
                  <a:pt x="2664230" y="1549734"/>
                  <a:pt x="2669349" y="1554064"/>
                  <a:pt x="2672498" y="1558790"/>
                </a:cubicBezTo>
                <a:cubicBezTo>
                  <a:pt x="2683129" y="1575719"/>
                  <a:pt x="2696515" y="1590681"/>
                  <a:pt x="2708327" y="1607217"/>
                </a:cubicBezTo>
                <a:cubicBezTo>
                  <a:pt x="2756754" y="1675724"/>
                  <a:pt x="2805969" y="1743443"/>
                  <a:pt x="2855184" y="1811557"/>
                </a:cubicBezTo>
                <a:cubicBezTo>
                  <a:pt x="2931566" y="1917467"/>
                  <a:pt x="3007553" y="2024165"/>
                  <a:pt x="3083541" y="2130470"/>
                </a:cubicBezTo>
                <a:cubicBezTo>
                  <a:pt x="3074092" y="2133225"/>
                  <a:pt x="3065429" y="2137950"/>
                  <a:pt x="3057949" y="2146218"/>
                </a:cubicBezTo>
                <a:cubicBezTo>
                  <a:pt x="3052437" y="2152517"/>
                  <a:pt x="3042987" y="2156848"/>
                  <a:pt x="3035506" y="2162361"/>
                </a:cubicBezTo>
                <a:cubicBezTo>
                  <a:pt x="3033145" y="2163935"/>
                  <a:pt x="3031569" y="2167085"/>
                  <a:pt x="3028026" y="2165510"/>
                </a:cubicBezTo>
                <a:cubicBezTo>
                  <a:pt x="3024483" y="2163935"/>
                  <a:pt x="3024876" y="2160785"/>
                  <a:pt x="3026845" y="2158029"/>
                </a:cubicBezTo>
                <a:cubicBezTo>
                  <a:pt x="3028420" y="2156061"/>
                  <a:pt x="3035114" y="2156061"/>
                  <a:pt x="3032751" y="2152518"/>
                </a:cubicBezTo>
                <a:cubicBezTo>
                  <a:pt x="3028027" y="2149761"/>
                  <a:pt x="3025270" y="2154092"/>
                  <a:pt x="3019759" y="2152911"/>
                </a:cubicBezTo>
                <a:cubicBezTo>
                  <a:pt x="3009916" y="2150943"/>
                  <a:pt x="3003222" y="2159211"/>
                  <a:pt x="2994166" y="2161573"/>
                </a:cubicBezTo>
                <a:cubicBezTo>
                  <a:pt x="3009129" y="2168659"/>
                  <a:pt x="2987474" y="2170234"/>
                  <a:pt x="2988655" y="2174959"/>
                </a:cubicBezTo>
                <a:lnTo>
                  <a:pt x="2957944" y="2182440"/>
                </a:lnTo>
                <a:cubicBezTo>
                  <a:pt x="2947708" y="2197401"/>
                  <a:pt x="2927235" y="2192677"/>
                  <a:pt x="2910699" y="2195039"/>
                </a:cubicBezTo>
                <a:cubicBezTo>
                  <a:pt x="2920147" y="2202913"/>
                  <a:pt x="2889438" y="2199370"/>
                  <a:pt x="2902036" y="2208031"/>
                </a:cubicBezTo>
                <a:cubicBezTo>
                  <a:pt x="2905579" y="2210394"/>
                  <a:pt x="2914635" y="2211575"/>
                  <a:pt x="2909518" y="2216694"/>
                </a:cubicBezTo>
                <a:cubicBezTo>
                  <a:pt x="2904793" y="2221418"/>
                  <a:pt x="2896130" y="2218268"/>
                  <a:pt x="2891800" y="2216694"/>
                </a:cubicBezTo>
                <a:cubicBezTo>
                  <a:pt x="2874082" y="2211575"/>
                  <a:pt x="2853609" y="2214725"/>
                  <a:pt x="2844160" y="2221811"/>
                </a:cubicBezTo>
                <a:cubicBezTo>
                  <a:pt x="2831955" y="2230868"/>
                  <a:pt x="2826442" y="2226536"/>
                  <a:pt x="2818568" y="2222993"/>
                </a:cubicBezTo>
                <a:cubicBezTo>
                  <a:pt x="2809119" y="2219056"/>
                  <a:pt x="2803213" y="2221811"/>
                  <a:pt x="2795733" y="2226142"/>
                </a:cubicBezTo>
                <a:cubicBezTo>
                  <a:pt x="2783529" y="2233229"/>
                  <a:pt x="2793372" y="2239529"/>
                  <a:pt x="2795734" y="2246616"/>
                </a:cubicBezTo>
                <a:cubicBezTo>
                  <a:pt x="2763055" y="2243466"/>
                  <a:pt x="2758724" y="2246616"/>
                  <a:pt x="2765024" y="2268270"/>
                </a:cubicBezTo>
                <a:cubicBezTo>
                  <a:pt x="2766205" y="2272208"/>
                  <a:pt x="2760693" y="2270633"/>
                  <a:pt x="2759118" y="2271814"/>
                </a:cubicBezTo>
                <a:cubicBezTo>
                  <a:pt x="2744157" y="2281656"/>
                  <a:pt x="2735889" y="2298587"/>
                  <a:pt x="2741401" y="2308430"/>
                </a:cubicBezTo>
                <a:cubicBezTo>
                  <a:pt x="2722502" y="2302130"/>
                  <a:pt x="2718959" y="2317485"/>
                  <a:pt x="2707541" y="2321423"/>
                </a:cubicBezTo>
                <a:cubicBezTo>
                  <a:pt x="2696517" y="2325360"/>
                  <a:pt x="2715022" y="2327328"/>
                  <a:pt x="2713053" y="2332053"/>
                </a:cubicBezTo>
                <a:cubicBezTo>
                  <a:pt x="2704391" y="2333628"/>
                  <a:pt x="2689430" y="2336384"/>
                  <a:pt x="2690611" y="2339533"/>
                </a:cubicBezTo>
                <a:cubicBezTo>
                  <a:pt x="2693367" y="2347014"/>
                  <a:pt x="2698879" y="2354889"/>
                  <a:pt x="2712659" y="2357645"/>
                </a:cubicBezTo>
                <a:cubicBezTo>
                  <a:pt x="2697304" y="2358432"/>
                  <a:pt x="2697304" y="2358432"/>
                  <a:pt x="2683918" y="2363944"/>
                </a:cubicBezTo>
                <a:cubicBezTo>
                  <a:pt x="2689036" y="2365519"/>
                  <a:pt x="2695729" y="2361976"/>
                  <a:pt x="2700061" y="2365125"/>
                </a:cubicBezTo>
                <a:cubicBezTo>
                  <a:pt x="2691792" y="2372606"/>
                  <a:pt x="2691792" y="2372606"/>
                  <a:pt x="2681161" y="2368669"/>
                </a:cubicBezTo>
                <a:cubicBezTo>
                  <a:pt x="2666988" y="2363944"/>
                  <a:pt x="2646908" y="2369456"/>
                  <a:pt x="2649664" y="2378512"/>
                </a:cubicBezTo>
                <a:cubicBezTo>
                  <a:pt x="2653601" y="2390717"/>
                  <a:pt x="2639821" y="2391898"/>
                  <a:pt x="2632341" y="2397804"/>
                </a:cubicBezTo>
                <a:cubicBezTo>
                  <a:pt x="2626829" y="2402135"/>
                  <a:pt x="2602418" y="2401741"/>
                  <a:pt x="2621710" y="2413552"/>
                </a:cubicBezTo>
                <a:cubicBezTo>
                  <a:pt x="2624860" y="2415521"/>
                  <a:pt x="2618954" y="2415521"/>
                  <a:pt x="2617773" y="2415915"/>
                </a:cubicBezTo>
                <a:cubicBezTo>
                  <a:pt x="2607536" y="2417489"/>
                  <a:pt x="2599662" y="2423395"/>
                  <a:pt x="2588637" y="2423395"/>
                </a:cubicBezTo>
                <a:cubicBezTo>
                  <a:pt x="2580763" y="2423002"/>
                  <a:pt x="2574464" y="2426152"/>
                  <a:pt x="2568165" y="2428907"/>
                </a:cubicBezTo>
                <a:cubicBezTo>
                  <a:pt x="2563834" y="2430482"/>
                  <a:pt x="2563046" y="2433239"/>
                  <a:pt x="2567771" y="2435207"/>
                </a:cubicBezTo>
                <a:cubicBezTo>
                  <a:pt x="2577613" y="2437570"/>
                  <a:pt x="2587063" y="2432057"/>
                  <a:pt x="2598481" y="2432451"/>
                </a:cubicBezTo>
                <a:cubicBezTo>
                  <a:pt x="2593756" y="2437570"/>
                  <a:pt x="2588244" y="2441113"/>
                  <a:pt x="2581945" y="2445050"/>
                </a:cubicBezTo>
                <a:cubicBezTo>
                  <a:pt x="2561472" y="2458043"/>
                  <a:pt x="2535092" y="2454893"/>
                  <a:pt x="2512257" y="2460405"/>
                </a:cubicBezTo>
                <a:cubicBezTo>
                  <a:pt x="2505563" y="2462374"/>
                  <a:pt x="2498870" y="2464736"/>
                  <a:pt x="2501233" y="2471035"/>
                </a:cubicBezTo>
                <a:cubicBezTo>
                  <a:pt x="2503201" y="2473004"/>
                  <a:pt x="2506351" y="2473791"/>
                  <a:pt x="2509500" y="2473791"/>
                </a:cubicBezTo>
                <a:cubicBezTo>
                  <a:pt x="2515406" y="2474578"/>
                  <a:pt x="2519737" y="2475760"/>
                  <a:pt x="2518162" y="2480878"/>
                </a:cubicBezTo>
                <a:cubicBezTo>
                  <a:pt x="2516587" y="2485997"/>
                  <a:pt x="2510682" y="2482848"/>
                  <a:pt x="2507139" y="2484028"/>
                </a:cubicBezTo>
                <a:cubicBezTo>
                  <a:pt x="2490996" y="2488359"/>
                  <a:pt x="2475247" y="2484422"/>
                  <a:pt x="2459498" y="2486391"/>
                </a:cubicBezTo>
                <a:cubicBezTo>
                  <a:pt x="2465010" y="2478516"/>
                  <a:pt x="2474065" y="2474578"/>
                  <a:pt x="2485877" y="2474185"/>
                </a:cubicBezTo>
                <a:cubicBezTo>
                  <a:pt x="2498476" y="2469854"/>
                  <a:pt x="2501233" y="2463555"/>
                  <a:pt x="2494145" y="2456468"/>
                </a:cubicBezTo>
                <a:cubicBezTo>
                  <a:pt x="2486665" y="2448987"/>
                  <a:pt x="2477609" y="2451743"/>
                  <a:pt x="2469341" y="2457256"/>
                </a:cubicBezTo>
                <a:cubicBezTo>
                  <a:pt x="2469735" y="2456468"/>
                  <a:pt x="2470129" y="2455680"/>
                  <a:pt x="2470522" y="2454893"/>
                </a:cubicBezTo>
                <a:cubicBezTo>
                  <a:pt x="2476428" y="2445444"/>
                  <a:pt x="2468948" y="2446625"/>
                  <a:pt x="2460286" y="2449774"/>
                </a:cubicBezTo>
                <a:cubicBezTo>
                  <a:pt x="2448868" y="2446625"/>
                  <a:pt x="2437056" y="2444263"/>
                  <a:pt x="2424063" y="2447413"/>
                </a:cubicBezTo>
                <a:cubicBezTo>
                  <a:pt x="2402015" y="2451350"/>
                  <a:pt x="2394141" y="2467885"/>
                  <a:pt x="2376030" y="2473398"/>
                </a:cubicBezTo>
                <a:cubicBezTo>
                  <a:pt x="2365400" y="2474185"/>
                  <a:pt x="2370518" y="2460799"/>
                  <a:pt x="2356738" y="2466311"/>
                </a:cubicBezTo>
                <a:cubicBezTo>
                  <a:pt x="2344926" y="2476154"/>
                  <a:pt x="2322091" y="2470248"/>
                  <a:pt x="2311853" y="2482848"/>
                </a:cubicBezTo>
                <a:cubicBezTo>
                  <a:pt x="2323271" y="2484816"/>
                  <a:pt x="2330752" y="2476548"/>
                  <a:pt x="2341382" y="2476548"/>
                </a:cubicBezTo>
                <a:cubicBezTo>
                  <a:pt x="2333115" y="2486785"/>
                  <a:pt x="2333115" y="2486391"/>
                  <a:pt x="2315397" y="2486785"/>
                </a:cubicBezTo>
                <a:cubicBezTo>
                  <a:pt x="2309097" y="2486784"/>
                  <a:pt x="2302010" y="2489541"/>
                  <a:pt x="2300042" y="2495052"/>
                </a:cubicBezTo>
                <a:cubicBezTo>
                  <a:pt x="2299649" y="2495840"/>
                  <a:pt x="2306341" y="2495446"/>
                  <a:pt x="2305160" y="2497415"/>
                </a:cubicBezTo>
                <a:cubicBezTo>
                  <a:pt x="2303979" y="2500171"/>
                  <a:pt x="2300830" y="2497415"/>
                  <a:pt x="2298861" y="2497415"/>
                </a:cubicBezTo>
                <a:cubicBezTo>
                  <a:pt x="2294924" y="2497021"/>
                  <a:pt x="2290986" y="2497809"/>
                  <a:pt x="2287837" y="2498989"/>
                </a:cubicBezTo>
                <a:cubicBezTo>
                  <a:pt x="2289412" y="2496233"/>
                  <a:pt x="2291380" y="2493871"/>
                  <a:pt x="2293349" y="2491115"/>
                </a:cubicBezTo>
                <a:cubicBezTo>
                  <a:pt x="2294923" y="2489146"/>
                  <a:pt x="2297680" y="2485997"/>
                  <a:pt x="2292955" y="2484422"/>
                </a:cubicBezTo>
                <a:cubicBezTo>
                  <a:pt x="2288624" y="2485997"/>
                  <a:pt x="2285475" y="2487178"/>
                  <a:pt x="2281143" y="2489147"/>
                </a:cubicBezTo>
                <a:cubicBezTo>
                  <a:pt x="2277206" y="2495052"/>
                  <a:pt x="2265001" y="2497021"/>
                  <a:pt x="2270907" y="2508439"/>
                </a:cubicBezTo>
                <a:cubicBezTo>
                  <a:pt x="2271694" y="2508439"/>
                  <a:pt x="2272482" y="2508045"/>
                  <a:pt x="2273269" y="2508045"/>
                </a:cubicBezTo>
                <a:lnTo>
                  <a:pt x="2257664" y="2515921"/>
                </a:lnTo>
                <a:lnTo>
                  <a:pt x="2248072" y="2522614"/>
                </a:lnTo>
                <a:lnTo>
                  <a:pt x="2249298" y="2519345"/>
                </a:lnTo>
                <a:lnTo>
                  <a:pt x="2228779" y="2524581"/>
                </a:lnTo>
                <a:cubicBezTo>
                  <a:pt x="2232322" y="2519069"/>
                  <a:pt x="2235866" y="2513557"/>
                  <a:pt x="2240197" y="2508833"/>
                </a:cubicBezTo>
                <a:cubicBezTo>
                  <a:pt x="2240590" y="2508439"/>
                  <a:pt x="2240590" y="2508045"/>
                  <a:pt x="2240984" y="2508045"/>
                </a:cubicBezTo>
                <a:cubicBezTo>
                  <a:pt x="2240197" y="2507652"/>
                  <a:pt x="2239016" y="2507258"/>
                  <a:pt x="2238228" y="2506864"/>
                </a:cubicBezTo>
                <a:cubicBezTo>
                  <a:pt x="2245315" y="2500564"/>
                  <a:pt x="2247677" y="2491903"/>
                  <a:pt x="2253190" y="2484422"/>
                </a:cubicBezTo>
                <a:cubicBezTo>
                  <a:pt x="2250827" y="2482060"/>
                  <a:pt x="2248465" y="2484422"/>
                  <a:pt x="2246103" y="2484028"/>
                </a:cubicBezTo>
                <a:cubicBezTo>
                  <a:pt x="2245709" y="2484028"/>
                  <a:pt x="2244921" y="2483634"/>
                  <a:pt x="2244921" y="2483241"/>
                </a:cubicBezTo>
                <a:cubicBezTo>
                  <a:pt x="2244921" y="2482848"/>
                  <a:pt x="2245315" y="2482454"/>
                  <a:pt x="2245315" y="2482059"/>
                </a:cubicBezTo>
                <a:cubicBezTo>
                  <a:pt x="2245709" y="2481272"/>
                  <a:pt x="2246103" y="2480485"/>
                  <a:pt x="2246497" y="2480091"/>
                </a:cubicBezTo>
                <a:cubicBezTo>
                  <a:pt x="2244134" y="2478910"/>
                  <a:pt x="2242166" y="2478123"/>
                  <a:pt x="2240590" y="2481272"/>
                </a:cubicBezTo>
                <a:cubicBezTo>
                  <a:pt x="2232322" y="2495052"/>
                  <a:pt x="2220511" y="2506470"/>
                  <a:pt x="2215786" y="2522219"/>
                </a:cubicBezTo>
                <a:cubicBezTo>
                  <a:pt x="2215392" y="2523400"/>
                  <a:pt x="2212243" y="2523400"/>
                  <a:pt x="2209880" y="2524187"/>
                </a:cubicBezTo>
                <a:cubicBezTo>
                  <a:pt x="2209880" y="2524187"/>
                  <a:pt x="2209487" y="2524187"/>
                  <a:pt x="2209487" y="2524581"/>
                </a:cubicBezTo>
                <a:cubicBezTo>
                  <a:pt x="2209093" y="2526550"/>
                  <a:pt x="2209487" y="2528912"/>
                  <a:pt x="2209487" y="2531274"/>
                </a:cubicBezTo>
                <a:cubicBezTo>
                  <a:pt x="2204368" y="2533637"/>
                  <a:pt x="2199250" y="2535999"/>
                  <a:pt x="2195706" y="2539542"/>
                </a:cubicBezTo>
                <a:cubicBezTo>
                  <a:pt x="2195706" y="2539542"/>
                  <a:pt x="2196100" y="2539148"/>
                  <a:pt x="2196100" y="2539148"/>
                </a:cubicBezTo>
                <a:cubicBezTo>
                  <a:pt x="2197282" y="2537968"/>
                  <a:pt x="2197282" y="2536787"/>
                  <a:pt x="2196494" y="2535605"/>
                </a:cubicBezTo>
                <a:cubicBezTo>
                  <a:pt x="2182714" y="2529700"/>
                  <a:pt x="2177989" y="2530487"/>
                  <a:pt x="2157122" y="2544661"/>
                </a:cubicBezTo>
                <a:cubicBezTo>
                  <a:pt x="2157910" y="2543480"/>
                  <a:pt x="2157516" y="2542298"/>
                  <a:pt x="2155941" y="2540724"/>
                </a:cubicBezTo>
                <a:cubicBezTo>
                  <a:pt x="2150429" y="2543480"/>
                  <a:pt x="2145705" y="2547024"/>
                  <a:pt x="2139405" y="2548992"/>
                </a:cubicBezTo>
                <a:cubicBezTo>
                  <a:pt x="2115782" y="2556472"/>
                  <a:pt x="2108301" y="2575371"/>
                  <a:pt x="2085465" y="2583639"/>
                </a:cubicBezTo>
                <a:cubicBezTo>
                  <a:pt x="2084678" y="2583639"/>
                  <a:pt x="2083497" y="2584033"/>
                  <a:pt x="2082709" y="2584033"/>
                </a:cubicBezTo>
                <a:cubicBezTo>
                  <a:pt x="2068929" y="2592301"/>
                  <a:pt x="2056724" y="2602144"/>
                  <a:pt x="2044912" y="2611593"/>
                </a:cubicBezTo>
                <a:cubicBezTo>
                  <a:pt x="2045700" y="2609231"/>
                  <a:pt x="2044912" y="2606475"/>
                  <a:pt x="2039794" y="2605687"/>
                </a:cubicBezTo>
                <a:cubicBezTo>
                  <a:pt x="2033101" y="2604112"/>
                  <a:pt x="2026014" y="2605687"/>
                  <a:pt x="2022470" y="2597419"/>
                </a:cubicBezTo>
                <a:cubicBezTo>
                  <a:pt x="2025226" y="2597026"/>
                  <a:pt x="2027983" y="2597026"/>
                  <a:pt x="2030345" y="2596632"/>
                </a:cubicBezTo>
                <a:cubicBezTo>
                  <a:pt x="2027589" y="2586789"/>
                  <a:pt x="2014990" y="2595057"/>
                  <a:pt x="2011446" y="2586396"/>
                </a:cubicBezTo>
                <a:cubicBezTo>
                  <a:pt x="1998453" y="2592301"/>
                  <a:pt x="2014202" y="2596238"/>
                  <a:pt x="2012233" y="2601357"/>
                </a:cubicBezTo>
                <a:cubicBezTo>
                  <a:pt x="1999635" y="2610411"/>
                  <a:pt x="1994910" y="2596632"/>
                  <a:pt x="1984279" y="2591513"/>
                </a:cubicBezTo>
                <a:cubicBezTo>
                  <a:pt x="1992548" y="2600569"/>
                  <a:pt x="1986642" y="2603718"/>
                  <a:pt x="1980736" y="2606475"/>
                </a:cubicBezTo>
                <a:cubicBezTo>
                  <a:pt x="1985067" y="2611199"/>
                  <a:pt x="1991366" y="2609624"/>
                  <a:pt x="1998848" y="2614349"/>
                </a:cubicBezTo>
                <a:cubicBezTo>
                  <a:pt x="1977193" y="2615924"/>
                  <a:pt x="1959476" y="2617499"/>
                  <a:pt x="1941364" y="2618680"/>
                </a:cubicBezTo>
                <a:cubicBezTo>
                  <a:pt x="1953963" y="2625767"/>
                  <a:pt x="1967350" y="2624192"/>
                  <a:pt x="1981130" y="2623011"/>
                </a:cubicBezTo>
                <a:cubicBezTo>
                  <a:pt x="1968531" y="2628917"/>
                  <a:pt x="1964200" y="2641516"/>
                  <a:pt x="1956326" y="2650572"/>
                </a:cubicBezTo>
                <a:cubicBezTo>
                  <a:pt x="1951601" y="2655689"/>
                  <a:pt x="1944120" y="2663170"/>
                  <a:pt x="1947270" y="2673013"/>
                </a:cubicBezTo>
                <a:cubicBezTo>
                  <a:pt x="1951207" y="2675376"/>
                  <a:pt x="1951207" y="2678131"/>
                  <a:pt x="1948451" y="2681281"/>
                </a:cubicBezTo>
                <a:cubicBezTo>
                  <a:pt x="1946483" y="2684825"/>
                  <a:pt x="1949632" y="2685612"/>
                  <a:pt x="1951601" y="2686793"/>
                </a:cubicBezTo>
                <a:cubicBezTo>
                  <a:pt x="1941364" y="2693880"/>
                  <a:pt x="1924435" y="2708054"/>
                  <a:pt x="1904354" y="2693881"/>
                </a:cubicBezTo>
                <a:cubicBezTo>
                  <a:pt x="1899630" y="2690337"/>
                  <a:pt x="1893724" y="2694668"/>
                  <a:pt x="1889787" y="2696242"/>
                </a:cubicBezTo>
                <a:cubicBezTo>
                  <a:pt x="1875219" y="2702542"/>
                  <a:pt x="1880731" y="2710810"/>
                  <a:pt x="1885850" y="2718291"/>
                </a:cubicBezTo>
                <a:cubicBezTo>
                  <a:pt x="1870101" y="2719866"/>
                  <a:pt x="1857502" y="2725771"/>
                  <a:pt x="1848053" y="2733646"/>
                </a:cubicBezTo>
                <a:cubicBezTo>
                  <a:pt x="1841754" y="2738764"/>
                  <a:pt x="1857896" y="2737977"/>
                  <a:pt x="1856321" y="2743883"/>
                </a:cubicBezTo>
                <a:cubicBezTo>
                  <a:pt x="1845297" y="2741914"/>
                  <a:pt x="1843722" y="2748214"/>
                  <a:pt x="1842541" y="2752544"/>
                </a:cubicBezTo>
                <a:cubicBezTo>
                  <a:pt x="1840966" y="2759237"/>
                  <a:pt x="1841360" y="2766325"/>
                  <a:pt x="1854746" y="2767112"/>
                </a:cubicBezTo>
                <a:cubicBezTo>
                  <a:pt x="1852384" y="2771444"/>
                  <a:pt x="1848447" y="2774987"/>
                  <a:pt x="1844116" y="2777742"/>
                </a:cubicBezTo>
                <a:cubicBezTo>
                  <a:pt x="1841754" y="2778923"/>
                  <a:pt x="1839391" y="2780105"/>
                  <a:pt x="1836635" y="2781286"/>
                </a:cubicBezTo>
                <a:cubicBezTo>
                  <a:pt x="1833091" y="2782861"/>
                  <a:pt x="1829942" y="2784829"/>
                  <a:pt x="1827580" y="2787192"/>
                </a:cubicBezTo>
                <a:cubicBezTo>
                  <a:pt x="1824430" y="2788766"/>
                  <a:pt x="1821280" y="2790341"/>
                  <a:pt x="1818524" y="2792311"/>
                </a:cubicBezTo>
                <a:cubicBezTo>
                  <a:pt x="1815768" y="2793885"/>
                  <a:pt x="1805531" y="2795460"/>
                  <a:pt x="1810650" y="2798216"/>
                </a:cubicBezTo>
                <a:cubicBezTo>
                  <a:pt x="1821674" y="2804121"/>
                  <a:pt x="1811437" y="2804515"/>
                  <a:pt x="1807106" y="2804909"/>
                </a:cubicBezTo>
                <a:cubicBezTo>
                  <a:pt x="1796869" y="2806090"/>
                  <a:pt x="1787814" y="2810815"/>
                  <a:pt x="1777184" y="2811209"/>
                </a:cubicBezTo>
                <a:cubicBezTo>
                  <a:pt x="1787026" y="2811602"/>
                  <a:pt x="1796082" y="2816327"/>
                  <a:pt x="1805925" y="2810421"/>
                </a:cubicBezTo>
                <a:cubicBezTo>
                  <a:pt x="1809075" y="2808453"/>
                  <a:pt x="1812618" y="2809240"/>
                  <a:pt x="1814587" y="2811209"/>
                </a:cubicBezTo>
                <a:cubicBezTo>
                  <a:pt x="1816949" y="2813964"/>
                  <a:pt x="1812618" y="2815146"/>
                  <a:pt x="1810256" y="2816327"/>
                </a:cubicBezTo>
                <a:cubicBezTo>
                  <a:pt x="1805925" y="2818689"/>
                  <a:pt x="1800806" y="2819870"/>
                  <a:pt x="1795295" y="2819870"/>
                </a:cubicBezTo>
                <a:cubicBezTo>
                  <a:pt x="1776790" y="2819870"/>
                  <a:pt x="1763009" y="2834438"/>
                  <a:pt x="1742930" y="2830894"/>
                </a:cubicBezTo>
                <a:cubicBezTo>
                  <a:pt x="1742536" y="2830894"/>
                  <a:pt x="1740961" y="2832075"/>
                  <a:pt x="1740961" y="2832469"/>
                </a:cubicBezTo>
                <a:cubicBezTo>
                  <a:pt x="1745292" y="2846643"/>
                  <a:pt x="1726788" y="2837194"/>
                  <a:pt x="1722063" y="2841131"/>
                </a:cubicBezTo>
                <a:cubicBezTo>
                  <a:pt x="1726394" y="2844675"/>
                  <a:pt x="1741355" y="2843887"/>
                  <a:pt x="1733087" y="2851762"/>
                </a:cubicBezTo>
                <a:cubicBezTo>
                  <a:pt x="1729150" y="2855305"/>
                  <a:pt x="1719700" y="2850580"/>
                  <a:pt x="1714582" y="2847431"/>
                </a:cubicBezTo>
                <a:cubicBezTo>
                  <a:pt x="1711432" y="2845462"/>
                  <a:pt x="1701589" y="2846250"/>
                  <a:pt x="1706314" y="2840738"/>
                </a:cubicBezTo>
                <a:cubicBezTo>
                  <a:pt x="1712220" y="2834438"/>
                  <a:pt x="1715763" y="2824989"/>
                  <a:pt x="1736237" y="2829320"/>
                </a:cubicBezTo>
                <a:cubicBezTo>
                  <a:pt x="1724819" y="2821445"/>
                  <a:pt x="1714582" y="2816327"/>
                  <a:pt x="1721275" y="2806090"/>
                </a:cubicBezTo>
                <a:cubicBezTo>
                  <a:pt x="1707495" y="2815540"/>
                  <a:pt x="1680329" y="2818295"/>
                  <a:pt x="1692140" y="2837588"/>
                </a:cubicBezTo>
                <a:cubicBezTo>
                  <a:pt x="1695290" y="2842312"/>
                  <a:pt x="1688991" y="2845069"/>
                  <a:pt x="1683478" y="2844281"/>
                </a:cubicBezTo>
                <a:cubicBezTo>
                  <a:pt x="1660249" y="2841918"/>
                  <a:pt x="1677179" y="2858849"/>
                  <a:pt x="1663399" y="2862392"/>
                </a:cubicBezTo>
                <a:cubicBezTo>
                  <a:pt x="1659462" y="2863573"/>
                  <a:pt x="1675604" y="2860423"/>
                  <a:pt x="1673636" y="2868691"/>
                </a:cubicBezTo>
                <a:cubicBezTo>
                  <a:pt x="1648831" y="2869479"/>
                  <a:pt x="1628358" y="2880897"/>
                  <a:pt x="1605916" y="2887590"/>
                </a:cubicBezTo>
                <a:cubicBezTo>
                  <a:pt x="1594891" y="2890740"/>
                  <a:pt x="1586624" y="2901370"/>
                  <a:pt x="1571662" y="2892708"/>
                </a:cubicBezTo>
                <a:cubicBezTo>
                  <a:pt x="1568512" y="2899008"/>
                  <a:pt x="1575993" y="2906882"/>
                  <a:pt x="1564182" y="2909245"/>
                </a:cubicBezTo>
                <a:cubicBezTo>
                  <a:pt x="1544890" y="2912788"/>
                  <a:pt x="1535047" y="2920662"/>
                  <a:pt x="1529928" y="2933261"/>
                </a:cubicBezTo>
                <a:cubicBezTo>
                  <a:pt x="1528353" y="2937592"/>
                  <a:pt x="1520873" y="2943498"/>
                  <a:pt x="1514967" y="2944285"/>
                </a:cubicBezTo>
                <a:cubicBezTo>
                  <a:pt x="1500005" y="2945860"/>
                  <a:pt x="1491738" y="2954128"/>
                  <a:pt x="1480320" y="2959247"/>
                </a:cubicBezTo>
                <a:cubicBezTo>
                  <a:pt x="1476776" y="2960821"/>
                  <a:pt x="1476383" y="2963184"/>
                  <a:pt x="1471264" y="2960428"/>
                </a:cubicBezTo>
                <a:cubicBezTo>
                  <a:pt x="1463783" y="2956491"/>
                  <a:pt x="1453940" y="2959640"/>
                  <a:pt x="1449216" y="2963184"/>
                </a:cubicBezTo>
                <a:cubicBezTo>
                  <a:pt x="1444491" y="2967121"/>
                  <a:pt x="1446854" y="2972239"/>
                  <a:pt x="1455122" y="2974995"/>
                </a:cubicBezTo>
                <a:cubicBezTo>
                  <a:pt x="1460240" y="2976570"/>
                  <a:pt x="1457484" y="2979327"/>
                  <a:pt x="1455122" y="2982476"/>
                </a:cubicBezTo>
                <a:cubicBezTo>
                  <a:pt x="1450397" y="2988776"/>
                  <a:pt x="1442916" y="2991532"/>
                  <a:pt x="1430711" y="2997832"/>
                </a:cubicBezTo>
                <a:cubicBezTo>
                  <a:pt x="1440161" y="2984051"/>
                  <a:pt x="1450397" y="2973814"/>
                  <a:pt x="1437798" y="2963578"/>
                </a:cubicBezTo>
                <a:cubicBezTo>
                  <a:pt x="1417325" y="2974996"/>
                  <a:pt x="1417718" y="2974995"/>
                  <a:pt x="1427168" y="2985625"/>
                </a:cubicBezTo>
                <a:cubicBezTo>
                  <a:pt x="1432286" y="2991532"/>
                  <a:pt x="1427955" y="2997043"/>
                  <a:pt x="1421262" y="3000981"/>
                </a:cubicBezTo>
                <a:cubicBezTo>
                  <a:pt x="1416144" y="3004131"/>
                  <a:pt x="1410631" y="3007281"/>
                  <a:pt x="1404726" y="3009249"/>
                </a:cubicBezTo>
                <a:cubicBezTo>
                  <a:pt x="1385827" y="3015155"/>
                  <a:pt x="1382677" y="3029329"/>
                  <a:pt x="1370079" y="3038384"/>
                </a:cubicBezTo>
                <a:cubicBezTo>
                  <a:pt x="1362992" y="3043502"/>
                  <a:pt x="1377953" y="3043502"/>
                  <a:pt x="1372440" y="3048227"/>
                </a:cubicBezTo>
                <a:cubicBezTo>
                  <a:pt x="1366929" y="3052952"/>
                  <a:pt x="1368110" y="3054133"/>
                  <a:pt x="1378740" y="3056495"/>
                </a:cubicBezTo>
                <a:cubicBezTo>
                  <a:pt x="1372047" y="3056889"/>
                  <a:pt x="1366929" y="3057282"/>
                  <a:pt x="1361810" y="3057676"/>
                </a:cubicBezTo>
                <a:cubicBezTo>
                  <a:pt x="1362204" y="3050195"/>
                  <a:pt x="1354329" y="3052558"/>
                  <a:pt x="1348030" y="3052558"/>
                </a:cubicBezTo>
                <a:cubicBezTo>
                  <a:pt x="1343305" y="3052558"/>
                  <a:pt x="1335825" y="3055708"/>
                  <a:pt x="1337006" y="3049015"/>
                </a:cubicBezTo>
                <a:cubicBezTo>
                  <a:pt x="1338187" y="3043503"/>
                  <a:pt x="1343306" y="3044290"/>
                  <a:pt x="1348818" y="3046652"/>
                </a:cubicBezTo>
                <a:cubicBezTo>
                  <a:pt x="1354329" y="3049015"/>
                  <a:pt x="1359842" y="3047834"/>
                  <a:pt x="1360235" y="3042715"/>
                </a:cubicBezTo>
                <a:cubicBezTo>
                  <a:pt x="1361023" y="3037991"/>
                  <a:pt x="1356298" y="3036416"/>
                  <a:pt x="1349605" y="3037597"/>
                </a:cubicBezTo>
                <a:cubicBezTo>
                  <a:pt x="1347636" y="3037991"/>
                  <a:pt x="1322045" y="3045865"/>
                  <a:pt x="1320076" y="3046653"/>
                </a:cubicBezTo>
                <a:cubicBezTo>
                  <a:pt x="1315351" y="3049015"/>
                  <a:pt x="1311414" y="3050984"/>
                  <a:pt x="1304328" y="3048621"/>
                </a:cubicBezTo>
                <a:cubicBezTo>
                  <a:pt x="1292516" y="3044290"/>
                  <a:pt x="1282279" y="3047046"/>
                  <a:pt x="1278342" y="3057676"/>
                </a:cubicBezTo>
                <a:cubicBezTo>
                  <a:pt x="1269680" y="3049802"/>
                  <a:pt x="1264562" y="3046259"/>
                  <a:pt x="1257081" y="3058858"/>
                </a:cubicBezTo>
                <a:cubicBezTo>
                  <a:pt x="1257081" y="3059251"/>
                  <a:pt x="1256687" y="3059251"/>
                  <a:pt x="1256294" y="3059645"/>
                </a:cubicBezTo>
                <a:cubicBezTo>
                  <a:pt x="1255113" y="3059645"/>
                  <a:pt x="1254325" y="3059251"/>
                  <a:pt x="1253144" y="3059645"/>
                </a:cubicBezTo>
                <a:cubicBezTo>
                  <a:pt x="1247238" y="3060432"/>
                  <a:pt x="1246451" y="3064764"/>
                  <a:pt x="1246057" y="3069095"/>
                </a:cubicBezTo>
                <a:cubicBezTo>
                  <a:pt x="1244482" y="3070275"/>
                  <a:pt x="1242513" y="3071457"/>
                  <a:pt x="1240939" y="3072638"/>
                </a:cubicBezTo>
                <a:cubicBezTo>
                  <a:pt x="1236214" y="3071457"/>
                  <a:pt x="1231883" y="3070669"/>
                  <a:pt x="1230702" y="3064369"/>
                </a:cubicBezTo>
                <a:cubicBezTo>
                  <a:pt x="1230309" y="3063976"/>
                  <a:pt x="1229520" y="3063582"/>
                  <a:pt x="1229127" y="3063188"/>
                </a:cubicBezTo>
                <a:cubicBezTo>
                  <a:pt x="1229521" y="3067126"/>
                  <a:pt x="1213772" y="3069095"/>
                  <a:pt x="1227552" y="3075000"/>
                </a:cubicBezTo>
                <a:cubicBezTo>
                  <a:pt x="1227159" y="3075788"/>
                  <a:pt x="1226371" y="3076575"/>
                  <a:pt x="1225977" y="3077363"/>
                </a:cubicBezTo>
                <a:cubicBezTo>
                  <a:pt x="1225977" y="3077363"/>
                  <a:pt x="1225584" y="3077363"/>
                  <a:pt x="1225584" y="3077363"/>
                </a:cubicBezTo>
                <a:cubicBezTo>
                  <a:pt x="1217315" y="3073819"/>
                  <a:pt x="1213772" y="3075000"/>
                  <a:pt x="1211803" y="3081300"/>
                </a:cubicBezTo>
                <a:cubicBezTo>
                  <a:pt x="1211016" y="3084056"/>
                  <a:pt x="1212197" y="3086812"/>
                  <a:pt x="1209047" y="3087993"/>
                </a:cubicBezTo>
                <a:cubicBezTo>
                  <a:pt x="1202354" y="3089567"/>
                  <a:pt x="1199204" y="3080512"/>
                  <a:pt x="1194480" y="3081300"/>
                </a:cubicBezTo>
                <a:cubicBezTo>
                  <a:pt x="1195661" y="3071457"/>
                  <a:pt x="1196448" y="3061220"/>
                  <a:pt x="1192117" y="3050195"/>
                </a:cubicBezTo>
                <a:cubicBezTo>
                  <a:pt x="1188574" y="3060432"/>
                  <a:pt x="1184637" y="3068306"/>
                  <a:pt x="1186605" y="3076575"/>
                </a:cubicBezTo>
                <a:cubicBezTo>
                  <a:pt x="1187393" y="3080119"/>
                  <a:pt x="1186999" y="3084056"/>
                  <a:pt x="1187393" y="3087993"/>
                </a:cubicBezTo>
                <a:cubicBezTo>
                  <a:pt x="1184637" y="3091143"/>
                  <a:pt x="1181487" y="3093111"/>
                  <a:pt x="1177156" y="3094686"/>
                </a:cubicBezTo>
                <a:cubicBezTo>
                  <a:pt x="1161408" y="3100198"/>
                  <a:pt x="1143691" y="3103741"/>
                  <a:pt x="1131485" y="3113584"/>
                </a:cubicBezTo>
                <a:cubicBezTo>
                  <a:pt x="1130697" y="3113978"/>
                  <a:pt x="1129123" y="3113978"/>
                  <a:pt x="1127941" y="3114372"/>
                </a:cubicBezTo>
                <a:cubicBezTo>
                  <a:pt x="1113374" y="3114372"/>
                  <a:pt x="1096444" y="3118309"/>
                  <a:pt x="1092506" y="3103741"/>
                </a:cubicBezTo>
                <a:cubicBezTo>
                  <a:pt x="1085026" y="3108466"/>
                  <a:pt x="1097625" y="3123034"/>
                  <a:pt x="1075184" y="3117522"/>
                </a:cubicBezTo>
                <a:cubicBezTo>
                  <a:pt x="1059434" y="3137208"/>
                  <a:pt x="1058647" y="3118703"/>
                  <a:pt x="1052741" y="3113191"/>
                </a:cubicBezTo>
                <a:cubicBezTo>
                  <a:pt x="1048804" y="3117521"/>
                  <a:pt x="1043291" y="3119884"/>
                  <a:pt x="1043292" y="3125002"/>
                </a:cubicBezTo>
                <a:cubicBezTo>
                  <a:pt x="1043291" y="3133665"/>
                  <a:pt x="1034630" y="3140357"/>
                  <a:pt x="1027937" y="3147838"/>
                </a:cubicBezTo>
                <a:cubicBezTo>
                  <a:pt x="1022031" y="3153743"/>
                  <a:pt x="1010613" y="3150594"/>
                  <a:pt x="1010613" y="3150988"/>
                </a:cubicBezTo>
                <a:cubicBezTo>
                  <a:pt x="1003526" y="3166343"/>
                  <a:pt x="979510" y="3166343"/>
                  <a:pt x="966123" y="3175398"/>
                </a:cubicBezTo>
                <a:cubicBezTo>
                  <a:pt x="966123" y="3177367"/>
                  <a:pt x="966123" y="3179335"/>
                  <a:pt x="970060" y="3177367"/>
                </a:cubicBezTo>
                <a:cubicBezTo>
                  <a:pt x="996045" y="3167918"/>
                  <a:pt x="1021637" y="3157681"/>
                  <a:pt x="1051166" y="3155319"/>
                </a:cubicBezTo>
                <a:cubicBezTo>
                  <a:pt x="1054709" y="3154925"/>
                  <a:pt x="1059434" y="3152563"/>
                  <a:pt x="1061797" y="3155713"/>
                </a:cubicBezTo>
                <a:cubicBezTo>
                  <a:pt x="1064552" y="3159650"/>
                  <a:pt x="1057860" y="3158862"/>
                  <a:pt x="1055891" y="3160437"/>
                </a:cubicBezTo>
                <a:cubicBezTo>
                  <a:pt x="1029906" y="3179336"/>
                  <a:pt x="994864" y="3190360"/>
                  <a:pt x="966517" y="3207290"/>
                </a:cubicBezTo>
                <a:cubicBezTo>
                  <a:pt x="951162" y="3216345"/>
                  <a:pt x="933838" y="3224220"/>
                  <a:pt x="916908" y="3232094"/>
                </a:cubicBezTo>
                <a:cubicBezTo>
                  <a:pt x="907852" y="3236031"/>
                  <a:pt x="894860" y="3232881"/>
                  <a:pt x="887379" y="3240362"/>
                </a:cubicBezTo>
                <a:cubicBezTo>
                  <a:pt x="882260" y="3245087"/>
                  <a:pt x="868087" y="3240755"/>
                  <a:pt x="865725" y="3250599"/>
                </a:cubicBezTo>
                <a:cubicBezTo>
                  <a:pt x="864938" y="3253355"/>
                  <a:pt x="856275" y="3253355"/>
                  <a:pt x="854701" y="3248236"/>
                </a:cubicBezTo>
                <a:cubicBezTo>
                  <a:pt x="853914" y="3245480"/>
                  <a:pt x="853519" y="3241937"/>
                  <a:pt x="846432" y="3242724"/>
                </a:cubicBezTo>
                <a:cubicBezTo>
                  <a:pt x="844070" y="3247449"/>
                  <a:pt x="849582" y="3251780"/>
                  <a:pt x="848007" y="3255717"/>
                </a:cubicBezTo>
                <a:cubicBezTo>
                  <a:pt x="846432" y="3260048"/>
                  <a:pt x="835802" y="3264379"/>
                  <a:pt x="836196" y="3267922"/>
                </a:cubicBezTo>
                <a:cubicBezTo>
                  <a:pt x="836983" y="3280522"/>
                  <a:pt x="822416" y="3282096"/>
                  <a:pt x="812179" y="3287608"/>
                </a:cubicBezTo>
                <a:cubicBezTo>
                  <a:pt x="798792" y="3295088"/>
                  <a:pt x="779894" y="3302569"/>
                  <a:pt x="779106" y="3314775"/>
                </a:cubicBezTo>
                <a:cubicBezTo>
                  <a:pt x="778319" y="3325406"/>
                  <a:pt x="770051" y="3331311"/>
                  <a:pt x="761389" y="3337611"/>
                </a:cubicBezTo>
                <a:cubicBezTo>
                  <a:pt x="749578" y="3346272"/>
                  <a:pt x="735797" y="3354146"/>
                  <a:pt x="726742" y="3363990"/>
                </a:cubicBezTo>
                <a:cubicBezTo>
                  <a:pt x="719655" y="3363990"/>
                  <a:pt x="722017" y="3351784"/>
                  <a:pt x="707449" y="3360446"/>
                </a:cubicBezTo>
                <a:cubicBezTo>
                  <a:pt x="697607" y="3365958"/>
                  <a:pt x="696819" y="3370683"/>
                  <a:pt x="694851" y="3376982"/>
                </a:cubicBezTo>
                <a:cubicBezTo>
                  <a:pt x="693670" y="3380132"/>
                  <a:pt x="697213" y="3387219"/>
                  <a:pt x="687764" y="3386432"/>
                </a:cubicBezTo>
                <a:cubicBezTo>
                  <a:pt x="681464" y="3385644"/>
                  <a:pt x="676740" y="3380920"/>
                  <a:pt x="678315" y="3389975"/>
                </a:cubicBezTo>
                <a:cubicBezTo>
                  <a:pt x="678708" y="3393124"/>
                  <a:pt x="674377" y="3393913"/>
                  <a:pt x="671621" y="3391944"/>
                </a:cubicBezTo>
                <a:cubicBezTo>
                  <a:pt x="666896" y="3388794"/>
                  <a:pt x="663353" y="3388794"/>
                  <a:pt x="660597" y="3390369"/>
                </a:cubicBezTo>
                <a:cubicBezTo>
                  <a:pt x="664140" y="3380526"/>
                  <a:pt x="672409" y="3376589"/>
                  <a:pt x="681858" y="3373046"/>
                </a:cubicBezTo>
                <a:cubicBezTo>
                  <a:pt x="686976" y="3371077"/>
                  <a:pt x="692094" y="3367533"/>
                  <a:pt x="690520" y="3360840"/>
                </a:cubicBezTo>
                <a:cubicBezTo>
                  <a:pt x="689339" y="3355328"/>
                  <a:pt x="687370" y="3348635"/>
                  <a:pt x="681070" y="3346666"/>
                </a:cubicBezTo>
                <a:cubicBezTo>
                  <a:pt x="673590" y="3344304"/>
                  <a:pt x="671621" y="3351391"/>
                  <a:pt x="668078" y="3356903"/>
                </a:cubicBezTo>
                <a:cubicBezTo>
                  <a:pt x="663747" y="3352178"/>
                  <a:pt x="656660" y="3350209"/>
                  <a:pt x="658629" y="3341941"/>
                </a:cubicBezTo>
                <a:cubicBezTo>
                  <a:pt x="658629" y="3341548"/>
                  <a:pt x="658235" y="3341548"/>
                  <a:pt x="658235" y="3341154"/>
                </a:cubicBezTo>
                <a:cubicBezTo>
                  <a:pt x="662566" y="3347060"/>
                  <a:pt x="668471" y="3349816"/>
                  <a:pt x="675164" y="3344697"/>
                </a:cubicBezTo>
                <a:cubicBezTo>
                  <a:pt x="682645" y="3339185"/>
                  <a:pt x="686583" y="3330130"/>
                  <a:pt x="692489" y="3323043"/>
                </a:cubicBezTo>
                <a:cubicBezTo>
                  <a:pt x="694063" y="3321074"/>
                  <a:pt x="690914" y="3318712"/>
                  <a:pt x="687764" y="3317924"/>
                </a:cubicBezTo>
                <a:cubicBezTo>
                  <a:pt x="684220" y="3317137"/>
                  <a:pt x="681070" y="3319499"/>
                  <a:pt x="677133" y="3318318"/>
                </a:cubicBezTo>
                <a:cubicBezTo>
                  <a:pt x="681464" y="3311231"/>
                  <a:pt x="685795" y="3304538"/>
                  <a:pt x="691307" y="3298239"/>
                </a:cubicBezTo>
                <a:cubicBezTo>
                  <a:pt x="691701" y="3297845"/>
                  <a:pt x="691701" y="3297451"/>
                  <a:pt x="692094" y="3297451"/>
                </a:cubicBezTo>
                <a:cubicBezTo>
                  <a:pt x="691307" y="3297057"/>
                  <a:pt x="690126" y="3296663"/>
                  <a:pt x="689339" y="3296270"/>
                </a:cubicBezTo>
                <a:cubicBezTo>
                  <a:pt x="696426" y="3289971"/>
                  <a:pt x="698788" y="3281309"/>
                  <a:pt x="704300" y="3273828"/>
                </a:cubicBezTo>
                <a:cubicBezTo>
                  <a:pt x="701938" y="3271466"/>
                  <a:pt x="699575" y="3273828"/>
                  <a:pt x="697213" y="3273435"/>
                </a:cubicBezTo>
                <a:cubicBezTo>
                  <a:pt x="696819" y="3273434"/>
                  <a:pt x="696031" y="3273041"/>
                  <a:pt x="696031" y="3272647"/>
                </a:cubicBezTo>
                <a:cubicBezTo>
                  <a:pt x="696032" y="3272253"/>
                  <a:pt x="696425" y="3271859"/>
                  <a:pt x="696426" y="3271466"/>
                </a:cubicBezTo>
                <a:cubicBezTo>
                  <a:pt x="696819" y="3270678"/>
                  <a:pt x="697213" y="3269891"/>
                  <a:pt x="697607" y="3269498"/>
                </a:cubicBezTo>
                <a:cubicBezTo>
                  <a:pt x="695244" y="3268316"/>
                  <a:pt x="693276" y="3267529"/>
                  <a:pt x="691701" y="3270678"/>
                </a:cubicBezTo>
                <a:cubicBezTo>
                  <a:pt x="683433" y="3284459"/>
                  <a:pt x="671621" y="3295876"/>
                  <a:pt x="666896" y="3311625"/>
                </a:cubicBezTo>
                <a:cubicBezTo>
                  <a:pt x="666503" y="3312806"/>
                  <a:pt x="662959" y="3313200"/>
                  <a:pt x="660990" y="3313594"/>
                </a:cubicBezTo>
                <a:cubicBezTo>
                  <a:pt x="659809" y="3317924"/>
                  <a:pt x="662960" y="3323437"/>
                  <a:pt x="658235" y="3326980"/>
                </a:cubicBezTo>
                <a:cubicBezTo>
                  <a:pt x="653116" y="3331311"/>
                  <a:pt x="655085" y="3335642"/>
                  <a:pt x="657054" y="3340367"/>
                </a:cubicBezTo>
                <a:cubicBezTo>
                  <a:pt x="657054" y="3340367"/>
                  <a:pt x="656660" y="3340366"/>
                  <a:pt x="656660" y="3340366"/>
                </a:cubicBezTo>
                <a:cubicBezTo>
                  <a:pt x="656660" y="3340366"/>
                  <a:pt x="656660" y="3340366"/>
                  <a:pt x="656660" y="3340761"/>
                </a:cubicBezTo>
                <a:cubicBezTo>
                  <a:pt x="655085" y="3344304"/>
                  <a:pt x="640124" y="3339579"/>
                  <a:pt x="650361" y="3350603"/>
                </a:cubicBezTo>
                <a:cubicBezTo>
                  <a:pt x="649179" y="3351391"/>
                  <a:pt x="648392" y="3352178"/>
                  <a:pt x="647211" y="3352572"/>
                </a:cubicBezTo>
                <a:cubicBezTo>
                  <a:pt x="640518" y="3355722"/>
                  <a:pt x="634612" y="3359265"/>
                  <a:pt x="633824" y="3368320"/>
                </a:cubicBezTo>
                <a:cubicBezTo>
                  <a:pt x="633431" y="3374226"/>
                  <a:pt x="627131" y="3375801"/>
                  <a:pt x="622013" y="3375408"/>
                </a:cubicBezTo>
                <a:cubicBezTo>
                  <a:pt x="615713" y="3375014"/>
                  <a:pt x="621619" y="3371077"/>
                  <a:pt x="621225" y="3369108"/>
                </a:cubicBezTo>
                <a:cubicBezTo>
                  <a:pt x="620832" y="3364777"/>
                  <a:pt x="616894" y="3365958"/>
                  <a:pt x="614926" y="3365959"/>
                </a:cubicBezTo>
                <a:cubicBezTo>
                  <a:pt x="604295" y="3365959"/>
                  <a:pt x="605476" y="3362415"/>
                  <a:pt x="609807" y="3354935"/>
                </a:cubicBezTo>
                <a:cubicBezTo>
                  <a:pt x="616501" y="3342335"/>
                  <a:pt x="627525" y="3331311"/>
                  <a:pt x="628312" y="3312807"/>
                </a:cubicBezTo>
                <a:cubicBezTo>
                  <a:pt x="620832" y="3320681"/>
                  <a:pt x="614138" y="3326193"/>
                  <a:pt x="612170" y="3334461"/>
                </a:cubicBezTo>
                <a:cubicBezTo>
                  <a:pt x="610989" y="3340366"/>
                  <a:pt x="606264" y="3345092"/>
                  <a:pt x="607839" y="3351784"/>
                </a:cubicBezTo>
                <a:cubicBezTo>
                  <a:pt x="594846" y="3352178"/>
                  <a:pt x="601933" y="3361234"/>
                  <a:pt x="600752" y="3366746"/>
                </a:cubicBezTo>
                <a:cubicBezTo>
                  <a:pt x="599965" y="3369502"/>
                  <a:pt x="599177" y="3378951"/>
                  <a:pt x="592877" y="3369502"/>
                </a:cubicBezTo>
                <a:cubicBezTo>
                  <a:pt x="591303" y="3367139"/>
                  <a:pt x="587759" y="3365171"/>
                  <a:pt x="585003" y="3368714"/>
                </a:cubicBezTo>
                <a:cubicBezTo>
                  <a:pt x="583428" y="3371077"/>
                  <a:pt x="582247" y="3375407"/>
                  <a:pt x="584609" y="3375801"/>
                </a:cubicBezTo>
                <a:cubicBezTo>
                  <a:pt x="602720" y="3378557"/>
                  <a:pt x="589334" y="3388007"/>
                  <a:pt x="588940" y="3394700"/>
                </a:cubicBezTo>
                <a:cubicBezTo>
                  <a:pt x="589728" y="3395093"/>
                  <a:pt x="590515" y="3395094"/>
                  <a:pt x="591303" y="3395487"/>
                </a:cubicBezTo>
                <a:cubicBezTo>
                  <a:pt x="590121" y="3397455"/>
                  <a:pt x="590122" y="3400212"/>
                  <a:pt x="589334" y="3402574"/>
                </a:cubicBezTo>
                <a:cubicBezTo>
                  <a:pt x="585003" y="3413992"/>
                  <a:pt x="570436" y="3426197"/>
                  <a:pt x="562561" y="3426985"/>
                </a:cubicBezTo>
                <a:cubicBezTo>
                  <a:pt x="555868" y="3427772"/>
                  <a:pt x="553505" y="3418717"/>
                  <a:pt x="545237" y="3422654"/>
                </a:cubicBezTo>
                <a:cubicBezTo>
                  <a:pt x="549963" y="3435647"/>
                  <a:pt x="564924" y="3443914"/>
                  <a:pt x="563743" y="3459664"/>
                </a:cubicBezTo>
                <a:cubicBezTo>
                  <a:pt x="559411" y="3459664"/>
                  <a:pt x="555868" y="3451002"/>
                  <a:pt x="551143" y="3457301"/>
                </a:cubicBezTo>
                <a:cubicBezTo>
                  <a:pt x="546418" y="3463601"/>
                  <a:pt x="553112" y="3464388"/>
                  <a:pt x="556655" y="3466357"/>
                </a:cubicBezTo>
                <a:cubicBezTo>
                  <a:pt x="557443" y="3466750"/>
                  <a:pt x="557837" y="3468719"/>
                  <a:pt x="557837" y="3469900"/>
                </a:cubicBezTo>
                <a:cubicBezTo>
                  <a:pt x="557443" y="3478562"/>
                  <a:pt x="538150" y="3489980"/>
                  <a:pt x="529883" y="3486436"/>
                </a:cubicBezTo>
                <a:cubicBezTo>
                  <a:pt x="515315" y="3479743"/>
                  <a:pt x="514921" y="3480137"/>
                  <a:pt x="514528" y="3494311"/>
                </a:cubicBezTo>
                <a:cubicBezTo>
                  <a:pt x="512165" y="3500216"/>
                  <a:pt x="495235" y="3480531"/>
                  <a:pt x="501928" y="3502185"/>
                </a:cubicBezTo>
                <a:cubicBezTo>
                  <a:pt x="501928" y="3502579"/>
                  <a:pt x="498385" y="3504547"/>
                  <a:pt x="496417" y="3504547"/>
                </a:cubicBezTo>
                <a:cubicBezTo>
                  <a:pt x="488936" y="3502972"/>
                  <a:pt x="484999" y="3509666"/>
                  <a:pt x="479487" y="3513209"/>
                </a:cubicBezTo>
                <a:cubicBezTo>
                  <a:pt x="478305" y="3504547"/>
                  <a:pt x="481455" y="3499429"/>
                  <a:pt x="488148" y="3496280"/>
                </a:cubicBezTo>
                <a:cubicBezTo>
                  <a:pt x="495235" y="3493129"/>
                  <a:pt x="491692" y="3488405"/>
                  <a:pt x="488935" y="3485649"/>
                </a:cubicBezTo>
                <a:cubicBezTo>
                  <a:pt x="483817" y="3481318"/>
                  <a:pt x="487754" y="3488405"/>
                  <a:pt x="485392" y="3489586"/>
                </a:cubicBezTo>
                <a:cubicBezTo>
                  <a:pt x="475549" y="3494311"/>
                  <a:pt x="468462" y="3504154"/>
                  <a:pt x="453895" y="3507303"/>
                </a:cubicBezTo>
                <a:cubicBezTo>
                  <a:pt x="462163" y="3499429"/>
                  <a:pt x="468069" y="3493917"/>
                  <a:pt x="474368" y="3488011"/>
                </a:cubicBezTo>
                <a:cubicBezTo>
                  <a:pt x="468856" y="3488799"/>
                  <a:pt x="464131" y="3481711"/>
                  <a:pt x="459013" y="3486042"/>
                </a:cubicBezTo>
                <a:cubicBezTo>
                  <a:pt x="451926" y="3492736"/>
                  <a:pt x="442477" y="3496280"/>
                  <a:pt x="435784" y="3504547"/>
                </a:cubicBezTo>
                <a:cubicBezTo>
                  <a:pt x="427515" y="3514784"/>
                  <a:pt x="417673" y="3526202"/>
                  <a:pt x="401530" y="3520296"/>
                </a:cubicBezTo>
                <a:cubicBezTo>
                  <a:pt x="412554" y="3513996"/>
                  <a:pt x="420822" y="3504941"/>
                  <a:pt x="427515" y="3493917"/>
                </a:cubicBezTo>
                <a:cubicBezTo>
                  <a:pt x="415310" y="3490373"/>
                  <a:pt x="408617" y="3498642"/>
                  <a:pt x="401530" y="3504154"/>
                </a:cubicBezTo>
                <a:cubicBezTo>
                  <a:pt x="397593" y="3507303"/>
                  <a:pt x="389325" y="3507303"/>
                  <a:pt x="390112" y="3515572"/>
                </a:cubicBezTo>
                <a:cubicBezTo>
                  <a:pt x="382238" y="3504154"/>
                  <a:pt x="375151" y="3513603"/>
                  <a:pt x="370032" y="3517934"/>
                </a:cubicBezTo>
                <a:cubicBezTo>
                  <a:pt x="361765" y="3524627"/>
                  <a:pt x="357434" y="3517934"/>
                  <a:pt x="357828" y="3513603"/>
                </a:cubicBezTo>
                <a:cubicBezTo>
                  <a:pt x="358615" y="3502185"/>
                  <a:pt x="352709" y="3492736"/>
                  <a:pt x="349953" y="3482499"/>
                </a:cubicBezTo>
                <a:cubicBezTo>
                  <a:pt x="348772" y="3477381"/>
                  <a:pt x="352315" y="3469900"/>
                  <a:pt x="352709" y="3470294"/>
                </a:cubicBezTo>
                <a:cubicBezTo>
                  <a:pt x="365702" y="3473050"/>
                  <a:pt x="358221" y="3460451"/>
                  <a:pt x="358221" y="3460451"/>
                </a:cubicBezTo>
                <a:cubicBezTo>
                  <a:pt x="353102" y="3452183"/>
                  <a:pt x="352315" y="3442733"/>
                  <a:pt x="349953" y="3433678"/>
                </a:cubicBezTo>
                <a:cubicBezTo>
                  <a:pt x="348772" y="3430134"/>
                  <a:pt x="346410" y="3425804"/>
                  <a:pt x="342866" y="3425803"/>
                </a:cubicBezTo>
                <a:cubicBezTo>
                  <a:pt x="325936" y="3426198"/>
                  <a:pt x="314125" y="3412811"/>
                  <a:pt x="297588" y="3410055"/>
                </a:cubicBezTo>
                <a:cubicBezTo>
                  <a:pt x="285777" y="3408086"/>
                  <a:pt x="279871" y="3421079"/>
                  <a:pt x="268847" y="3418323"/>
                </a:cubicBezTo>
                <a:cubicBezTo>
                  <a:pt x="268847" y="3418323"/>
                  <a:pt x="268059" y="3420685"/>
                  <a:pt x="267666" y="3421866"/>
                </a:cubicBezTo>
                <a:cubicBezTo>
                  <a:pt x="279477" y="3422654"/>
                  <a:pt x="270422" y="3431316"/>
                  <a:pt x="270816" y="3434465"/>
                </a:cubicBezTo>
                <a:cubicBezTo>
                  <a:pt x="271603" y="3443914"/>
                  <a:pt x="279477" y="3449427"/>
                  <a:pt x="281052" y="3457694"/>
                </a:cubicBezTo>
                <a:cubicBezTo>
                  <a:pt x="284596" y="3477381"/>
                  <a:pt x="287352" y="3497460"/>
                  <a:pt x="290895" y="3517540"/>
                </a:cubicBezTo>
                <a:cubicBezTo>
                  <a:pt x="291682" y="3521477"/>
                  <a:pt x="291289" y="3525808"/>
                  <a:pt x="289714" y="3528171"/>
                </a:cubicBezTo>
                <a:cubicBezTo>
                  <a:pt x="283808" y="3535257"/>
                  <a:pt x="282234" y="3539588"/>
                  <a:pt x="292864" y="3543132"/>
                </a:cubicBezTo>
                <a:cubicBezTo>
                  <a:pt x="296013" y="3543919"/>
                  <a:pt x="296801" y="3547857"/>
                  <a:pt x="296014" y="3551400"/>
                </a:cubicBezTo>
                <a:cubicBezTo>
                  <a:pt x="292470" y="3565180"/>
                  <a:pt x="294045" y="3570298"/>
                  <a:pt x="306250" y="3576991"/>
                </a:cubicBezTo>
                <a:cubicBezTo>
                  <a:pt x="302313" y="3578960"/>
                  <a:pt x="297195" y="3579747"/>
                  <a:pt x="295619" y="3582504"/>
                </a:cubicBezTo>
                <a:cubicBezTo>
                  <a:pt x="289321" y="3592740"/>
                  <a:pt x="279871" y="3580535"/>
                  <a:pt x="273571" y="3586441"/>
                </a:cubicBezTo>
                <a:cubicBezTo>
                  <a:pt x="272784" y="3576598"/>
                  <a:pt x="266878" y="3579748"/>
                  <a:pt x="261760" y="3581323"/>
                </a:cubicBezTo>
                <a:cubicBezTo>
                  <a:pt x="259792" y="3582110"/>
                  <a:pt x="256642" y="3582897"/>
                  <a:pt x="257429" y="3585653"/>
                </a:cubicBezTo>
                <a:cubicBezTo>
                  <a:pt x="259398" y="3590771"/>
                  <a:pt x="260973" y="3586047"/>
                  <a:pt x="262942" y="3585260"/>
                </a:cubicBezTo>
                <a:cubicBezTo>
                  <a:pt x="274753" y="3581716"/>
                  <a:pt x="262154" y="3597071"/>
                  <a:pt x="271603" y="3596677"/>
                </a:cubicBezTo>
                <a:cubicBezTo>
                  <a:pt x="273178" y="3596677"/>
                  <a:pt x="268847" y="3599039"/>
                  <a:pt x="267272" y="3600221"/>
                </a:cubicBezTo>
                <a:cubicBezTo>
                  <a:pt x="263335" y="3595496"/>
                  <a:pt x="256642" y="3614395"/>
                  <a:pt x="253886" y="3599040"/>
                </a:cubicBezTo>
                <a:cubicBezTo>
                  <a:pt x="253886" y="3598646"/>
                  <a:pt x="250736" y="3598253"/>
                  <a:pt x="250342" y="3598646"/>
                </a:cubicBezTo>
                <a:cubicBezTo>
                  <a:pt x="244436" y="3604158"/>
                  <a:pt x="238531" y="3604158"/>
                  <a:pt x="231444" y="3600221"/>
                </a:cubicBezTo>
                <a:cubicBezTo>
                  <a:pt x="227900" y="3598252"/>
                  <a:pt x="224356" y="3603371"/>
                  <a:pt x="222782" y="3606914"/>
                </a:cubicBezTo>
                <a:cubicBezTo>
                  <a:pt x="225144" y="3610851"/>
                  <a:pt x="231050" y="3608095"/>
                  <a:pt x="231838" y="3613214"/>
                </a:cubicBezTo>
                <a:cubicBezTo>
                  <a:pt x="224750" y="3612820"/>
                  <a:pt x="217664" y="3615576"/>
                  <a:pt x="210970" y="3608883"/>
                </a:cubicBezTo>
                <a:cubicBezTo>
                  <a:pt x="210183" y="3624238"/>
                  <a:pt x="220419" y="3629356"/>
                  <a:pt x="228688" y="3636443"/>
                </a:cubicBezTo>
                <a:cubicBezTo>
                  <a:pt x="220419" y="3648648"/>
                  <a:pt x="210577" y="3638805"/>
                  <a:pt x="201521" y="3638018"/>
                </a:cubicBezTo>
                <a:cubicBezTo>
                  <a:pt x="194434" y="3637625"/>
                  <a:pt x="202702" y="3629750"/>
                  <a:pt x="198371" y="3626994"/>
                </a:cubicBezTo>
                <a:cubicBezTo>
                  <a:pt x="195222" y="3630931"/>
                  <a:pt x="192072" y="3634868"/>
                  <a:pt x="187741" y="3639986"/>
                </a:cubicBezTo>
                <a:cubicBezTo>
                  <a:pt x="183410" y="3621088"/>
                  <a:pt x="179473" y="3634868"/>
                  <a:pt x="174748" y="3639593"/>
                </a:cubicBezTo>
                <a:cubicBezTo>
                  <a:pt x="174355" y="3634868"/>
                  <a:pt x="174355" y="3632112"/>
                  <a:pt x="174354" y="3628962"/>
                </a:cubicBezTo>
                <a:cubicBezTo>
                  <a:pt x="168449" y="3628569"/>
                  <a:pt x="170023" y="3637625"/>
                  <a:pt x="165692" y="3636049"/>
                </a:cubicBezTo>
                <a:cubicBezTo>
                  <a:pt x="152306" y="3631325"/>
                  <a:pt x="155062" y="3641168"/>
                  <a:pt x="155062" y="3647861"/>
                </a:cubicBezTo>
                <a:cubicBezTo>
                  <a:pt x="155062" y="3671484"/>
                  <a:pt x="155062" y="3695107"/>
                  <a:pt x="155062" y="3719124"/>
                </a:cubicBezTo>
                <a:cubicBezTo>
                  <a:pt x="155062" y="3725030"/>
                  <a:pt x="155062" y="3730936"/>
                  <a:pt x="155062" y="3737235"/>
                </a:cubicBezTo>
                <a:cubicBezTo>
                  <a:pt x="152306" y="3736841"/>
                  <a:pt x="149944" y="3736054"/>
                  <a:pt x="147188" y="3735660"/>
                </a:cubicBezTo>
                <a:cubicBezTo>
                  <a:pt x="139707" y="3734479"/>
                  <a:pt x="132227" y="3732904"/>
                  <a:pt x="129077" y="3742353"/>
                </a:cubicBezTo>
                <a:lnTo>
                  <a:pt x="130461" y="3744691"/>
                </a:lnTo>
                <a:lnTo>
                  <a:pt x="5408843" y="2492885"/>
                </a:lnTo>
                <a:lnTo>
                  <a:pt x="5633323" y="2439648"/>
                </a:lnTo>
                <a:lnTo>
                  <a:pt x="5633323" y="2439648"/>
                </a:lnTo>
                <a:lnTo>
                  <a:pt x="5408842" y="1493098"/>
                </a:lnTo>
                <a:lnTo>
                  <a:pt x="5408842" y="1473567"/>
                </a:lnTo>
                <a:lnTo>
                  <a:pt x="5059376" y="0"/>
                </a:lnTo>
                <a:lnTo>
                  <a:pt x="5051051" y="3354"/>
                </a:lnTo>
                <a:cubicBezTo>
                  <a:pt x="5047999" y="4978"/>
                  <a:pt x="5047015" y="7734"/>
                  <a:pt x="5053315" y="14231"/>
                </a:cubicBezTo>
                <a:cubicBezTo>
                  <a:pt x="5055283" y="16593"/>
                  <a:pt x="5051346" y="16200"/>
                  <a:pt x="5050559" y="16199"/>
                </a:cubicBezTo>
                <a:cubicBezTo>
                  <a:pt x="5043471" y="16987"/>
                  <a:pt x="5037959" y="22499"/>
                  <a:pt x="5030479" y="21712"/>
                </a:cubicBezTo>
                <a:cubicBezTo>
                  <a:pt x="5030479" y="20530"/>
                  <a:pt x="5030085" y="18956"/>
                  <a:pt x="5030085" y="17774"/>
                </a:cubicBezTo>
                <a:cubicBezTo>
                  <a:pt x="5021423" y="20924"/>
                  <a:pt x="5011187" y="19349"/>
                  <a:pt x="5004493" y="28405"/>
                </a:cubicBezTo>
                <a:cubicBezTo>
                  <a:pt x="4997406" y="37854"/>
                  <a:pt x="4985989" y="42185"/>
                  <a:pt x="4976145" y="39822"/>
                </a:cubicBezTo>
                <a:cubicBezTo>
                  <a:pt x="4968665" y="37854"/>
                  <a:pt x="4961972" y="33917"/>
                  <a:pt x="4953704" y="35885"/>
                </a:cubicBezTo>
                <a:cubicBezTo>
                  <a:pt x="4952522" y="36279"/>
                  <a:pt x="4950161" y="36279"/>
                  <a:pt x="4950948" y="34704"/>
                </a:cubicBezTo>
                <a:cubicBezTo>
                  <a:pt x="4952522" y="31948"/>
                  <a:pt x="4955278" y="28405"/>
                  <a:pt x="4949767" y="28798"/>
                </a:cubicBezTo>
                <a:cubicBezTo>
                  <a:pt x="4945436" y="29192"/>
                  <a:pt x="4941498" y="32736"/>
                  <a:pt x="4942680" y="38641"/>
                </a:cubicBezTo>
                <a:cubicBezTo>
                  <a:pt x="4935199" y="34704"/>
                  <a:pt x="4927324" y="31554"/>
                  <a:pt x="4918270" y="33523"/>
                </a:cubicBezTo>
                <a:cubicBezTo>
                  <a:pt x="4916300" y="32342"/>
                  <a:pt x="4919450" y="26043"/>
                  <a:pt x="4912757" y="2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62"/>
          <p:cNvGrpSpPr/>
          <p:nvPr/>
        </p:nvGrpSpPr>
        <p:grpSpPr>
          <a:xfrm rot="-258540" flipH="1">
            <a:off x="2070084" y="4943872"/>
            <a:ext cx="2268994" cy="1725216"/>
            <a:chOff x="5034903" y="2636631"/>
            <a:chExt cx="3818603" cy="2903451"/>
          </a:xfrm>
        </p:grpSpPr>
        <p:sp>
          <p:nvSpPr>
            <p:cNvPr id="66" name="Google Shape;66;p62"/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/>
              <a:ahLst/>
              <a:cxnLst/>
              <a:rect l="l" t="t" r="r" b="b"/>
              <a:pathLst>
                <a:path w="1958790" h="2265037" extrusionOk="0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>
              <a:gsLst>
                <a:gs pos="0">
                  <a:srgbClr val="A53B08"/>
                </a:gs>
                <a:gs pos="22000">
                  <a:srgbClr val="F25A12"/>
                </a:gs>
                <a:gs pos="44000">
                  <a:srgbClr val="FABDA1"/>
                </a:gs>
                <a:gs pos="73000">
                  <a:srgbClr val="F25A12"/>
                </a:gs>
                <a:gs pos="100000">
                  <a:srgbClr val="A53B08"/>
                </a:gs>
              </a:gsLst>
              <a:lin ang="8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2"/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/>
              <a:ahLst/>
              <a:cxnLst/>
              <a:rect l="l" t="t" r="r" b="b"/>
              <a:pathLst>
                <a:path w="1183546" h="1039641" extrusionOk="0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2"/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/>
              <a:ahLst/>
              <a:cxnLst/>
              <a:rect l="l" t="t" r="r" b="b"/>
              <a:pathLst>
                <a:path w="1073494" h="938054" extrusionOk="0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2"/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/>
              <a:ahLst/>
              <a:cxnLst/>
              <a:rect l="l" t="t" r="r" b="b"/>
              <a:pathLst>
                <a:path w="1722801" h="1197902" extrusionOk="0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rgbClr val="CB12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2"/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/>
              <a:ahLst/>
              <a:cxnLst/>
              <a:rect l="l" t="t" r="r" b="b"/>
              <a:pathLst>
                <a:path w="551652" h="462034" extrusionOk="0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2"/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/>
              <a:ahLst/>
              <a:cxnLst/>
              <a:rect l="l" t="t" r="r" b="b"/>
              <a:pathLst>
                <a:path w="295817" h="261957" extrusionOk="0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2"/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/>
              <a:ahLst/>
              <a:cxnLst/>
              <a:rect l="l" t="t" r="r" b="b"/>
              <a:pathLst>
                <a:path w="14642" h="22518" extrusionOk="0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2"/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/>
              <a:ahLst/>
              <a:cxnLst/>
              <a:rect l="l" t="t" r="r" b="b"/>
              <a:pathLst>
                <a:path w="17783" h="49793" extrusionOk="0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2"/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/>
              <a:ahLst/>
              <a:cxnLst/>
              <a:rect l="l" t="t" r="r" b="b"/>
              <a:pathLst>
                <a:path w="1631884" h="1069984" extrusionOk="0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2"/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/>
              <a:ahLst/>
              <a:cxnLst/>
              <a:rect l="l" t="t" r="r" b="b"/>
              <a:pathLst>
                <a:path w="172988" h="163250" extrusionOk="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2"/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/>
              <a:ahLst/>
              <a:cxnLst/>
              <a:rect l="l" t="t" r="r" b="b"/>
              <a:pathLst>
                <a:path w="4623" h="7113" extrusionOk="0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2"/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2"/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/>
              <a:ahLst/>
              <a:cxnLst/>
              <a:rect l="l" t="t" r="r" b="b"/>
              <a:pathLst>
                <a:path w="1724818" h="513675" extrusionOk="0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2"/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/>
              <a:ahLst/>
              <a:cxnLst/>
              <a:rect l="l" t="t" r="r" b="b"/>
              <a:pathLst>
                <a:path w="1674024" h="459208" extrusionOk="0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S LAYOUT_26">
  <p:cSld name="IMAGE AND CONTENTS LAYOUT_2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/>
          <p:nvPr/>
        </p:nvSpPr>
        <p:spPr>
          <a:xfrm>
            <a:off x="-2915" y="0"/>
            <a:ext cx="12196373" cy="6858002"/>
          </a:xfrm>
          <a:custGeom>
            <a:avLst/>
            <a:gdLst/>
            <a:ahLst/>
            <a:cxnLst/>
            <a:rect l="l" t="t" r="r" b="b"/>
            <a:pathLst>
              <a:path w="9147280" h="6107186" extrusionOk="0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4"/>
          <p:cNvSpPr>
            <a:spLocks noGrp="1"/>
          </p:cNvSpPr>
          <p:nvPr>
            <p:ph type="pic" idx="2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64"/>
          <p:cNvSpPr>
            <a:spLocks noGrp="1"/>
          </p:cNvSpPr>
          <p:nvPr>
            <p:ph type="pic" idx="3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64"/>
          <p:cNvSpPr>
            <a:spLocks noGrp="1"/>
          </p:cNvSpPr>
          <p:nvPr>
            <p:ph type="pic" idx="4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64"/>
          <p:cNvSpPr>
            <a:spLocks noGrp="1"/>
          </p:cNvSpPr>
          <p:nvPr>
            <p:ph type="pic" idx="5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>
            <a:spLocks noGrp="1"/>
          </p:cNvSpPr>
          <p:nvPr>
            <p:ph type="pic" idx="2"/>
          </p:nvPr>
        </p:nvSpPr>
        <p:spPr>
          <a:xfrm>
            <a:off x="4403035" y="0"/>
            <a:ext cx="778896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8"/>
          <p:cNvSpPr>
            <a:spLocks noGrp="1"/>
          </p:cNvSpPr>
          <p:nvPr>
            <p:ph type="pic" idx="2"/>
          </p:nvPr>
        </p:nvSpPr>
        <p:spPr>
          <a:xfrm>
            <a:off x="4341927" y="437144"/>
            <a:ext cx="5375775" cy="598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rgbClr val="26262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1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7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2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2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2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2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2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/>
          <p:nvPr/>
        </p:nvSpPr>
        <p:spPr>
          <a:xfrm rot="-7047896" flipH="1">
            <a:off x="-97187" y="-593855"/>
            <a:ext cx="4562635" cy="4633498"/>
          </a:xfrm>
          <a:custGeom>
            <a:avLst/>
            <a:gdLst/>
            <a:ahLst/>
            <a:cxnLst/>
            <a:rect l="l" t="t" r="r" b="b"/>
            <a:pathLst>
              <a:path w="4562635" h="4633498" extrusionOk="0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54"/>
          <p:cNvGrpSpPr/>
          <p:nvPr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18" name="Google Shape;18;p54"/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/>
              <a:ahLst/>
              <a:cxnLst/>
              <a:rect l="l" t="t" r="r" b="b"/>
              <a:pathLst>
                <a:path w="2849458" h="2949424" extrusionOk="0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4"/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/>
              <a:ahLst/>
              <a:cxnLst/>
              <a:rect l="l" t="t" r="r" b="b"/>
              <a:pathLst>
                <a:path w="2626821" h="1047919" extrusionOk="0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0">
                  <a:srgbClr val="216E52"/>
                </a:gs>
                <a:gs pos="28000">
                  <a:srgbClr val="32A57B"/>
                </a:gs>
                <a:gs pos="55000">
                  <a:schemeClr val="accent4"/>
                </a:gs>
                <a:gs pos="80000">
                  <a:srgbClr val="32A57B"/>
                </a:gs>
                <a:gs pos="100000">
                  <a:srgbClr val="216E52"/>
                </a:gs>
              </a:gsLst>
              <a:lin ang="48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4"/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/>
              <a:ahLst/>
              <a:cxnLst/>
              <a:rect l="l" t="t" r="r" b="b"/>
              <a:pathLst>
                <a:path w="1075555" h="1591301" extrusionOk="0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4"/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/>
              <a:ahLst/>
              <a:cxnLst/>
              <a:rect l="l" t="t" r="r" b="b"/>
              <a:pathLst>
                <a:path w="933714" h="1441539" extrusionOk="0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55"/>
          <p:cNvGrpSpPr/>
          <p:nvPr/>
        </p:nvGrpSpPr>
        <p:grpSpPr>
          <a:xfrm>
            <a:off x="295273" y="195394"/>
            <a:ext cx="10784232" cy="912354"/>
            <a:chOff x="295273" y="195394"/>
            <a:chExt cx="10784232" cy="912354"/>
          </a:xfrm>
        </p:grpSpPr>
        <p:sp>
          <p:nvSpPr>
            <p:cNvPr id="24" name="Google Shape;24;p55"/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/>
              <a:ahLst/>
              <a:cxnLst/>
              <a:rect l="l" t="t" r="r" b="b"/>
              <a:pathLst>
                <a:path w="10784232" h="912354" extrusionOk="0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oogle Shape;25;p55"/>
            <p:cNvGrpSpPr/>
            <p:nvPr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26" name="Google Shape;26;p55"/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/>
                <a:ahLst/>
                <a:cxnLst/>
                <a:rect l="l" t="t" r="r" b="b"/>
                <a:pathLst>
                  <a:path w="3430116" h="671618" extrusionOk="0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5"/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/>
                <a:ahLst/>
                <a:cxnLst/>
                <a:rect l="l" t="t" r="r" b="b"/>
                <a:pathLst>
                  <a:path w="2494090" h="272884" extrusionOk="0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5"/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/>
                <a:ahLst/>
                <a:cxnLst/>
                <a:rect l="l" t="t" r="r" b="b"/>
                <a:pathLst>
                  <a:path w="684046" h="730951" extrusionOk="0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5"/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/>
                <a:ahLst/>
                <a:cxnLst/>
                <a:rect l="l" t="t" r="r" b="b"/>
                <a:pathLst>
                  <a:path w="454205" h="362462" extrusionOk="0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5"/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/>
                <a:ahLst/>
                <a:cxnLst/>
                <a:rect l="l" t="t" r="r" b="b"/>
                <a:pathLst>
                  <a:path w="260350" h="472497" extrusionOk="0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5"/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/>
                <a:ahLst/>
                <a:cxnLst/>
                <a:rect l="l" t="t" r="r" b="b"/>
                <a:pathLst>
                  <a:path w="337735" h="435186" extrusionOk="0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5"/>
              <p:cNvSpPr/>
              <p:nvPr/>
            </p:nvSpPr>
            <p:spPr>
              <a:xfrm>
                <a:off x="3968996" y="205582"/>
                <a:ext cx="1338635" cy="83435"/>
              </a:xfrm>
              <a:custGeom>
                <a:avLst/>
                <a:gdLst/>
                <a:ahLst/>
                <a:cxnLst/>
                <a:rect l="l" t="t" r="r" b="b"/>
                <a:pathLst>
                  <a:path w="2494090" h="272884" extrusionOk="0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5"/>
              <p:cNvSpPr/>
              <p:nvPr/>
            </p:nvSpPr>
            <p:spPr>
              <a:xfrm>
                <a:off x="6002908" y="202024"/>
                <a:ext cx="1338635" cy="83435"/>
              </a:xfrm>
              <a:custGeom>
                <a:avLst/>
                <a:gdLst/>
                <a:ahLst/>
                <a:cxnLst/>
                <a:rect l="l" t="t" r="r" b="b"/>
                <a:pathLst>
                  <a:path w="2494090" h="272884" extrusionOk="0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5"/>
              <p:cNvSpPr/>
              <p:nvPr/>
            </p:nvSpPr>
            <p:spPr>
              <a:xfrm>
                <a:off x="7286922" y="198466"/>
                <a:ext cx="1999034" cy="73163"/>
              </a:xfrm>
              <a:custGeom>
                <a:avLst/>
                <a:gdLst/>
                <a:ahLst/>
                <a:cxnLst/>
                <a:rect l="l" t="t" r="r" b="b"/>
                <a:pathLst>
                  <a:path w="2494090" h="272884" extrusionOk="0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5"/>
              <p:cNvSpPr/>
              <p:nvPr/>
            </p:nvSpPr>
            <p:spPr>
              <a:xfrm>
                <a:off x="9479801" y="196144"/>
                <a:ext cx="1338635" cy="113216"/>
              </a:xfrm>
              <a:custGeom>
                <a:avLst/>
                <a:gdLst/>
                <a:ahLst/>
                <a:cxnLst/>
                <a:rect l="l" t="t" r="r" b="b"/>
                <a:pathLst>
                  <a:path w="2494090" h="272884" extrusionOk="0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rgbClr val="D2B1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" name="Google Shape;36;p55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" name="Google Shape;37;p55"/>
          <p:cNvGrpSpPr/>
          <p:nvPr/>
        </p:nvGrpSpPr>
        <p:grpSpPr>
          <a:xfrm rot="-4596575" flipH="1">
            <a:off x="10680341" y="-211131"/>
            <a:ext cx="1273784" cy="1371666"/>
            <a:chOff x="646749" y="2978958"/>
            <a:chExt cx="3230108" cy="3478319"/>
          </a:xfrm>
        </p:grpSpPr>
        <p:sp>
          <p:nvSpPr>
            <p:cNvPr id="38" name="Google Shape;38;p55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5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5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5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8C760A"/>
                </a:gs>
                <a:gs pos="11000">
                  <a:srgbClr val="D2B110"/>
                </a:gs>
                <a:gs pos="23000">
                  <a:schemeClr val="accent1"/>
                </a:gs>
                <a:gs pos="41000">
                  <a:srgbClr val="F6E48A"/>
                </a:gs>
                <a:gs pos="62000">
                  <a:schemeClr val="accent1"/>
                </a:gs>
                <a:gs pos="84000">
                  <a:srgbClr val="D2B110"/>
                </a:gs>
                <a:gs pos="100000">
                  <a:srgbClr val="8C760A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&amp; Contents Layout">
  <p:cSld name="7_Images &amp; Contents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>
            <a:spLocks noGrp="1"/>
          </p:cNvSpPr>
          <p:nvPr>
            <p:ph type="pic" idx="2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56"/>
          <p:cNvSpPr>
            <a:spLocks noGrp="1"/>
          </p:cNvSpPr>
          <p:nvPr>
            <p:ph type="pic" idx="3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56"/>
          <p:cNvSpPr>
            <a:spLocks noGrp="1"/>
          </p:cNvSpPr>
          <p:nvPr>
            <p:ph type="pic" idx="4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56"/>
          <p:cNvSpPr>
            <a:spLocks noGrp="1"/>
          </p:cNvSpPr>
          <p:nvPr>
            <p:ph type="pic" idx="5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56"/>
          <p:cNvSpPr>
            <a:spLocks noGrp="1"/>
          </p:cNvSpPr>
          <p:nvPr>
            <p:ph type="pic" idx="6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56"/>
          <p:cNvSpPr>
            <a:spLocks noGrp="1"/>
          </p:cNvSpPr>
          <p:nvPr>
            <p:ph type="pic" idx="7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56"/>
          <p:cNvSpPr/>
          <p:nvPr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rgbClr val="D2B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/>
          <p:nvPr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 cap="flat" cmpd="sng">
            <a:solidFill>
              <a:srgbClr val="32A5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8"/>
          <p:cNvSpPr>
            <a:spLocks noGrp="1"/>
          </p:cNvSpPr>
          <p:nvPr>
            <p:ph type="pic" idx="2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0" y="5019472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42" y="5899022"/>
            <a:ext cx="12191853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 rot="10800000">
            <a:off x="2026297" y="2181006"/>
            <a:ext cx="8526117" cy="2330966"/>
          </a:xfrm>
          <a:custGeom>
            <a:avLst/>
            <a:gdLst/>
            <a:ahLst/>
            <a:cxnLst/>
            <a:rect l="l" t="t" r="r" b="b"/>
            <a:pathLst>
              <a:path w="9095640" h="2330966" extrusionOk="0">
                <a:moveTo>
                  <a:pt x="511803" y="292298"/>
                </a:moveTo>
                <a:cubicBezTo>
                  <a:pt x="512951" y="290829"/>
                  <a:pt x="514673" y="287891"/>
                  <a:pt x="515247" y="286422"/>
                </a:cubicBezTo>
                <a:cubicBezTo>
                  <a:pt x="515247" y="285689"/>
                  <a:pt x="512951" y="284955"/>
                  <a:pt x="512951" y="285689"/>
                </a:cubicBezTo>
                <a:cubicBezTo>
                  <a:pt x="512951" y="287158"/>
                  <a:pt x="512951" y="290829"/>
                  <a:pt x="511803" y="292298"/>
                </a:cubicBezTo>
                <a:close/>
                <a:moveTo>
                  <a:pt x="314167" y="626245"/>
                </a:moveTo>
                <a:cubicBezTo>
                  <a:pt x="315817" y="625510"/>
                  <a:pt x="320695" y="623491"/>
                  <a:pt x="320695" y="623491"/>
                </a:cubicBezTo>
                <a:lnTo>
                  <a:pt x="320508" y="623849"/>
                </a:lnTo>
                <a:lnTo>
                  <a:pt x="315127" y="625969"/>
                </a:lnTo>
                <a:cubicBezTo>
                  <a:pt x="313324" y="626658"/>
                  <a:pt x="313342" y="626612"/>
                  <a:pt x="314167" y="626245"/>
                </a:cubicBezTo>
                <a:close/>
                <a:moveTo>
                  <a:pt x="576654" y="845999"/>
                </a:moveTo>
                <a:cubicBezTo>
                  <a:pt x="576654" y="845999"/>
                  <a:pt x="575506" y="842327"/>
                  <a:pt x="575506" y="842327"/>
                </a:cubicBezTo>
                <a:cubicBezTo>
                  <a:pt x="575506" y="842327"/>
                  <a:pt x="573211" y="843062"/>
                  <a:pt x="573211" y="843796"/>
                </a:cubicBezTo>
                <a:cubicBezTo>
                  <a:pt x="573784" y="843796"/>
                  <a:pt x="576080" y="845999"/>
                  <a:pt x="576654" y="845999"/>
                </a:cubicBezTo>
                <a:close/>
                <a:moveTo>
                  <a:pt x="4218521" y="2247083"/>
                </a:moveTo>
                <a:lnTo>
                  <a:pt x="4061955" y="2229471"/>
                </a:lnTo>
                <a:cubicBezTo>
                  <a:pt x="4054781" y="2225799"/>
                  <a:pt x="4047177" y="2225432"/>
                  <a:pt x="4040506" y="2223412"/>
                </a:cubicBezTo>
                <a:lnTo>
                  <a:pt x="4035953" y="2220977"/>
                </a:lnTo>
                <a:lnTo>
                  <a:pt x="4135756" y="2234328"/>
                </a:lnTo>
                <a:cubicBezTo>
                  <a:pt x="4172322" y="2239368"/>
                  <a:pt x="4202489" y="2243523"/>
                  <a:pt x="4221499" y="2245627"/>
                </a:cubicBezTo>
                <a:close/>
                <a:moveTo>
                  <a:pt x="4216620" y="2248013"/>
                </a:moveTo>
                <a:lnTo>
                  <a:pt x="4218521" y="2247083"/>
                </a:lnTo>
                <a:lnTo>
                  <a:pt x="4218629" y="2247096"/>
                </a:lnTo>
                <a:cubicBezTo>
                  <a:pt x="4218629" y="2247096"/>
                  <a:pt x="4217051" y="2247830"/>
                  <a:pt x="4216620" y="2248013"/>
                </a:cubicBezTo>
                <a:close/>
                <a:moveTo>
                  <a:pt x="406798" y="2330811"/>
                </a:moveTo>
                <a:cubicBezTo>
                  <a:pt x="376381" y="2332280"/>
                  <a:pt x="347113" y="2323468"/>
                  <a:pt x="321861" y="2299968"/>
                </a:cubicBezTo>
                <a:cubicBezTo>
                  <a:pt x="321287" y="2288953"/>
                  <a:pt x="321287" y="2278672"/>
                  <a:pt x="320713" y="2268392"/>
                </a:cubicBezTo>
                <a:cubicBezTo>
                  <a:pt x="266193" y="2197160"/>
                  <a:pt x="252993" y="2111974"/>
                  <a:pt x="236350" y="2018712"/>
                </a:cubicBezTo>
                <a:cubicBezTo>
                  <a:pt x="215690" y="1901949"/>
                  <a:pt x="164039" y="1803546"/>
                  <a:pt x="139361" y="1688987"/>
                </a:cubicBezTo>
                <a:cubicBezTo>
                  <a:pt x="122718" y="1610412"/>
                  <a:pt x="153135" y="1522289"/>
                  <a:pt x="137066" y="1441510"/>
                </a:cubicBezTo>
                <a:cubicBezTo>
                  <a:pt x="111814" y="1416543"/>
                  <a:pt x="119275" y="1386434"/>
                  <a:pt x="130179" y="1353389"/>
                </a:cubicBezTo>
                <a:cubicBezTo>
                  <a:pt x="144527" y="1310795"/>
                  <a:pt x="155431" y="1267469"/>
                  <a:pt x="122145" y="1236627"/>
                </a:cubicBezTo>
                <a:cubicBezTo>
                  <a:pt x="99763" y="1216065"/>
                  <a:pt x="92302" y="1191097"/>
                  <a:pt x="85415" y="1155113"/>
                </a:cubicBezTo>
                <a:cubicBezTo>
                  <a:pt x="78528" y="1116927"/>
                  <a:pt x="72215" y="1082412"/>
                  <a:pt x="34338" y="1080943"/>
                </a:cubicBezTo>
                <a:cubicBezTo>
                  <a:pt x="24582" y="1080943"/>
                  <a:pt x="12530" y="1069929"/>
                  <a:pt x="14252" y="1055242"/>
                </a:cubicBezTo>
                <a:cubicBezTo>
                  <a:pt x="17695" y="1024399"/>
                  <a:pt x="5321" y="995622"/>
                  <a:pt x="613" y="967050"/>
                </a:cubicBezTo>
                <a:cubicBezTo>
                  <a:pt x="409" y="962502"/>
                  <a:pt x="204" y="957954"/>
                  <a:pt x="0" y="953406"/>
                </a:cubicBezTo>
                <a:lnTo>
                  <a:pt x="385767" y="953406"/>
                </a:lnTo>
                <a:lnTo>
                  <a:pt x="388415" y="948075"/>
                </a:lnTo>
                <a:cubicBezTo>
                  <a:pt x="401615" y="898139"/>
                  <a:pt x="375216" y="928981"/>
                  <a:pt x="356277" y="925310"/>
                </a:cubicBezTo>
                <a:cubicBezTo>
                  <a:pt x="328730" y="919435"/>
                  <a:pt x="306922" y="909153"/>
                  <a:pt x="313235" y="863625"/>
                </a:cubicBezTo>
                <a:cubicBezTo>
                  <a:pt x="313235" y="862156"/>
                  <a:pt x="312661" y="860687"/>
                  <a:pt x="312661" y="859218"/>
                </a:cubicBezTo>
                <a:cubicBezTo>
                  <a:pt x="310365" y="837187"/>
                  <a:pt x="277079" y="772564"/>
                  <a:pt x="285114" y="740252"/>
                </a:cubicBezTo>
                <a:cubicBezTo>
                  <a:pt x="285114" y="740252"/>
                  <a:pt x="285114" y="739519"/>
                  <a:pt x="285114" y="739519"/>
                </a:cubicBezTo>
                <a:cubicBezTo>
                  <a:pt x="285114" y="739519"/>
                  <a:pt x="284540" y="739519"/>
                  <a:pt x="284540" y="739519"/>
                </a:cubicBezTo>
                <a:cubicBezTo>
                  <a:pt x="284540" y="739519"/>
                  <a:pt x="283966" y="739519"/>
                  <a:pt x="283966" y="739519"/>
                </a:cubicBezTo>
                <a:cubicBezTo>
                  <a:pt x="279375" y="739519"/>
                  <a:pt x="270192" y="738784"/>
                  <a:pt x="262732" y="738050"/>
                </a:cubicBezTo>
                <a:cubicBezTo>
                  <a:pt x="262732" y="738050"/>
                  <a:pt x="261584" y="738050"/>
                  <a:pt x="261010" y="738050"/>
                </a:cubicBezTo>
                <a:cubicBezTo>
                  <a:pt x="261010" y="738050"/>
                  <a:pt x="260436" y="738050"/>
                  <a:pt x="260436" y="738050"/>
                </a:cubicBezTo>
                <a:lnTo>
                  <a:pt x="259288" y="738050"/>
                </a:lnTo>
                <a:lnTo>
                  <a:pt x="256993" y="738050"/>
                </a:lnTo>
                <a:cubicBezTo>
                  <a:pt x="238628" y="737315"/>
                  <a:pt x="210507" y="729972"/>
                  <a:pt x="232889" y="696192"/>
                </a:cubicBezTo>
                <a:cubicBezTo>
                  <a:pt x="245515" y="690316"/>
                  <a:pt x="258140" y="688848"/>
                  <a:pt x="269045" y="691785"/>
                </a:cubicBezTo>
                <a:cubicBezTo>
                  <a:pt x="351686" y="713082"/>
                  <a:pt x="420554" y="681505"/>
                  <a:pt x="500326" y="687379"/>
                </a:cubicBezTo>
                <a:cubicBezTo>
                  <a:pt x="479091" y="650662"/>
                  <a:pt x="456709" y="635240"/>
                  <a:pt x="421701" y="637444"/>
                </a:cubicBezTo>
                <a:cubicBezTo>
                  <a:pt x="384972" y="639647"/>
                  <a:pt x="350538" y="640380"/>
                  <a:pt x="314957" y="634506"/>
                </a:cubicBezTo>
                <a:lnTo>
                  <a:pt x="320508" y="623849"/>
                </a:lnTo>
                <a:lnTo>
                  <a:pt x="327008" y="621288"/>
                </a:lnTo>
                <a:cubicBezTo>
                  <a:pt x="357425" y="609538"/>
                  <a:pt x="449823" y="542712"/>
                  <a:pt x="483682" y="493511"/>
                </a:cubicBezTo>
                <a:cubicBezTo>
                  <a:pt x="499751" y="470011"/>
                  <a:pt x="512377" y="456793"/>
                  <a:pt x="484256" y="436966"/>
                </a:cubicBezTo>
                <a:cubicBezTo>
                  <a:pt x="456135" y="417137"/>
                  <a:pt x="448101" y="381888"/>
                  <a:pt x="433753" y="347374"/>
                </a:cubicBezTo>
                <a:cubicBezTo>
                  <a:pt x="478517" y="365732"/>
                  <a:pt x="502621" y="353983"/>
                  <a:pt x="510656" y="293033"/>
                </a:cubicBezTo>
                <a:cubicBezTo>
                  <a:pt x="503195" y="284955"/>
                  <a:pt x="495160" y="276877"/>
                  <a:pt x="487700" y="269533"/>
                </a:cubicBezTo>
                <a:cubicBezTo>
                  <a:pt x="463022" y="293033"/>
                  <a:pt x="450970" y="297438"/>
                  <a:pt x="429736" y="258517"/>
                </a:cubicBezTo>
                <a:cubicBezTo>
                  <a:pt x="410797" y="223268"/>
                  <a:pt x="390711" y="202707"/>
                  <a:pt x="355703" y="235753"/>
                </a:cubicBezTo>
                <a:cubicBezTo>
                  <a:pt x="363164" y="215925"/>
                  <a:pt x="370624" y="196098"/>
                  <a:pt x="379233" y="177739"/>
                </a:cubicBezTo>
                <a:cubicBezTo>
                  <a:pt x="378659" y="177739"/>
                  <a:pt x="378085" y="177739"/>
                  <a:pt x="377511" y="177739"/>
                </a:cubicBezTo>
                <a:cubicBezTo>
                  <a:pt x="373207" y="177005"/>
                  <a:pt x="365316" y="175536"/>
                  <a:pt x="356994" y="173884"/>
                </a:cubicBezTo>
                <a:lnTo>
                  <a:pt x="333895" y="168927"/>
                </a:lnTo>
                <a:cubicBezTo>
                  <a:pt x="333895" y="168927"/>
                  <a:pt x="334469" y="169661"/>
                  <a:pt x="334469" y="169661"/>
                </a:cubicBezTo>
                <a:cubicBezTo>
                  <a:pt x="335617" y="171864"/>
                  <a:pt x="336765" y="173333"/>
                  <a:pt x="331599" y="165989"/>
                </a:cubicBezTo>
                <a:cubicBezTo>
                  <a:pt x="317826" y="146162"/>
                  <a:pt x="312087" y="110913"/>
                  <a:pt x="350538" y="118257"/>
                </a:cubicBezTo>
                <a:cubicBezTo>
                  <a:pt x="372346" y="122662"/>
                  <a:pt x="388989" y="125600"/>
                  <a:pt x="405058" y="146162"/>
                </a:cubicBezTo>
                <a:cubicBezTo>
                  <a:pt x="409076" y="146162"/>
                  <a:pt x="413667" y="146896"/>
                  <a:pt x="417684" y="146896"/>
                </a:cubicBezTo>
                <a:cubicBezTo>
                  <a:pt x="463596" y="117522"/>
                  <a:pt x="499751" y="116053"/>
                  <a:pt x="544516" y="150567"/>
                </a:cubicBezTo>
                <a:cubicBezTo>
                  <a:pt x="555994" y="154240"/>
                  <a:pt x="572063" y="157178"/>
                  <a:pt x="582967" y="160849"/>
                </a:cubicBezTo>
                <a:cubicBezTo>
                  <a:pt x="589280" y="163052"/>
                  <a:pt x="605349" y="164520"/>
                  <a:pt x="608218" y="160849"/>
                </a:cubicBezTo>
                <a:cubicBezTo>
                  <a:pt x="612236" y="156442"/>
                  <a:pt x="627157" y="138084"/>
                  <a:pt x="632322" y="139553"/>
                </a:cubicBezTo>
                <a:cubicBezTo>
                  <a:pt x="673069" y="148365"/>
                  <a:pt x="851551" y="123397"/>
                  <a:pt x="879098" y="119724"/>
                </a:cubicBezTo>
                <a:cubicBezTo>
                  <a:pt x="881394" y="119724"/>
                  <a:pt x="883116" y="118991"/>
                  <a:pt x="884263" y="118991"/>
                </a:cubicBezTo>
                <a:cubicBezTo>
                  <a:pt x="884837" y="118991"/>
                  <a:pt x="885985" y="118257"/>
                  <a:pt x="887133" y="118257"/>
                </a:cubicBezTo>
                <a:cubicBezTo>
                  <a:pt x="917549" y="110179"/>
                  <a:pt x="958870" y="116053"/>
                  <a:pt x="993304" y="125600"/>
                </a:cubicBezTo>
                <a:cubicBezTo>
                  <a:pt x="993878" y="125600"/>
                  <a:pt x="993878" y="125600"/>
                  <a:pt x="993878" y="125600"/>
                </a:cubicBezTo>
                <a:cubicBezTo>
                  <a:pt x="994452" y="125600"/>
                  <a:pt x="994452" y="125600"/>
                  <a:pt x="995026" y="125600"/>
                </a:cubicBezTo>
                <a:cubicBezTo>
                  <a:pt x="998756" y="125968"/>
                  <a:pt x="1004638" y="126518"/>
                  <a:pt x="1011023" y="126978"/>
                </a:cubicBezTo>
                <a:lnTo>
                  <a:pt x="1030032" y="127804"/>
                </a:lnTo>
                <a:lnTo>
                  <a:pt x="1027128" y="129043"/>
                </a:lnTo>
                <a:cubicBezTo>
                  <a:pt x="1024222" y="130282"/>
                  <a:pt x="1030033" y="127804"/>
                  <a:pt x="1030033" y="127804"/>
                </a:cubicBezTo>
                <a:lnTo>
                  <a:pt x="1030032" y="127804"/>
                </a:lnTo>
                <a:lnTo>
                  <a:pt x="1033477" y="126335"/>
                </a:lnTo>
                <a:cubicBezTo>
                  <a:pt x="1048972" y="120460"/>
                  <a:pt x="1092014" y="103569"/>
                  <a:pt x="1122431" y="104304"/>
                </a:cubicBezTo>
                <a:cubicBezTo>
                  <a:pt x="1249262" y="109444"/>
                  <a:pt x="1384129" y="96960"/>
                  <a:pt x="1511534" y="114584"/>
                </a:cubicBezTo>
                <a:cubicBezTo>
                  <a:pt x="1512682" y="114584"/>
                  <a:pt x="1513256" y="114584"/>
                  <a:pt x="1513829" y="114584"/>
                </a:cubicBezTo>
                <a:cubicBezTo>
                  <a:pt x="1514977" y="114584"/>
                  <a:pt x="1514977" y="114584"/>
                  <a:pt x="1514977" y="114584"/>
                </a:cubicBezTo>
                <a:cubicBezTo>
                  <a:pt x="1516125" y="114584"/>
                  <a:pt x="1516125" y="114584"/>
                  <a:pt x="1515551" y="114584"/>
                </a:cubicBezTo>
                <a:cubicBezTo>
                  <a:pt x="1516699" y="114584"/>
                  <a:pt x="1517273" y="114584"/>
                  <a:pt x="1518421" y="114584"/>
                </a:cubicBezTo>
                <a:cubicBezTo>
                  <a:pt x="1543672" y="117522"/>
                  <a:pt x="1605653" y="122662"/>
                  <a:pt x="1638365" y="125600"/>
                </a:cubicBezTo>
                <a:cubicBezTo>
                  <a:pt x="1631479" y="105038"/>
                  <a:pt x="1615410" y="110913"/>
                  <a:pt x="1601062" y="103569"/>
                </a:cubicBezTo>
                <a:lnTo>
                  <a:pt x="1444496" y="85957"/>
                </a:lnTo>
                <a:lnTo>
                  <a:pt x="1446397" y="85027"/>
                </a:lnTo>
                <a:cubicBezTo>
                  <a:pt x="1445966" y="85210"/>
                  <a:pt x="1444388" y="85944"/>
                  <a:pt x="1444388" y="85944"/>
                </a:cubicBezTo>
                <a:lnTo>
                  <a:pt x="1444496" y="85957"/>
                </a:lnTo>
                <a:lnTo>
                  <a:pt x="1441518" y="87413"/>
                </a:lnTo>
                <a:cubicBezTo>
                  <a:pt x="1429466" y="92555"/>
                  <a:pt x="1403067" y="74930"/>
                  <a:pt x="1409954" y="45556"/>
                </a:cubicBezTo>
                <a:cubicBezTo>
                  <a:pt x="1416267" y="20587"/>
                  <a:pt x="1431762" y="26463"/>
                  <a:pt x="1446109" y="27931"/>
                </a:cubicBezTo>
                <a:cubicBezTo>
                  <a:pt x="1485709" y="30868"/>
                  <a:pt x="1522438" y="36743"/>
                  <a:pt x="1561463" y="41150"/>
                </a:cubicBezTo>
                <a:cubicBezTo>
                  <a:pt x="1564907" y="11776"/>
                  <a:pt x="1538507" y="26463"/>
                  <a:pt x="1533916" y="25"/>
                </a:cubicBezTo>
                <a:cubicBezTo>
                  <a:pt x="1669930" y="-2177"/>
                  <a:pt x="1858742" y="136615"/>
                  <a:pt x="1971800" y="15447"/>
                </a:cubicBezTo>
                <a:cubicBezTo>
                  <a:pt x="1971800" y="15447"/>
                  <a:pt x="1965487" y="21321"/>
                  <a:pt x="1974096" y="13978"/>
                </a:cubicBezTo>
                <a:cubicBezTo>
                  <a:pt x="1984426" y="5900"/>
                  <a:pt x="2021729" y="8838"/>
                  <a:pt x="2033781" y="35274"/>
                </a:cubicBezTo>
                <a:cubicBezTo>
                  <a:pt x="2034355" y="36009"/>
                  <a:pt x="2034929" y="36009"/>
                  <a:pt x="2036077" y="36743"/>
                </a:cubicBezTo>
                <a:cubicBezTo>
                  <a:pt x="2044685" y="41883"/>
                  <a:pt x="2077971" y="13243"/>
                  <a:pt x="2079693" y="44821"/>
                </a:cubicBezTo>
                <a:cubicBezTo>
                  <a:pt x="2081415" y="78601"/>
                  <a:pt x="2051572" y="67586"/>
                  <a:pt x="2032633" y="66117"/>
                </a:cubicBezTo>
                <a:cubicBezTo>
                  <a:pt x="2032633" y="71992"/>
                  <a:pt x="2032633" y="77132"/>
                  <a:pt x="2032633" y="83008"/>
                </a:cubicBezTo>
                <a:cubicBezTo>
                  <a:pt x="2039520" y="84475"/>
                  <a:pt x="2046981" y="85211"/>
                  <a:pt x="2054442" y="86679"/>
                </a:cubicBezTo>
                <a:cubicBezTo>
                  <a:pt x="2110110" y="106506"/>
                  <a:pt x="2158891" y="110179"/>
                  <a:pt x="2213411" y="83742"/>
                </a:cubicBezTo>
                <a:cubicBezTo>
                  <a:pt x="2230054" y="75664"/>
                  <a:pt x="2243828" y="74930"/>
                  <a:pt x="2261045" y="77132"/>
                </a:cubicBezTo>
                <a:cubicBezTo>
                  <a:pt x="2270227" y="73461"/>
                  <a:pt x="2279410" y="69055"/>
                  <a:pt x="2288018" y="65383"/>
                </a:cubicBezTo>
                <a:cubicBezTo>
                  <a:pt x="2331634" y="60243"/>
                  <a:pt x="2369512" y="48494"/>
                  <a:pt x="2413128" y="32337"/>
                </a:cubicBezTo>
                <a:cubicBezTo>
                  <a:pt x="2471666" y="10307"/>
                  <a:pt x="2522742" y="11776"/>
                  <a:pt x="2573819" y="60243"/>
                </a:cubicBezTo>
                <a:cubicBezTo>
                  <a:pt x="2587593" y="72726"/>
                  <a:pt x="2603088" y="82273"/>
                  <a:pt x="2619731" y="83008"/>
                </a:cubicBezTo>
                <a:cubicBezTo>
                  <a:pt x="2709259" y="88148"/>
                  <a:pt x="2797066" y="105773"/>
                  <a:pt x="2886020" y="104304"/>
                </a:cubicBezTo>
                <a:cubicBezTo>
                  <a:pt x="2992765" y="102835"/>
                  <a:pt x="2992765" y="134411"/>
                  <a:pt x="3099510" y="130006"/>
                </a:cubicBezTo>
                <a:cubicBezTo>
                  <a:pt x="3121892" y="129271"/>
                  <a:pt x="3143700" y="128537"/>
                  <a:pt x="3165508" y="121928"/>
                </a:cubicBezTo>
                <a:cubicBezTo>
                  <a:pt x="3188751" y="118991"/>
                  <a:pt x="3211707" y="117706"/>
                  <a:pt x="3234663" y="116237"/>
                </a:cubicBezTo>
                <a:lnTo>
                  <a:pt x="3303233" y="109502"/>
                </a:lnTo>
                <a:lnTo>
                  <a:pt x="3333221" y="89898"/>
                </a:lnTo>
                <a:cubicBezTo>
                  <a:pt x="3333221" y="89898"/>
                  <a:pt x="3327482" y="94873"/>
                  <a:pt x="3335517" y="88478"/>
                </a:cubicBezTo>
                <a:cubicBezTo>
                  <a:pt x="3343456" y="88122"/>
                  <a:pt x="3370620" y="88003"/>
                  <a:pt x="3380854" y="87766"/>
                </a:cubicBezTo>
                <a:cubicBezTo>
                  <a:pt x="3391088" y="87529"/>
                  <a:pt x="3390037" y="87766"/>
                  <a:pt x="3396924" y="87056"/>
                </a:cubicBezTo>
                <a:cubicBezTo>
                  <a:pt x="3403810" y="86345"/>
                  <a:pt x="3406106" y="85634"/>
                  <a:pt x="3418732" y="83502"/>
                </a:cubicBezTo>
                <a:cubicBezTo>
                  <a:pt x="3421027" y="82791"/>
                  <a:pt x="3423323" y="82081"/>
                  <a:pt x="3426766" y="81371"/>
                </a:cubicBezTo>
                <a:cubicBezTo>
                  <a:pt x="3480713" y="67157"/>
                  <a:pt x="3630500" y="34466"/>
                  <a:pt x="3705681" y="70000"/>
                </a:cubicBezTo>
                <a:cubicBezTo>
                  <a:pt x="3772827" y="67157"/>
                  <a:pt x="3832512" y="66447"/>
                  <a:pt x="3896789" y="67867"/>
                </a:cubicBezTo>
                <a:lnTo>
                  <a:pt x="3905530" y="69060"/>
                </a:lnTo>
                <a:lnTo>
                  <a:pt x="3909725" y="65185"/>
                </a:lnTo>
                <a:cubicBezTo>
                  <a:pt x="3923956" y="51493"/>
                  <a:pt x="3945692" y="29107"/>
                  <a:pt x="3953870" y="16315"/>
                </a:cubicBezTo>
                <a:cubicBezTo>
                  <a:pt x="3954444" y="35502"/>
                  <a:pt x="3948131" y="55401"/>
                  <a:pt x="3944113" y="74590"/>
                </a:cubicBezTo>
                <a:cubicBezTo>
                  <a:pt x="3949852" y="74590"/>
                  <a:pt x="3953296" y="74590"/>
                  <a:pt x="3960183" y="73879"/>
                </a:cubicBezTo>
                <a:cubicBezTo>
                  <a:pt x="3967069" y="73168"/>
                  <a:pt x="3969365" y="72458"/>
                  <a:pt x="3981991" y="70326"/>
                </a:cubicBezTo>
                <a:cubicBezTo>
                  <a:pt x="3984286" y="69614"/>
                  <a:pt x="3986582" y="68904"/>
                  <a:pt x="3990025" y="68194"/>
                </a:cubicBezTo>
                <a:cubicBezTo>
                  <a:pt x="4003512" y="64641"/>
                  <a:pt x="4022989" y="59932"/>
                  <a:pt x="4045792" y="55424"/>
                </a:cubicBezTo>
                <a:lnTo>
                  <a:pt x="4086953" y="49135"/>
                </a:lnTo>
                <a:lnTo>
                  <a:pt x="4116457" y="30134"/>
                </a:lnTo>
                <a:lnTo>
                  <a:pt x="4109862" y="45634"/>
                </a:lnTo>
                <a:lnTo>
                  <a:pt x="4121520" y="43853"/>
                </a:lnTo>
                <a:cubicBezTo>
                  <a:pt x="4175108" y="38345"/>
                  <a:pt x="4231350" y="39056"/>
                  <a:pt x="4268940" y="56823"/>
                </a:cubicBezTo>
                <a:lnTo>
                  <a:pt x="4346616" y="55956"/>
                </a:lnTo>
                <a:lnTo>
                  <a:pt x="4346976" y="55687"/>
                </a:lnTo>
                <a:cubicBezTo>
                  <a:pt x="4374362" y="42721"/>
                  <a:pt x="4402429" y="43111"/>
                  <a:pt x="4431106" y="50524"/>
                </a:cubicBezTo>
                <a:lnTo>
                  <a:pt x="4443241" y="54877"/>
                </a:lnTo>
                <a:lnTo>
                  <a:pt x="4460048" y="54690"/>
                </a:lnTo>
                <a:cubicBezTo>
                  <a:pt x="4487021" y="53270"/>
                  <a:pt x="4508829" y="63930"/>
                  <a:pt x="4534655" y="72458"/>
                </a:cubicBezTo>
                <a:lnTo>
                  <a:pt x="4534929" y="79585"/>
                </a:lnTo>
                <a:lnTo>
                  <a:pt x="4584758" y="79335"/>
                </a:lnTo>
                <a:cubicBezTo>
                  <a:pt x="4591645" y="64648"/>
                  <a:pt x="4599106" y="55837"/>
                  <a:pt x="4612879" y="56570"/>
                </a:cubicBezTo>
                <a:cubicBezTo>
                  <a:pt x="4767258" y="65383"/>
                  <a:pt x="4813744" y="41150"/>
                  <a:pt x="4972713" y="33072"/>
                </a:cubicBezTo>
                <a:cubicBezTo>
                  <a:pt x="4999113" y="23525"/>
                  <a:pt x="5064537" y="2963"/>
                  <a:pt x="5105284" y="3698"/>
                </a:cubicBezTo>
                <a:cubicBezTo>
                  <a:pt x="5149474" y="4432"/>
                  <a:pt x="5208585" y="3698"/>
                  <a:pt x="5256219" y="2229"/>
                </a:cubicBezTo>
                <a:cubicBezTo>
                  <a:pt x="5286636" y="760"/>
                  <a:pt x="5315904" y="9572"/>
                  <a:pt x="5341156" y="33072"/>
                </a:cubicBezTo>
                <a:cubicBezTo>
                  <a:pt x="5341730" y="44087"/>
                  <a:pt x="5341730" y="54368"/>
                  <a:pt x="5342304" y="64648"/>
                </a:cubicBezTo>
                <a:lnTo>
                  <a:pt x="5360410" y="102083"/>
                </a:lnTo>
                <a:lnTo>
                  <a:pt x="5587758" y="94488"/>
                </a:lnTo>
                <a:lnTo>
                  <a:pt x="5631407" y="93184"/>
                </a:lnTo>
                <a:lnTo>
                  <a:pt x="5635126" y="92742"/>
                </a:lnTo>
                <a:cubicBezTo>
                  <a:pt x="5651052" y="81548"/>
                  <a:pt x="5664072" y="76351"/>
                  <a:pt x="5677819" y="83147"/>
                </a:cubicBezTo>
                <a:lnTo>
                  <a:pt x="5688501" y="91479"/>
                </a:lnTo>
                <a:lnTo>
                  <a:pt x="5714877" y="90691"/>
                </a:lnTo>
                <a:cubicBezTo>
                  <a:pt x="5836256" y="91557"/>
                  <a:pt x="5944722" y="103016"/>
                  <a:pt x="6079014" y="94488"/>
                </a:cubicBezTo>
                <a:cubicBezTo>
                  <a:pt x="6102544" y="93067"/>
                  <a:pt x="6124352" y="94488"/>
                  <a:pt x="6147308" y="89514"/>
                </a:cubicBezTo>
                <a:cubicBezTo>
                  <a:pt x="6154769" y="88092"/>
                  <a:pt x="6161082" y="84539"/>
                  <a:pt x="6168542" y="83117"/>
                </a:cubicBezTo>
                <a:cubicBezTo>
                  <a:pt x="6178873" y="81697"/>
                  <a:pt x="6188629" y="80275"/>
                  <a:pt x="6198385" y="79565"/>
                </a:cubicBezTo>
                <a:cubicBezTo>
                  <a:pt x="6219619" y="64640"/>
                  <a:pt x="6235689" y="60376"/>
                  <a:pt x="6255201" y="80986"/>
                </a:cubicBezTo>
                <a:cubicBezTo>
                  <a:pt x="6257497" y="80986"/>
                  <a:pt x="6260366" y="82408"/>
                  <a:pt x="6262662" y="82408"/>
                </a:cubicBezTo>
                <a:cubicBezTo>
                  <a:pt x="6318904" y="85249"/>
                  <a:pt x="6373424" y="101595"/>
                  <a:pt x="6429092" y="107280"/>
                </a:cubicBezTo>
                <a:cubicBezTo>
                  <a:pt x="6448605" y="100884"/>
                  <a:pt x="6466396" y="95200"/>
                  <a:pt x="6485908" y="101595"/>
                </a:cubicBezTo>
                <a:cubicBezTo>
                  <a:pt x="6491073" y="99462"/>
                  <a:pt x="6495664" y="98041"/>
                  <a:pt x="6500829" y="97331"/>
                </a:cubicBezTo>
                <a:cubicBezTo>
                  <a:pt x="6521490" y="94488"/>
                  <a:pt x="6540428" y="94488"/>
                  <a:pt x="6561089" y="100174"/>
                </a:cubicBezTo>
                <a:lnTo>
                  <a:pt x="6596449" y="106733"/>
                </a:lnTo>
                <a:lnTo>
                  <a:pt x="6606449" y="105711"/>
                </a:lnTo>
                <a:cubicBezTo>
                  <a:pt x="6682347" y="98959"/>
                  <a:pt x="6758245" y="92741"/>
                  <a:pt x="6833999" y="85634"/>
                </a:cubicBezTo>
                <a:cubicBezTo>
                  <a:pt x="6881633" y="94163"/>
                  <a:pt x="6929266" y="101981"/>
                  <a:pt x="6977474" y="108376"/>
                </a:cubicBezTo>
                <a:lnTo>
                  <a:pt x="7007999" y="109074"/>
                </a:lnTo>
                <a:lnTo>
                  <a:pt x="7169708" y="92534"/>
                </a:lnTo>
                <a:lnTo>
                  <a:pt x="7275348" y="83214"/>
                </a:lnTo>
                <a:lnTo>
                  <a:pt x="7280028" y="110440"/>
                </a:lnTo>
                <a:cubicBezTo>
                  <a:pt x="7284935" y="134442"/>
                  <a:pt x="7293849" y="160570"/>
                  <a:pt x="7315801" y="191414"/>
                </a:cubicBezTo>
                <a:cubicBezTo>
                  <a:pt x="7343001" y="229847"/>
                  <a:pt x="7362606" y="240545"/>
                  <a:pt x="7382096" y="244362"/>
                </a:cubicBezTo>
                <a:cubicBezTo>
                  <a:pt x="7407414" y="249617"/>
                  <a:pt x="7403311" y="225549"/>
                  <a:pt x="7374033" y="189094"/>
                </a:cubicBezTo>
                <a:cubicBezTo>
                  <a:pt x="7354454" y="164382"/>
                  <a:pt x="7332628" y="122230"/>
                  <a:pt x="7324728" y="104576"/>
                </a:cubicBezTo>
                <a:cubicBezTo>
                  <a:pt x="7324289" y="103596"/>
                  <a:pt x="7323850" y="102615"/>
                  <a:pt x="7323411" y="101634"/>
                </a:cubicBezTo>
                <a:cubicBezTo>
                  <a:pt x="7324728" y="104576"/>
                  <a:pt x="7320340" y="94769"/>
                  <a:pt x="7323671" y="101386"/>
                </a:cubicBezTo>
                <a:cubicBezTo>
                  <a:pt x="7325149" y="101378"/>
                  <a:pt x="7326626" y="101369"/>
                  <a:pt x="7328283" y="102588"/>
                </a:cubicBezTo>
                <a:cubicBezTo>
                  <a:pt x="7355905" y="137822"/>
                  <a:pt x="7424179" y="226651"/>
                  <a:pt x="7415985" y="241452"/>
                </a:cubicBezTo>
                <a:cubicBezTo>
                  <a:pt x="7392780" y="283139"/>
                  <a:pt x="7403968" y="317245"/>
                  <a:pt x="7468785" y="410766"/>
                </a:cubicBezTo>
                <a:cubicBezTo>
                  <a:pt x="7470621" y="413213"/>
                  <a:pt x="7469582" y="414203"/>
                  <a:pt x="7470201" y="416412"/>
                </a:cubicBezTo>
                <a:cubicBezTo>
                  <a:pt x="7494553" y="439374"/>
                  <a:pt x="7517946" y="461849"/>
                  <a:pt x="7542298" y="484812"/>
                </a:cubicBezTo>
                <a:cubicBezTo>
                  <a:pt x="7552240" y="492127"/>
                  <a:pt x="7557828" y="497993"/>
                  <a:pt x="7557247" y="504143"/>
                </a:cubicBezTo>
                <a:cubicBezTo>
                  <a:pt x="7636428" y="582580"/>
                  <a:pt x="7715977" y="645280"/>
                  <a:pt x="7770612" y="735912"/>
                </a:cubicBezTo>
                <a:cubicBezTo>
                  <a:pt x="7787074" y="763593"/>
                  <a:pt x="7773130" y="775479"/>
                  <a:pt x="7815008" y="811118"/>
                </a:cubicBezTo>
                <a:cubicBezTo>
                  <a:pt x="7813728" y="816535"/>
                  <a:pt x="7808255" y="817551"/>
                  <a:pt x="7821610" y="830010"/>
                </a:cubicBezTo>
                <a:cubicBezTo>
                  <a:pt x="7829116" y="836848"/>
                  <a:pt x="7839558" y="839488"/>
                  <a:pt x="7845827" y="841909"/>
                </a:cubicBezTo>
                <a:cubicBezTo>
                  <a:pt x="7850977" y="846794"/>
                  <a:pt x="7856127" y="851680"/>
                  <a:pt x="7861277" y="856565"/>
                </a:cubicBezTo>
                <a:cubicBezTo>
                  <a:pt x="7875033" y="861645"/>
                  <a:pt x="7884455" y="869455"/>
                  <a:pt x="7892177" y="885881"/>
                </a:cubicBezTo>
                <a:cubicBezTo>
                  <a:pt x="7904813" y="893425"/>
                  <a:pt x="7911163" y="894370"/>
                  <a:pt x="7915578" y="890164"/>
                </a:cubicBezTo>
                <a:cubicBezTo>
                  <a:pt x="7913563" y="886488"/>
                  <a:pt x="7906818" y="874727"/>
                  <a:pt x="7904804" y="871054"/>
                </a:cubicBezTo>
                <a:cubicBezTo>
                  <a:pt x="8001602" y="942500"/>
                  <a:pt x="8027422" y="943081"/>
                  <a:pt x="8014213" y="1004622"/>
                </a:cubicBezTo>
                <a:cubicBezTo>
                  <a:pt x="8013533" y="1008068"/>
                  <a:pt x="8018960" y="1016885"/>
                  <a:pt x="8020636" y="1022285"/>
                </a:cubicBezTo>
                <a:cubicBezTo>
                  <a:pt x="8019777" y="1024502"/>
                  <a:pt x="8017000" y="1025749"/>
                  <a:pt x="8016400" y="1027719"/>
                </a:cubicBezTo>
                <a:cubicBezTo>
                  <a:pt x="8047316" y="1061212"/>
                  <a:pt x="8095689" y="1090667"/>
                  <a:pt x="8116154" y="1099147"/>
                </a:cubicBezTo>
                <a:lnTo>
                  <a:pt x="8119287" y="1100357"/>
                </a:lnTo>
                <a:lnTo>
                  <a:pt x="8125567" y="1125149"/>
                </a:lnTo>
                <a:cubicBezTo>
                  <a:pt x="8155867" y="1156435"/>
                  <a:pt x="8166309" y="1159076"/>
                  <a:pt x="8167616" y="1139646"/>
                </a:cubicBezTo>
                <a:cubicBezTo>
                  <a:pt x="8207282" y="1166202"/>
                  <a:pt x="8202159" y="1147303"/>
                  <a:pt x="8206861" y="1128837"/>
                </a:cubicBezTo>
                <a:cubicBezTo>
                  <a:pt x="8206421" y="1127855"/>
                  <a:pt x="8206681" y="1127608"/>
                  <a:pt x="8205983" y="1126875"/>
                </a:cubicBezTo>
                <a:cubicBezTo>
                  <a:pt x="8209118" y="1128085"/>
                  <a:pt x="8212952" y="1130029"/>
                  <a:pt x="8216524" y="1132220"/>
                </a:cubicBezTo>
                <a:cubicBezTo>
                  <a:pt x="8214608" y="1131248"/>
                  <a:pt x="8212692" y="1130277"/>
                  <a:pt x="8211734" y="1129791"/>
                </a:cubicBezTo>
                <a:cubicBezTo>
                  <a:pt x="8259344" y="1164166"/>
                  <a:pt x="8260304" y="1205217"/>
                  <a:pt x="8308415" y="1234918"/>
                </a:cubicBezTo>
                <a:cubicBezTo>
                  <a:pt x="8316638" y="1246670"/>
                  <a:pt x="8325119" y="1258172"/>
                  <a:pt x="8333342" y="1269924"/>
                </a:cubicBezTo>
                <a:cubicBezTo>
                  <a:pt x="8329347" y="1270932"/>
                  <a:pt x="8321798" y="1273927"/>
                  <a:pt x="8319719" y="1275907"/>
                </a:cubicBezTo>
                <a:cubicBezTo>
                  <a:pt x="8319460" y="1276154"/>
                  <a:pt x="8319460" y="1276154"/>
                  <a:pt x="8319460" y="1276154"/>
                </a:cubicBezTo>
                <a:cubicBezTo>
                  <a:pt x="8319719" y="1275907"/>
                  <a:pt x="8318681" y="1276896"/>
                  <a:pt x="8319201" y="1276401"/>
                </a:cubicBezTo>
                <a:cubicBezTo>
                  <a:pt x="8292851" y="1253943"/>
                  <a:pt x="8292260" y="1278286"/>
                  <a:pt x="8284988" y="1285214"/>
                </a:cubicBezTo>
                <a:cubicBezTo>
                  <a:pt x="8290013" y="1301409"/>
                  <a:pt x="8290229" y="1310996"/>
                  <a:pt x="8314222" y="1331502"/>
                </a:cubicBezTo>
                <a:cubicBezTo>
                  <a:pt x="8325041" y="1340777"/>
                  <a:pt x="8339595" y="1349294"/>
                  <a:pt x="8332573" y="1333602"/>
                </a:cubicBezTo>
                <a:cubicBezTo>
                  <a:pt x="8332815" y="1329177"/>
                  <a:pt x="8332536" y="1325244"/>
                  <a:pt x="8333476" y="1321550"/>
                </a:cubicBezTo>
                <a:cubicBezTo>
                  <a:pt x="8352885" y="1326841"/>
                  <a:pt x="8374907" y="1333837"/>
                  <a:pt x="8391083" y="1335215"/>
                </a:cubicBezTo>
                <a:cubicBezTo>
                  <a:pt x="8413347" y="1337785"/>
                  <a:pt x="8429155" y="1354898"/>
                  <a:pt x="8451886" y="1384998"/>
                </a:cubicBezTo>
                <a:cubicBezTo>
                  <a:pt x="8444757" y="1384796"/>
                  <a:pt x="8430320" y="1383163"/>
                  <a:pt x="8424928" y="1382703"/>
                </a:cubicBezTo>
                <a:cubicBezTo>
                  <a:pt x="8422493" y="1382228"/>
                  <a:pt x="8423451" y="1382713"/>
                  <a:pt x="8423711" y="1382466"/>
                </a:cubicBezTo>
                <a:cubicBezTo>
                  <a:pt x="8422288" y="1395013"/>
                  <a:pt x="8421123" y="1407312"/>
                  <a:pt x="8419959" y="1419611"/>
                </a:cubicBezTo>
                <a:cubicBezTo>
                  <a:pt x="8434783" y="1450253"/>
                  <a:pt x="8407905" y="1446481"/>
                  <a:pt x="8441895" y="1486841"/>
                </a:cubicBezTo>
                <a:cubicBezTo>
                  <a:pt x="8443973" y="1484861"/>
                  <a:pt x="8445791" y="1483130"/>
                  <a:pt x="8448129" y="1480903"/>
                </a:cubicBezTo>
                <a:cubicBezTo>
                  <a:pt x="8467410" y="1497503"/>
                  <a:pt x="8486021" y="1499357"/>
                  <a:pt x="8492532" y="1497351"/>
                </a:cubicBezTo>
                <a:cubicBezTo>
                  <a:pt x="8492792" y="1497103"/>
                  <a:pt x="8492792" y="1497103"/>
                  <a:pt x="8493051" y="1496856"/>
                </a:cubicBezTo>
                <a:cubicBezTo>
                  <a:pt x="8500090" y="1516726"/>
                  <a:pt x="8510284" y="1541988"/>
                  <a:pt x="8534098" y="1561265"/>
                </a:cubicBezTo>
                <a:cubicBezTo>
                  <a:pt x="8584781" y="1602505"/>
                  <a:pt x="8561120" y="1598470"/>
                  <a:pt x="8562786" y="1622061"/>
                </a:cubicBezTo>
                <a:cubicBezTo>
                  <a:pt x="8578639" y="1629340"/>
                  <a:pt x="8594930" y="1637600"/>
                  <a:pt x="8611480" y="1645612"/>
                </a:cubicBezTo>
                <a:cubicBezTo>
                  <a:pt x="8614455" y="1649775"/>
                  <a:pt x="8622318" y="1659069"/>
                  <a:pt x="8624933" y="1660774"/>
                </a:cubicBezTo>
                <a:cubicBezTo>
                  <a:pt x="8624933" y="1660774"/>
                  <a:pt x="8625632" y="1661507"/>
                  <a:pt x="8625891" y="1661259"/>
                </a:cubicBezTo>
                <a:cubicBezTo>
                  <a:pt x="8625990" y="1663964"/>
                  <a:pt x="8624692" y="1665201"/>
                  <a:pt x="8623134" y="1666685"/>
                </a:cubicBezTo>
                <a:cubicBezTo>
                  <a:pt x="8628723" y="1672551"/>
                  <a:pt x="8633613" y="1677685"/>
                  <a:pt x="8639900" y="1684285"/>
                </a:cubicBezTo>
                <a:cubicBezTo>
                  <a:pt x="8645489" y="1690151"/>
                  <a:pt x="8652833" y="1699941"/>
                  <a:pt x="8658681" y="1705560"/>
                </a:cubicBezTo>
                <a:cubicBezTo>
                  <a:pt x="8698724" y="1738752"/>
                  <a:pt x="8716806" y="1718729"/>
                  <a:pt x="8706550" y="1699123"/>
                </a:cubicBezTo>
                <a:cubicBezTo>
                  <a:pt x="8705673" y="1697161"/>
                  <a:pt x="8704534" y="1695447"/>
                  <a:pt x="8704096" y="1694467"/>
                </a:cubicBezTo>
                <a:cubicBezTo>
                  <a:pt x="8704096" y="1694467"/>
                  <a:pt x="8703396" y="1693733"/>
                  <a:pt x="8703656" y="1693485"/>
                </a:cubicBezTo>
                <a:cubicBezTo>
                  <a:pt x="8703656" y="1693485"/>
                  <a:pt x="8704096" y="1694467"/>
                  <a:pt x="8704794" y="1695200"/>
                </a:cubicBezTo>
                <a:cubicBezTo>
                  <a:pt x="8706810" y="1698875"/>
                  <a:pt x="8699448" y="1684907"/>
                  <a:pt x="8704355" y="1694219"/>
                </a:cubicBezTo>
                <a:cubicBezTo>
                  <a:pt x="8704875" y="1693724"/>
                  <a:pt x="8705395" y="1693229"/>
                  <a:pt x="8706353" y="1693715"/>
                </a:cubicBezTo>
                <a:cubicBezTo>
                  <a:pt x="8738613" y="1716138"/>
                  <a:pt x="8729139" y="1736355"/>
                  <a:pt x="8737799" y="1749086"/>
                </a:cubicBezTo>
                <a:cubicBezTo>
                  <a:pt x="8738239" y="1750068"/>
                  <a:pt x="8738937" y="1750801"/>
                  <a:pt x="8739636" y="1751535"/>
                </a:cubicBezTo>
                <a:cubicBezTo>
                  <a:pt x="8743666" y="1758885"/>
                  <a:pt x="8737398" y="1756465"/>
                  <a:pt x="8736017" y="1759177"/>
                </a:cubicBezTo>
                <a:cubicBezTo>
                  <a:pt x="8790409" y="1813671"/>
                  <a:pt x="8817563" y="1821373"/>
                  <a:pt x="8851032" y="1821663"/>
                </a:cubicBezTo>
                <a:cubicBezTo>
                  <a:pt x="8856944" y="1821628"/>
                  <a:pt x="8860937" y="1820618"/>
                  <a:pt x="8866849" y="1820583"/>
                </a:cubicBezTo>
                <a:cubicBezTo>
                  <a:pt x="8870718" y="1830886"/>
                  <a:pt x="8875026" y="1842169"/>
                  <a:pt x="8878895" y="1852471"/>
                </a:cubicBezTo>
                <a:cubicBezTo>
                  <a:pt x="8884394" y="1878004"/>
                  <a:pt x="8887539" y="1901588"/>
                  <a:pt x="8893038" y="1927122"/>
                </a:cubicBezTo>
                <a:cubicBezTo>
                  <a:pt x="8921896" y="1966774"/>
                  <a:pt x="8919666" y="1953512"/>
                  <a:pt x="8929973" y="1945090"/>
                </a:cubicBezTo>
                <a:cubicBezTo>
                  <a:pt x="8926919" y="1942405"/>
                  <a:pt x="8922111" y="1935797"/>
                  <a:pt x="8921932" y="1934569"/>
                </a:cubicBezTo>
                <a:cubicBezTo>
                  <a:pt x="8926668" y="1924459"/>
                  <a:pt x="8927573" y="1912408"/>
                  <a:pt x="8940433" y="1911346"/>
                </a:cubicBezTo>
                <a:cubicBezTo>
                  <a:pt x="8982161" y="1952027"/>
                  <a:pt x="9004037" y="1985391"/>
                  <a:pt x="9018298" y="2016742"/>
                </a:cubicBezTo>
                <a:lnTo>
                  <a:pt x="9037931" y="2073685"/>
                </a:lnTo>
                <a:lnTo>
                  <a:pt x="9030460" y="2075380"/>
                </a:lnTo>
                <a:cubicBezTo>
                  <a:pt x="9004635" y="2078934"/>
                  <a:pt x="8985696" y="2157107"/>
                  <a:pt x="8978810" y="2188376"/>
                </a:cubicBezTo>
                <a:cubicBezTo>
                  <a:pt x="8979383" y="2189797"/>
                  <a:pt x="8981105" y="2190508"/>
                  <a:pt x="8982827" y="2191219"/>
                </a:cubicBezTo>
                <a:cubicBezTo>
                  <a:pt x="8979383" y="2196193"/>
                  <a:pt x="8985122" y="2189087"/>
                  <a:pt x="8983401" y="2191219"/>
                </a:cubicBezTo>
                <a:lnTo>
                  <a:pt x="8985122" y="2189087"/>
                </a:lnTo>
                <a:cubicBezTo>
                  <a:pt x="8995453" y="2176295"/>
                  <a:pt x="9016687" y="2144316"/>
                  <a:pt x="9021278" y="2122285"/>
                </a:cubicBezTo>
                <a:cubicBezTo>
                  <a:pt x="9024434" y="2105939"/>
                  <a:pt x="9031465" y="2094213"/>
                  <a:pt x="9040647" y="2088439"/>
                </a:cubicBezTo>
                <a:lnTo>
                  <a:pt x="9042819" y="2087862"/>
                </a:lnTo>
                <a:lnTo>
                  <a:pt x="9050473" y="2110061"/>
                </a:lnTo>
                <a:cubicBezTo>
                  <a:pt x="9064173" y="2107151"/>
                  <a:pt x="9074498" y="2105183"/>
                  <a:pt x="9083533" y="2105493"/>
                </a:cubicBezTo>
                <a:lnTo>
                  <a:pt x="9089021" y="2107466"/>
                </a:lnTo>
                <a:lnTo>
                  <a:pt x="9093087" y="2111802"/>
                </a:lnTo>
                <a:cubicBezTo>
                  <a:pt x="9096746" y="2121041"/>
                  <a:pt x="9096746" y="2132944"/>
                  <a:pt x="9091294" y="2149290"/>
                </a:cubicBezTo>
                <a:cubicBezTo>
                  <a:pt x="9074077" y="2201879"/>
                  <a:pt x="9017261" y="2219645"/>
                  <a:pt x="8981679" y="2248072"/>
                </a:cubicBezTo>
                <a:cubicBezTo>
                  <a:pt x="8981679" y="2248072"/>
                  <a:pt x="8987418" y="2243097"/>
                  <a:pt x="8979383" y="2249493"/>
                </a:cubicBezTo>
                <a:cubicBezTo>
                  <a:pt x="8971444" y="2249848"/>
                  <a:pt x="8944280" y="2249967"/>
                  <a:pt x="8934046" y="2250204"/>
                </a:cubicBezTo>
                <a:cubicBezTo>
                  <a:pt x="8923812" y="2250441"/>
                  <a:pt x="8924863" y="2250204"/>
                  <a:pt x="8917976" y="2250914"/>
                </a:cubicBezTo>
                <a:cubicBezTo>
                  <a:pt x="8911090" y="2251625"/>
                  <a:pt x="8908794" y="2252336"/>
                  <a:pt x="8896168" y="2254468"/>
                </a:cubicBezTo>
                <a:cubicBezTo>
                  <a:pt x="8893873" y="2255179"/>
                  <a:pt x="8891577" y="2255889"/>
                  <a:pt x="8888134" y="2256600"/>
                </a:cubicBezTo>
                <a:cubicBezTo>
                  <a:pt x="8834187" y="2270813"/>
                  <a:pt x="8684400" y="2303504"/>
                  <a:pt x="8609219" y="2267971"/>
                </a:cubicBezTo>
                <a:cubicBezTo>
                  <a:pt x="8542073" y="2270813"/>
                  <a:pt x="8482388" y="2271523"/>
                  <a:pt x="8418111" y="2270103"/>
                </a:cubicBezTo>
                <a:cubicBezTo>
                  <a:pt x="8391138" y="2271523"/>
                  <a:pt x="8369330" y="2260864"/>
                  <a:pt x="8343504" y="2252336"/>
                </a:cubicBezTo>
                <a:cubicBezTo>
                  <a:pt x="8343504" y="2247362"/>
                  <a:pt x="8342931" y="2242385"/>
                  <a:pt x="8342931" y="2237411"/>
                </a:cubicBezTo>
                <a:cubicBezTo>
                  <a:pt x="8331453" y="2237411"/>
                  <a:pt x="8321696" y="2240254"/>
                  <a:pt x="8309644" y="2235990"/>
                </a:cubicBezTo>
                <a:cubicBezTo>
                  <a:pt x="8299888" y="2243807"/>
                  <a:pt x="8251681" y="2251625"/>
                  <a:pt x="8247089" y="2215381"/>
                </a:cubicBezTo>
                <a:cubicBezTo>
                  <a:pt x="8120832" y="2237411"/>
                  <a:pt x="7996870" y="2221067"/>
                  <a:pt x="7871186" y="2222488"/>
                </a:cubicBezTo>
                <a:cubicBezTo>
                  <a:pt x="7856265" y="2220357"/>
                  <a:pt x="7841917" y="2224620"/>
                  <a:pt x="7827570" y="2219645"/>
                </a:cubicBezTo>
                <a:cubicBezTo>
                  <a:pt x="7823553" y="2219645"/>
                  <a:pt x="7820109" y="2221067"/>
                  <a:pt x="7816092" y="2220357"/>
                </a:cubicBezTo>
                <a:cubicBezTo>
                  <a:pt x="7798301" y="2216802"/>
                  <a:pt x="7781658" y="2213250"/>
                  <a:pt x="7763293" y="2213961"/>
                </a:cubicBezTo>
                <a:cubicBezTo>
                  <a:pt x="7606045" y="2222488"/>
                  <a:pt x="7448223" y="2222488"/>
                  <a:pt x="7290401" y="2230305"/>
                </a:cubicBezTo>
                <a:cubicBezTo>
                  <a:pt x="7111345" y="2243097"/>
                  <a:pt x="6978201" y="2218935"/>
                  <a:pt x="6799145" y="2230305"/>
                </a:cubicBezTo>
                <a:cubicBezTo>
                  <a:pt x="6775615" y="2231727"/>
                  <a:pt x="6753807" y="2230305"/>
                  <a:pt x="6730851" y="2235279"/>
                </a:cubicBezTo>
                <a:cubicBezTo>
                  <a:pt x="6723390" y="2236701"/>
                  <a:pt x="6717077" y="2240254"/>
                  <a:pt x="6709617" y="2241676"/>
                </a:cubicBezTo>
                <a:cubicBezTo>
                  <a:pt x="6699286" y="2243097"/>
                  <a:pt x="6689530" y="2244518"/>
                  <a:pt x="6679774" y="2245229"/>
                </a:cubicBezTo>
                <a:cubicBezTo>
                  <a:pt x="6658540" y="2260153"/>
                  <a:pt x="6642470" y="2264417"/>
                  <a:pt x="6622958" y="2243807"/>
                </a:cubicBezTo>
                <a:cubicBezTo>
                  <a:pt x="6620662" y="2243807"/>
                  <a:pt x="6617793" y="2242385"/>
                  <a:pt x="6615497" y="2242385"/>
                </a:cubicBezTo>
                <a:cubicBezTo>
                  <a:pt x="6559255" y="2239544"/>
                  <a:pt x="6504735" y="2223198"/>
                  <a:pt x="6449067" y="2217514"/>
                </a:cubicBezTo>
                <a:cubicBezTo>
                  <a:pt x="6429554" y="2223909"/>
                  <a:pt x="6411763" y="2229594"/>
                  <a:pt x="6392251" y="2223198"/>
                </a:cubicBezTo>
                <a:cubicBezTo>
                  <a:pt x="6387086" y="2225331"/>
                  <a:pt x="6382495" y="2226753"/>
                  <a:pt x="6377330" y="2227463"/>
                </a:cubicBezTo>
                <a:cubicBezTo>
                  <a:pt x="6356669" y="2230305"/>
                  <a:pt x="6337731" y="2230305"/>
                  <a:pt x="6317070" y="2224620"/>
                </a:cubicBezTo>
                <a:cubicBezTo>
                  <a:pt x="6190239" y="2190508"/>
                  <a:pt x="6063981" y="2203300"/>
                  <a:pt x="5936002" y="2208985"/>
                </a:cubicBezTo>
                <a:cubicBezTo>
                  <a:pt x="5784493" y="2227463"/>
                  <a:pt x="5632410" y="2238123"/>
                  <a:pt x="5480901" y="2252336"/>
                </a:cubicBezTo>
                <a:cubicBezTo>
                  <a:pt x="5433267" y="2243807"/>
                  <a:pt x="5385634" y="2235990"/>
                  <a:pt x="5337426" y="2229594"/>
                </a:cubicBezTo>
                <a:cubicBezTo>
                  <a:pt x="5300123" y="2233859"/>
                  <a:pt x="5219203" y="2220357"/>
                  <a:pt x="5182474" y="2230305"/>
                </a:cubicBezTo>
                <a:cubicBezTo>
                  <a:pt x="5140005" y="2208985"/>
                  <a:pt x="5097537" y="2212539"/>
                  <a:pt x="5052199" y="2215381"/>
                </a:cubicBezTo>
                <a:cubicBezTo>
                  <a:pt x="5011452" y="2217514"/>
                  <a:pt x="4973575" y="2229594"/>
                  <a:pt x="4933402" y="2211118"/>
                </a:cubicBezTo>
                <a:cubicBezTo>
                  <a:pt x="4916185" y="2203300"/>
                  <a:pt x="4905281" y="2223198"/>
                  <a:pt x="4893803" y="2238123"/>
                </a:cubicBezTo>
                <a:cubicBezTo>
                  <a:pt x="4893803" y="2238123"/>
                  <a:pt x="4894951" y="2234570"/>
                  <a:pt x="4893229" y="2238833"/>
                </a:cubicBezTo>
                <a:lnTo>
                  <a:pt x="4766971" y="2247362"/>
                </a:lnTo>
                <a:cubicBezTo>
                  <a:pt x="4765824" y="2245940"/>
                  <a:pt x="4764102" y="2245229"/>
                  <a:pt x="4762954" y="2243807"/>
                </a:cubicBezTo>
                <a:cubicBezTo>
                  <a:pt x="4699252" y="2248783"/>
                  <a:pt x="4642435" y="2222488"/>
                  <a:pt x="4582176" y="2255889"/>
                </a:cubicBezTo>
                <a:lnTo>
                  <a:pt x="4618906" y="2257310"/>
                </a:lnTo>
                <a:lnTo>
                  <a:pt x="4474857" y="2267260"/>
                </a:lnTo>
                <a:lnTo>
                  <a:pt x="4462232" y="2251625"/>
                </a:lnTo>
                <a:cubicBezTo>
                  <a:pt x="4457640" y="2251625"/>
                  <a:pt x="4453623" y="2252336"/>
                  <a:pt x="4449032" y="2252336"/>
                </a:cubicBezTo>
                <a:cubicBezTo>
                  <a:pt x="4421485" y="2274366"/>
                  <a:pt x="4404268" y="2276499"/>
                  <a:pt x="4387051" y="2238833"/>
                </a:cubicBezTo>
                <a:cubicBezTo>
                  <a:pt x="4387625" y="2237411"/>
                  <a:pt x="4387625" y="2235990"/>
                  <a:pt x="4388199" y="2233859"/>
                </a:cubicBezTo>
                <a:cubicBezTo>
                  <a:pt x="4352617" y="2231015"/>
                  <a:pt x="4318183" y="2228884"/>
                  <a:pt x="4282601" y="2228174"/>
                </a:cubicBezTo>
                <a:lnTo>
                  <a:pt x="4282909" y="2227411"/>
                </a:lnTo>
                <a:lnTo>
                  <a:pt x="4282971" y="2227308"/>
                </a:lnTo>
                <a:lnTo>
                  <a:pt x="4282951" y="2227307"/>
                </a:lnTo>
                <a:lnTo>
                  <a:pt x="4282909" y="2227411"/>
                </a:lnTo>
                <a:lnTo>
                  <a:pt x="4282028" y="2228884"/>
                </a:lnTo>
                <a:lnTo>
                  <a:pt x="4282877" y="2227306"/>
                </a:lnTo>
                <a:lnTo>
                  <a:pt x="4282828" y="2227305"/>
                </a:lnTo>
                <a:lnTo>
                  <a:pt x="4279158" y="2233148"/>
                </a:lnTo>
                <a:cubicBezTo>
                  <a:pt x="4269689" y="2249671"/>
                  <a:pt x="4229875" y="2250204"/>
                  <a:pt x="4202570" y="2231749"/>
                </a:cubicBezTo>
                <a:lnTo>
                  <a:pt x="4194248" y="2222134"/>
                </a:lnTo>
                <a:lnTo>
                  <a:pt x="4151483" y="2218456"/>
                </a:lnTo>
                <a:lnTo>
                  <a:pt x="4149188" y="2218456"/>
                </a:lnTo>
                <a:lnTo>
                  <a:pt x="4148040" y="2218456"/>
                </a:lnTo>
                <a:lnTo>
                  <a:pt x="4147466" y="2218456"/>
                </a:lnTo>
                <a:lnTo>
                  <a:pt x="4144596" y="2218456"/>
                </a:lnTo>
                <a:cubicBezTo>
                  <a:pt x="4119345" y="2215518"/>
                  <a:pt x="4057364" y="2210378"/>
                  <a:pt x="4024652" y="2207440"/>
                </a:cubicBezTo>
                <a:cubicBezTo>
                  <a:pt x="4026374" y="2212581"/>
                  <a:pt x="4028669" y="2216069"/>
                  <a:pt x="4031368" y="2218524"/>
                </a:cubicBezTo>
                <a:lnTo>
                  <a:pt x="4035953" y="2220977"/>
                </a:lnTo>
                <a:lnTo>
                  <a:pt x="4011612" y="2217721"/>
                </a:lnTo>
                <a:cubicBezTo>
                  <a:pt x="3922391" y="2206436"/>
                  <a:pt x="3826594" y="2196279"/>
                  <a:pt x="3762269" y="2196585"/>
                </a:cubicBezTo>
                <a:lnTo>
                  <a:pt x="3449606" y="2249298"/>
                </a:lnTo>
                <a:cubicBezTo>
                  <a:pt x="3432963" y="2257376"/>
                  <a:pt x="3419189" y="2258110"/>
                  <a:pt x="3401972" y="2255908"/>
                </a:cubicBezTo>
                <a:cubicBezTo>
                  <a:pt x="3392790" y="2259579"/>
                  <a:pt x="3383607" y="2263985"/>
                  <a:pt x="3374999" y="2267657"/>
                </a:cubicBezTo>
                <a:cubicBezTo>
                  <a:pt x="3331383" y="2272797"/>
                  <a:pt x="3293505" y="2284546"/>
                  <a:pt x="3249889" y="2300703"/>
                </a:cubicBezTo>
                <a:cubicBezTo>
                  <a:pt x="3191351" y="2322733"/>
                  <a:pt x="3140275" y="2321264"/>
                  <a:pt x="3089198" y="2272797"/>
                </a:cubicBezTo>
                <a:cubicBezTo>
                  <a:pt x="3075424" y="2260314"/>
                  <a:pt x="3059929" y="2250767"/>
                  <a:pt x="3043286" y="2250032"/>
                </a:cubicBezTo>
                <a:cubicBezTo>
                  <a:pt x="2953758" y="2244892"/>
                  <a:pt x="2865951" y="2227267"/>
                  <a:pt x="2776997" y="2228736"/>
                </a:cubicBezTo>
                <a:cubicBezTo>
                  <a:pt x="2670252" y="2230205"/>
                  <a:pt x="2670252" y="2198629"/>
                  <a:pt x="2563507" y="2203034"/>
                </a:cubicBezTo>
                <a:cubicBezTo>
                  <a:pt x="2541125" y="2203769"/>
                  <a:pt x="2519317" y="2204503"/>
                  <a:pt x="2497509" y="2211112"/>
                </a:cubicBezTo>
                <a:cubicBezTo>
                  <a:pt x="2451023" y="2216987"/>
                  <a:pt x="2405685" y="2216252"/>
                  <a:pt x="2359199" y="2223596"/>
                </a:cubicBezTo>
                <a:cubicBezTo>
                  <a:pt x="2338539" y="2227267"/>
                  <a:pt x="2319600" y="2221393"/>
                  <a:pt x="2302957" y="2203769"/>
                </a:cubicBezTo>
                <a:cubicBezTo>
                  <a:pt x="2115867" y="2193487"/>
                  <a:pt x="1831787" y="2218456"/>
                  <a:pt x="1645270" y="2219924"/>
                </a:cubicBezTo>
                <a:cubicBezTo>
                  <a:pt x="1626905" y="2220658"/>
                  <a:pt x="1617149" y="2235345"/>
                  <a:pt x="1602228" y="2246361"/>
                </a:cubicBezTo>
                <a:cubicBezTo>
                  <a:pt x="1591324" y="2278672"/>
                  <a:pt x="1570663" y="2289688"/>
                  <a:pt x="1546560" y="2302906"/>
                </a:cubicBezTo>
                <a:cubicBezTo>
                  <a:pt x="1555742" y="2280875"/>
                  <a:pt x="1565498" y="2258845"/>
                  <a:pt x="1574681" y="2236814"/>
                </a:cubicBezTo>
                <a:lnTo>
                  <a:pt x="1467362" y="2230940"/>
                </a:lnTo>
                <a:cubicBezTo>
                  <a:pt x="1455884" y="2241221"/>
                  <a:pt x="1443832" y="2250767"/>
                  <a:pt x="1431780" y="2261048"/>
                </a:cubicBezTo>
                <a:cubicBezTo>
                  <a:pt x="1400790" y="2288953"/>
                  <a:pt x="1387016" y="2258110"/>
                  <a:pt x="1356599" y="2247096"/>
                </a:cubicBezTo>
                <a:cubicBezTo>
                  <a:pt x="1303227" y="2302906"/>
                  <a:pt x="1246985" y="2292625"/>
                  <a:pt x="1188447" y="2266923"/>
                </a:cubicBezTo>
                <a:cubicBezTo>
                  <a:pt x="1146553" y="2248565"/>
                  <a:pt x="1119579" y="2253705"/>
                  <a:pt x="1078259" y="2253705"/>
                </a:cubicBezTo>
                <a:cubicBezTo>
                  <a:pt x="1071372" y="2268392"/>
                  <a:pt x="1063911" y="2277203"/>
                  <a:pt x="1050138" y="2276470"/>
                </a:cubicBezTo>
                <a:cubicBezTo>
                  <a:pt x="895759" y="2267657"/>
                  <a:pt x="849273" y="2291890"/>
                  <a:pt x="690304" y="2299968"/>
                </a:cubicBezTo>
                <a:cubicBezTo>
                  <a:pt x="663904" y="2309515"/>
                  <a:pt x="598480" y="2330077"/>
                  <a:pt x="557733" y="23293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st="12700" dir="2700000" algn="t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688429" y="1178791"/>
            <a:ext cx="387772" cy="1151281"/>
          </a:xfrm>
          <a:custGeom>
            <a:avLst/>
            <a:gdLst/>
            <a:ahLst/>
            <a:cxnLst/>
            <a:rect l="l" t="t" r="r" b="b"/>
            <a:pathLst>
              <a:path w="524977" h="1151281" extrusionOk="0">
                <a:moveTo>
                  <a:pt x="415884" y="858898"/>
                </a:moveTo>
                <a:lnTo>
                  <a:pt x="415884" y="917969"/>
                </a:lnTo>
                <a:lnTo>
                  <a:pt x="474955" y="917969"/>
                </a:lnTo>
                <a:lnTo>
                  <a:pt x="474955" y="858898"/>
                </a:lnTo>
                <a:close/>
                <a:moveTo>
                  <a:pt x="324419" y="858898"/>
                </a:moveTo>
                <a:lnTo>
                  <a:pt x="324419" y="917969"/>
                </a:lnTo>
                <a:lnTo>
                  <a:pt x="383490" y="917969"/>
                </a:lnTo>
                <a:lnTo>
                  <a:pt x="383490" y="858898"/>
                </a:lnTo>
                <a:close/>
                <a:moveTo>
                  <a:pt x="232953" y="858898"/>
                </a:moveTo>
                <a:lnTo>
                  <a:pt x="232953" y="917969"/>
                </a:lnTo>
                <a:lnTo>
                  <a:pt x="292024" y="917969"/>
                </a:lnTo>
                <a:lnTo>
                  <a:pt x="292024" y="858898"/>
                </a:lnTo>
                <a:close/>
                <a:moveTo>
                  <a:pt x="141488" y="858898"/>
                </a:moveTo>
                <a:lnTo>
                  <a:pt x="141488" y="917969"/>
                </a:lnTo>
                <a:lnTo>
                  <a:pt x="200559" y="917969"/>
                </a:lnTo>
                <a:lnTo>
                  <a:pt x="200559" y="858898"/>
                </a:lnTo>
                <a:close/>
                <a:moveTo>
                  <a:pt x="50022" y="858898"/>
                </a:moveTo>
                <a:lnTo>
                  <a:pt x="50022" y="917969"/>
                </a:lnTo>
                <a:lnTo>
                  <a:pt x="109093" y="917969"/>
                </a:lnTo>
                <a:lnTo>
                  <a:pt x="109093" y="858898"/>
                </a:lnTo>
                <a:close/>
                <a:moveTo>
                  <a:pt x="415884" y="765173"/>
                </a:moveTo>
                <a:lnTo>
                  <a:pt x="415884" y="824244"/>
                </a:lnTo>
                <a:lnTo>
                  <a:pt x="474955" y="824244"/>
                </a:lnTo>
                <a:lnTo>
                  <a:pt x="474955" y="765173"/>
                </a:lnTo>
                <a:close/>
                <a:moveTo>
                  <a:pt x="232953" y="765173"/>
                </a:moveTo>
                <a:lnTo>
                  <a:pt x="232953" y="824244"/>
                </a:lnTo>
                <a:lnTo>
                  <a:pt x="292024" y="824244"/>
                </a:lnTo>
                <a:lnTo>
                  <a:pt x="292024" y="765173"/>
                </a:lnTo>
                <a:close/>
                <a:moveTo>
                  <a:pt x="141488" y="765173"/>
                </a:moveTo>
                <a:lnTo>
                  <a:pt x="141488" y="824244"/>
                </a:lnTo>
                <a:lnTo>
                  <a:pt x="200559" y="824244"/>
                </a:lnTo>
                <a:lnTo>
                  <a:pt x="200559" y="765173"/>
                </a:lnTo>
                <a:close/>
                <a:moveTo>
                  <a:pt x="50022" y="765173"/>
                </a:moveTo>
                <a:lnTo>
                  <a:pt x="50022" y="824244"/>
                </a:lnTo>
                <a:lnTo>
                  <a:pt x="109093" y="824244"/>
                </a:lnTo>
                <a:lnTo>
                  <a:pt x="109093" y="765173"/>
                </a:lnTo>
                <a:close/>
                <a:moveTo>
                  <a:pt x="415884" y="671448"/>
                </a:moveTo>
                <a:lnTo>
                  <a:pt x="415884" y="730519"/>
                </a:lnTo>
                <a:lnTo>
                  <a:pt x="474955" y="730519"/>
                </a:lnTo>
                <a:lnTo>
                  <a:pt x="474955" y="671448"/>
                </a:lnTo>
                <a:close/>
                <a:moveTo>
                  <a:pt x="324419" y="671448"/>
                </a:moveTo>
                <a:lnTo>
                  <a:pt x="324419" y="730519"/>
                </a:lnTo>
                <a:lnTo>
                  <a:pt x="383490" y="730519"/>
                </a:lnTo>
                <a:lnTo>
                  <a:pt x="383490" y="671448"/>
                </a:lnTo>
                <a:close/>
                <a:moveTo>
                  <a:pt x="232953" y="671448"/>
                </a:moveTo>
                <a:lnTo>
                  <a:pt x="232953" y="730519"/>
                </a:lnTo>
                <a:lnTo>
                  <a:pt x="292024" y="730519"/>
                </a:lnTo>
                <a:lnTo>
                  <a:pt x="292024" y="671448"/>
                </a:lnTo>
                <a:close/>
                <a:moveTo>
                  <a:pt x="141488" y="671448"/>
                </a:moveTo>
                <a:lnTo>
                  <a:pt x="141488" y="730519"/>
                </a:lnTo>
                <a:lnTo>
                  <a:pt x="200559" y="730519"/>
                </a:lnTo>
                <a:lnTo>
                  <a:pt x="200559" y="671448"/>
                </a:lnTo>
                <a:close/>
                <a:moveTo>
                  <a:pt x="415884" y="577723"/>
                </a:moveTo>
                <a:lnTo>
                  <a:pt x="415884" y="636794"/>
                </a:lnTo>
                <a:lnTo>
                  <a:pt x="474955" y="636794"/>
                </a:lnTo>
                <a:lnTo>
                  <a:pt x="474955" y="577723"/>
                </a:lnTo>
                <a:close/>
                <a:moveTo>
                  <a:pt x="324419" y="577723"/>
                </a:moveTo>
                <a:lnTo>
                  <a:pt x="324419" y="636794"/>
                </a:lnTo>
                <a:lnTo>
                  <a:pt x="383490" y="636794"/>
                </a:lnTo>
                <a:lnTo>
                  <a:pt x="383490" y="577723"/>
                </a:lnTo>
                <a:close/>
                <a:moveTo>
                  <a:pt x="141488" y="577723"/>
                </a:moveTo>
                <a:lnTo>
                  <a:pt x="141488" y="636794"/>
                </a:lnTo>
                <a:lnTo>
                  <a:pt x="200559" y="636794"/>
                </a:lnTo>
                <a:lnTo>
                  <a:pt x="200559" y="577723"/>
                </a:lnTo>
                <a:close/>
                <a:moveTo>
                  <a:pt x="50022" y="577723"/>
                </a:moveTo>
                <a:lnTo>
                  <a:pt x="50022" y="636794"/>
                </a:lnTo>
                <a:lnTo>
                  <a:pt x="109093" y="636794"/>
                </a:lnTo>
                <a:lnTo>
                  <a:pt x="109093" y="577723"/>
                </a:lnTo>
                <a:close/>
                <a:moveTo>
                  <a:pt x="415884" y="483998"/>
                </a:moveTo>
                <a:lnTo>
                  <a:pt x="415884" y="543069"/>
                </a:lnTo>
                <a:lnTo>
                  <a:pt x="474955" y="543069"/>
                </a:lnTo>
                <a:lnTo>
                  <a:pt x="474955" y="483998"/>
                </a:lnTo>
                <a:close/>
                <a:moveTo>
                  <a:pt x="324419" y="483998"/>
                </a:moveTo>
                <a:lnTo>
                  <a:pt x="324419" y="543069"/>
                </a:lnTo>
                <a:lnTo>
                  <a:pt x="383490" y="543069"/>
                </a:lnTo>
                <a:lnTo>
                  <a:pt x="383490" y="483998"/>
                </a:lnTo>
                <a:close/>
                <a:moveTo>
                  <a:pt x="232953" y="483998"/>
                </a:moveTo>
                <a:lnTo>
                  <a:pt x="232953" y="543069"/>
                </a:lnTo>
                <a:lnTo>
                  <a:pt x="292024" y="543069"/>
                </a:lnTo>
                <a:lnTo>
                  <a:pt x="292024" y="483998"/>
                </a:lnTo>
                <a:close/>
                <a:moveTo>
                  <a:pt x="141488" y="483998"/>
                </a:moveTo>
                <a:lnTo>
                  <a:pt x="141488" y="543069"/>
                </a:lnTo>
                <a:lnTo>
                  <a:pt x="200559" y="543069"/>
                </a:lnTo>
                <a:lnTo>
                  <a:pt x="200559" y="483998"/>
                </a:lnTo>
                <a:close/>
                <a:moveTo>
                  <a:pt x="50022" y="483998"/>
                </a:moveTo>
                <a:lnTo>
                  <a:pt x="50022" y="543069"/>
                </a:lnTo>
                <a:lnTo>
                  <a:pt x="109093" y="543069"/>
                </a:lnTo>
                <a:lnTo>
                  <a:pt x="109093" y="483998"/>
                </a:lnTo>
                <a:close/>
                <a:moveTo>
                  <a:pt x="415884" y="390273"/>
                </a:moveTo>
                <a:lnTo>
                  <a:pt x="415884" y="449344"/>
                </a:lnTo>
                <a:lnTo>
                  <a:pt x="474955" y="449344"/>
                </a:lnTo>
                <a:lnTo>
                  <a:pt x="474955" y="390273"/>
                </a:lnTo>
                <a:close/>
                <a:moveTo>
                  <a:pt x="232953" y="390273"/>
                </a:moveTo>
                <a:lnTo>
                  <a:pt x="232953" y="449344"/>
                </a:lnTo>
                <a:lnTo>
                  <a:pt x="292024" y="449344"/>
                </a:lnTo>
                <a:lnTo>
                  <a:pt x="292024" y="390273"/>
                </a:lnTo>
                <a:close/>
                <a:moveTo>
                  <a:pt x="141488" y="390273"/>
                </a:moveTo>
                <a:lnTo>
                  <a:pt x="141488" y="449344"/>
                </a:lnTo>
                <a:lnTo>
                  <a:pt x="200559" y="449344"/>
                </a:lnTo>
                <a:lnTo>
                  <a:pt x="200559" y="390273"/>
                </a:lnTo>
                <a:close/>
                <a:moveTo>
                  <a:pt x="50022" y="390273"/>
                </a:moveTo>
                <a:lnTo>
                  <a:pt x="50022" y="449344"/>
                </a:lnTo>
                <a:lnTo>
                  <a:pt x="109093" y="449344"/>
                </a:lnTo>
                <a:lnTo>
                  <a:pt x="109093" y="390273"/>
                </a:lnTo>
                <a:close/>
                <a:moveTo>
                  <a:pt x="324419" y="296548"/>
                </a:moveTo>
                <a:lnTo>
                  <a:pt x="324419" y="355619"/>
                </a:lnTo>
                <a:lnTo>
                  <a:pt x="383490" y="355619"/>
                </a:lnTo>
                <a:lnTo>
                  <a:pt x="383490" y="296548"/>
                </a:lnTo>
                <a:close/>
                <a:moveTo>
                  <a:pt x="232953" y="296548"/>
                </a:moveTo>
                <a:lnTo>
                  <a:pt x="232953" y="355619"/>
                </a:lnTo>
                <a:lnTo>
                  <a:pt x="292024" y="355619"/>
                </a:lnTo>
                <a:lnTo>
                  <a:pt x="292024" y="296548"/>
                </a:lnTo>
                <a:close/>
                <a:moveTo>
                  <a:pt x="50022" y="296548"/>
                </a:moveTo>
                <a:lnTo>
                  <a:pt x="50022" y="355619"/>
                </a:lnTo>
                <a:lnTo>
                  <a:pt x="109093" y="355619"/>
                </a:lnTo>
                <a:lnTo>
                  <a:pt x="109093" y="296548"/>
                </a:lnTo>
                <a:close/>
                <a:moveTo>
                  <a:pt x="415884" y="202823"/>
                </a:moveTo>
                <a:lnTo>
                  <a:pt x="415884" y="261894"/>
                </a:lnTo>
                <a:lnTo>
                  <a:pt x="474955" y="261894"/>
                </a:lnTo>
                <a:lnTo>
                  <a:pt x="474955" y="202823"/>
                </a:lnTo>
                <a:close/>
                <a:moveTo>
                  <a:pt x="324419" y="202823"/>
                </a:moveTo>
                <a:lnTo>
                  <a:pt x="324419" y="261894"/>
                </a:lnTo>
                <a:lnTo>
                  <a:pt x="383490" y="261894"/>
                </a:lnTo>
                <a:lnTo>
                  <a:pt x="383490" y="202823"/>
                </a:lnTo>
                <a:close/>
                <a:moveTo>
                  <a:pt x="232953" y="202823"/>
                </a:moveTo>
                <a:lnTo>
                  <a:pt x="232953" y="261894"/>
                </a:lnTo>
                <a:lnTo>
                  <a:pt x="292024" y="261894"/>
                </a:lnTo>
                <a:lnTo>
                  <a:pt x="292024" y="202823"/>
                </a:lnTo>
                <a:close/>
                <a:moveTo>
                  <a:pt x="141488" y="202823"/>
                </a:moveTo>
                <a:lnTo>
                  <a:pt x="141488" y="261894"/>
                </a:lnTo>
                <a:lnTo>
                  <a:pt x="200559" y="261894"/>
                </a:lnTo>
                <a:lnTo>
                  <a:pt x="200559" y="202823"/>
                </a:lnTo>
                <a:close/>
                <a:moveTo>
                  <a:pt x="50022" y="202823"/>
                </a:moveTo>
                <a:lnTo>
                  <a:pt x="50022" y="261894"/>
                </a:lnTo>
                <a:lnTo>
                  <a:pt x="109093" y="261894"/>
                </a:lnTo>
                <a:lnTo>
                  <a:pt x="109093" y="202823"/>
                </a:lnTo>
                <a:close/>
                <a:moveTo>
                  <a:pt x="415884" y="109098"/>
                </a:moveTo>
                <a:lnTo>
                  <a:pt x="415884" y="168169"/>
                </a:lnTo>
                <a:lnTo>
                  <a:pt x="474955" y="168169"/>
                </a:lnTo>
                <a:lnTo>
                  <a:pt x="474955" y="109098"/>
                </a:lnTo>
                <a:close/>
                <a:moveTo>
                  <a:pt x="324419" y="109098"/>
                </a:moveTo>
                <a:lnTo>
                  <a:pt x="324419" y="168169"/>
                </a:lnTo>
                <a:lnTo>
                  <a:pt x="383490" y="168169"/>
                </a:lnTo>
                <a:lnTo>
                  <a:pt x="383490" y="109098"/>
                </a:lnTo>
                <a:close/>
                <a:moveTo>
                  <a:pt x="141488" y="109098"/>
                </a:moveTo>
                <a:lnTo>
                  <a:pt x="141488" y="168169"/>
                </a:lnTo>
                <a:lnTo>
                  <a:pt x="200559" y="168169"/>
                </a:lnTo>
                <a:lnTo>
                  <a:pt x="200559" y="109098"/>
                </a:lnTo>
                <a:close/>
                <a:moveTo>
                  <a:pt x="50022" y="109098"/>
                </a:moveTo>
                <a:lnTo>
                  <a:pt x="50022" y="168169"/>
                </a:lnTo>
                <a:lnTo>
                  <a:pt x="109093" y="168169"/>
                </a:lnTo>
                <a:lnTo>
                  <a:pt x="109093" y="109098"/>
                </a:lnTo>
                <a:close/>
                <a:moveTo>
                  <a:pt x="0" y="0"/>
                </a:moveTo>
                <a:lnTo>
                  <a:pt x="524977" y="0"/>
                </a:lnTo>
                <a:lnTo>
                  <a:pt x="524977" y="1151281"/>
                </a:lnTo>
                <a:lnTo>
                  <a:pt x="0" y="115128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088523" y="1039269"/>
            <a:ext cx="274036" cy="1290803"/>
          </a:xfrm>
          <a:custGeom>
            <a:avLst/>
            <a:gdLst/>
            <a:ahLst/>
            <a:cxnLst/>
            <a:rect l="l" t="t" r="r" b="b"/>
            <a:pathLst>
              <a:path w="274036" h="1290803" extrusionOk="0">
                <a:moveTo>
                  <a:pt x="177415" y="1132888"/>
                </a:moveTo>
                <a:lnTo>
                  <a:pt x="177415" y="1201429"/>
                </a:lnTo>
                <a:lnTo>
                  <a:pt x="215946" y="1201429"/>
                </a:lnTo>
                <a:lnTo>
                  <a:pt x="215946" y="1132888"/>
                </a:lnTo>
                <a:close/>
                <a:moveTo>
                  <a:pt x="117752" y="1132888"/>
                </a:moveTo>
                <a:lnTo>
                  <a:pt x="117752" y="1201429"/>
                </a:lnTo>
                <a:lnTo>
                  <a:pt x="156284" y="1201429"/>
                </a:lnTo>
                <a:lnTo>
                  <a:pt x="156284" y="1132888"/>
                </a:lnTo>
                <a:close/>
                <a:moveTo>
                  <a:pt x="58090" y="1132888"/>
                </a:moveTo>
                <a:lnTo>
                  <a:pt x="58090" y="1201429"/>
                </a:lnTo>
                <a:lnTo>
                  <a:pt x="96622" y="1201429"/>
                </a:lnTo>
                <a:lnTo>
                  <a:pt x="96622" y="1132888"/>
                </a:lnTo>
                <a:close/>
                <a:moveTo>
                  <a:pt x="177415" y="1024138"/>
                </a:moveTo>
                <a:lnTo>
                  <a:pt x="177415" y="1092679"/>
                </a:lnTo>
                <a:lnTo>
                  <a:pt x="215946" y="1092679"/>
                </a:lnTo>
                <a:lnTo>
                  <a:pt x="215946" y="1024138"/>
                </a:lnTo>
                <a:close/>
                <a:moveTo>
                  <a:pt x="117752" y="1024138"/>
                </a:moveTo>
                <a:lnTo>
                  <a:pt x="117752" y="1092679"/>
                </a:lnTo>
                <a:lnTo>
                  <a:pt x="156284" y="1092679"/>
                </a:lnTo>
                <a:lnTo>
                  <a:pt x="156284" y="1024138"/>
                </a:lnTo>
                <a:close/>
                <a:moveTo>
                  <a:pt x="58090" y="1024138"/>
                </a:moveTo>
                <a:lnTo>
                  <a:pt x="58090" y="1092679"/>
                </a:lnTo>
                <a:lnTo>
                  <a:pt x="96622" y="1092679"/>
                </a:lnTo>
                <a:lnTo>
                  <a:pt x="96622" y="1024138"/>
                </a:lnTo>
                <a:close/>
                <a:moveTo>
                  <a:pt x="177415" y="915387"/>
                </a:moveTo>
                <a:lnTo>
                  <a:pt x="177415" y="983928"/>
                </a:lnTo>
                <a:lnTo>
                  <a:pt x="215946" y="983928"/>
                </a:lnTo>
                <a:lnTo>
                  <a:pt x="215946" y="915387"/>
                </a:lnTo>
                <a:close/>
                <a:moveTo>
                  <a:pt x="117752" y="915387"/>
                </a:moveTo>
                <a:lnTo>
                  <a:pt x="117752" y="983928"/>
                </a:lnTo>
                <a:lnTo>
                  <a:pt x="156284" y="983928"/>
                </a:lnTo>
                <a:lnTo>
                  <a:pt x="156284" y="915387"/>
                </a:lnTo>
                <a:close/>
                <a:moveTo>
                  <a:pt x="58090" y="915387"/>
                </a:moveTo>
                <a:lnTo>
                  <a:pt x="58090" y="983928"/>
                </a:lnTo>
                <a:lnTo>
                  <a:pt x="96622" y="983928"/>
                </a:lnTo>
                <a:lnTo>
                  <a:pt x="96622" y="915387"/>
                </a:lnTo>
                <a:close/>
                <a:moveTo>
                  <a:pt x="177415" y="806636"/>
                </a:moveTo>
                <a:lnTo>
                  <a:pt x="177415" y="875177"/>
                </a:lnTo>
                <a:lnTo>
                  <a:pt x="215946" y="875177"/>
                </a:lnTo>
                <a:lnTo>
                  <a:pt x="215946" y="806636"/>
                </a:lnTo>
                <a:close/>
                <a:moveTo>
                  <a:pt x="117752" y="806636"/>
                </a:moveTo>
                <a:lnTo>
                  <a:pt x="117752" y="875177"/>
                </a:lnTo>
                <a:lnTo>
                  <a:pt x="156284" y="875177"/>
                </a:lnTo>
                <a:lnTo>
                  <a:pt x="156284" y="806636"/>
                </a:lnTo>
                <a:close/>
                <a:moveTo>
                  <a:pt x="58090" y="806636"/>
                </a:moveTo>
                <a:lnTo>
                  <a:pt x="58090" y="875177"/>
                </a:lnTo>
                <a:lnTo>
                  <a:pt x="96622" y="875177"/>
                </a:lnTo>
                <a:lnTo>
                  <a:pt x="96622" y="806636"/>
                </a:lnTo>
                <a:close/>
                <a:moveTo>
                  <a:pt x="177415" y="697886"/>
                </a:moveTo>
                <a:lnTo>
                  <a:pt x="177415" y="766427"/>
                </a:lnTo>
                <a:lnTo>
                  <a:pt x="215946" y="766427"/>
                </a:lnTo>
                <a:lnTo>
                  <a:pt x="215946" y="697886"/>
                </a:lnTo>
                <a:close/>
                <a:moveTo>
                  <a:pt x="117752" y="697886"/>
                </a:moveTo>
                <a:lnTo>
                  <a:pt x="117752" y="766427"/>
                </a:lnTo>
                <a:lnTo>
                  <a:pt x="156284" y="766427"/>
                </a:lnTo>
                <a:lnTo>
                  <a:pt x="156284" y="697886"/>
                </a:lnTo>
                <a:close/>
                <a:moveTo>
                  <a:pt x="58090" y="697886"/>
                </a:moveTo>
                <a:lnTo>
                  <a:pt x="58090" y="766427"/>
                </a:lnTo>
                <a:lnTo>
                  <a:pt x="96622" y="766427"/>
                </a:lnTo>
                <a:lnTo>
                  <a:pt x="96622" y="697886"/>
                </a:lnTo>
                <a:close/>
                <a:moveTo>
                  <a:pt x="177415" y="589135"/>
                </a:moveTo>
                <a:lnTo>
                  <a:pt x="177415" y="657676"/>
                </a:lnTo>
                <a:lnTo>
                  <a:pt x="215946" y="657676"/>
                </a:lnTo>
                <a:lnTo>
                  <a:pt x="215946" y="589135"/>
                </a:lnTo>
                <a:close/>
                <a:moveTo>
                  <a:pt x="117752" y="589135"/>
                </a:moveTo>
                <a:lnTo>
                  <a:pt x="117752" y="657676"/>
                </a:lnTo>
                <a:lnTo>
                  <a:pt x="156284" y="657676"/>
                </a:lnTo>
                <a:lnTo>
                  <a:pt x="156284" y="589135"/>
                </a:lnTo>
                <a:close/>
                <a:moveTo>
                  <a:pt x="58090" y="589135"/>
                </a:moveTo>
                <a:lnTo>
                  <a:pt x="58090" y="657676"/>
                </a:lnTo>
                <a:lnTo>
                  <a:pt x="96622" y="657676"/>
                </a:lnTo>
                <a:lnTo>
                  <a:pt x="96622" y="589135"/>
                </a:lnTo>
                <a:close/>
                <a:moveTo>
                  <a:pt x="177415" y="480385"/>
                </a:moveTo>
                <a:lnTo>
                  <a:pt x="177415" y="548926"/>
                </a:lnTo>
                <a:lnTo>
                  <a:pt x="215946" y="548926"/>
                </a:lnTo>
                <a:lnTo>
                  <a:pt x="215946" y="480385"/>
                </a:lnTo>
                <a:close/>
                <a:moveTo>
                  <a:pt x="117752" y="480385"/>
                </a:moveTo>
                <a:lnTo>
                  <a:pt x="117752" y="548926"/>
                </a:lnTo>
                <a:lnTo>
                  <a:pt x="156284" y="548926"/>
                </a:lnTo>
                <a:lnTo>
                  <a:pt x="156284" y="480385"/>
                </a:lnTo>
                <a:close/>
                <a:moveTo>
                  <a:pt x="58090" y="480385"/>
                </a:moveTo>
                <a:lnTo>
                  <a:pt x="58090" y="548926"/>
                </a:lnTo>
                <a:lnTo>
                  <a:pt x="96622" y="548926"/>
                </a:lnTo>
                <a:lnTo>
                  <a:pt x="96622" y="480385"/>
                </a:lnTo>
                <a:close/>
                <a:moveTo>
                  <a:pt x="177415" y="371634"/>
                </a:moveTo>
                <a:lnTo>
                  <a:pt x="177415" y="440175"/>
                </a:lnTo>
                <a:lnTo>
                  <a:pt x="215946" y="440175"/>
                </a:lnTo>
                <a:lnTo>
                  <a:pt x="215946" y="371634"/>
                </a:lnTo>
                <a:close/>
                <a:moveTo>
                  <a:pt x="117752" y="371634"/>
                </a:moveTo>
                <a:lnTo>
                  <a:pt x="117752" y="440175"/>
                </a:lnTo>
                <a:lnTo>
                  <a:pt x="156284" y="440175"/>
                </a:lnTo>
                <a:lnTo>
                  <a:pt x="156284" y="371634"/>
                </a:lnTo>
                <a:close/>
                <a:moveTo>
                  <a:pt x="58090" y="371634"/>
                </a:moveTo>
                <a:lnTo>
                  <a:pt x="58090" y="440175"/>
                </a:lnTo>
                <a:lnTo>
                  <a:pt x="96622" y="440175"/>
                </a:lnTo>
                <a:lnTo>
                  <a:pt x="96622" y="371634"/>
                </a:lnTo>
                <a:close/>
                <a:moveTo>
                  <a:pt x="177415" y="262884"/>
                </a:moveTo>
                <a:lnTo>
                  <a:pt x="177415" y="331425"/>
                </a:lnTo>
                <a:lnTo>
                  <a:pt x="215946" y="331425"/>
                </a:lnTo>
                <a:lnTo>
                  <a:pt x="215946" y="262884"/>
                </a:lnTo>
                <a:close/>
                <a:moveTo>
                  <a:pt x="117752" y="262884"/>
                </a:moveTo>
                <a:lnTo>
                  <a:pt x="117752" y="331425"/>
                </a:lnTo>
                <a:lnTo>
                  <a:pt x="156284" y="331425"/>
                </a:lnTo>
                <a:lnTo>
                  <a:pt x="156284" y="262884"/>
                </a:lnTo>
                <a:close/>
                <a:moveTo>
                  <a:pt x="58090" y="262884"/>
                </a:moveTo>
                <a:lnTo>
                  <a:pt x="58090" y="331425"/>
                </a:lnTo>
                <a:lnTo>
                  <a:pt x="96622" y="331425"/>
                </a:lnTo>
                <a:lnTo>
                  <a:pt x="96622" y="262884"/>
                </a:lnTo>
                <a:close/>
                <a:moveTo>
                  <a:pt x="178387" y="124663"/>
                </a:moveTo>
                <a:lnTo>
                  <a:pt x="178387" y="193204"/>
                </a:lnTo>
                <a:lnTo>
                  <a:pt x="216918" y="193204"/>
                </a:lnTo>
                <a:lnTo>
                  <a:pt x="216918" y="124663"/>
                </a:lnTo>
                <a:close/>
                <a:moveTo>
                  <a:pt x="118724" y="124663"/>
                </a:moveTo>
                <a:lnTo>
                  <a:pt x="118724" y="193204"/>
                </a:lnTo>
                <a:lnTo>
                  <a:pt x="157256" y="193204"/>
                </a:lnTo>
                <a:lnTo>
                  <a:pt x="157256" y="124663"/>
                </a:lnTo>
                <a:close/>
                <a:moveTo>
                  <a:pt x="59062" y="124663"/>
                </a:moveTo>
                <a:lnTo>
                  <a:pt x="59062" y="193204"/>
                </a:lnTo>
                <a:lnTo>
                  <a:pt x="97594" y="193204"/>
                </a:lnTo>
                <a:lnTo>
                  <a:pt x="97594" y="124663"/>
                </a:lnTo>
                <a:close/>
                <a:moveTo>
                  <a:pt x="123405" y="0"/>
                </a:moveTo>
                <a:lnTo>
                  <a:pt x="150631" y="0"/>
                </a:lnTo>
                <a:lnTo>
                  <a:pt x="150631" y="91325"/>
                </a:lnTo>
                <a:lnTo>
                  <a:pt x="240991" y="91325"/>
                </a:lnTo>
                <a:lnTo>
                  <a:pt x="240991" y="215891"/>
                </a:lnTo>
                <a:lnTo>
                  <a:pt x="274036" y="215891"/>
                </a:lnTo>
                <a:lnTo>
                  <a:pt x="274036" y="1290803"/>
                </a:lnTo>
                <a:lnTo>
                  <a:pt x="0" y="1290803"/>
                </a:lnTo>
                <a:lnTo>
                  <a:pt x="0" y="215891"/>
                </a:lnTo>
                <a:lnTo>
                  <a:pt x="33045" y="215891"/>
                </a:lnTo>
                <a:lnTo>
                  <a:pt x="33045" y="91325"/>
                </a:lnTo>
                <a:lnTo>
                  <a:pt x="123405" y="9132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4395680" y="1313584"/>
            <a:ext cx="290719" cy="1016488"/>
          </a:xfrm>
          <a:custGeom>
            <a:avLst/>
            <a:gdLst/>
            <a:ahLst/>
            <a:cxnLst/>
            <a:rect l="l" t="t" r="r" b="b"/>
            <a:pathLst>
              <a:path w="383303" h="1016488" extrusionOk="0">
                <a:moveTo>
                  <a:pt x="32734" y="816514"/>
                </a:moveTo>
                <a:lnTo>
                  <a:pt x="32734" y="870761"/>
                </a:lnTo>
                <a:lnTo>
                  <a:pt x="350568" y="870761"/>
                </a:lnTo>
                <a:lnTo>
                  <a:pt x="350568" y="816514"/>
                </a:lnTo>
                <a:close/>
                <a:moveTo>
                  <a:pt x="32734" y="730442"/>
                </a:moveTo>
                <a:lnTo>
                  <a:pt x="32734" y="784689"/>
                </a:lnTo>
                <a:lnTo>
                  <a:pt x="350568" y="784689"/>
                </a:lnTo>
                <a:lnTo>
                  <a:pt x="350568" y="730442"/>
                </a:lnTo>
                <a:close/>
                <a:moveTo>
                  <a:pt x="32734" y="647183"/>
                </a:moveTo>
                <a:lnTo>
                  <a:pt x="32734" y="701430"/>
                </a:lnTo>
                <a:lnTo>
                  <a:pt x="350568" y="701430"/>
                </a:lnTo>
                <a:lnTo>
                  <a:pt x="350568" y="647183"/>
                </a:lnTo>
                <a:close/>
                <a:moveTo>
                  <a:pt x="32734" y="561112"/>
                </a:moveTo>
                <a:lnTo>
                  <a:pt x="32734" y="615359"/>
                </a:lnTo>
                <a:lnTo>
                  <a:pt x="350568" y="615359"/>
                </a:lnTo>
                <a:lnTo>
                  <a:pt x="350568" y="561112"/>
                </a:lnTo>
                <a:close/>
                <a:moveTo>
                  <a:pt x="32734" y="475041"/>
                </a:moveTo>
                <a:lnTo>
                  <a:pt x="32734" y="529288"/>
                </a:lnTo>
                <a:lnTo>
                  <a:pt x="350568" y="529288"/>
                </a:lnTo>
                <a:lnTo>
                  <a:pt x="350568" y="475041"/>
                </a:lnTo>
                <a:close/>
                <a:moveTo>
                  <a:pt x="32734" y="388970"/>
                </a:moveTo>
                <a:lnTo>
                  <a:pt x="32734" y="443217"/>
                </a:lnTo>
                <a:lnTo>
                  <a:pt x="350568" y="443217"/>
                </a:lnTo>
                <a:lnTo>
                  <a:pt x="350568" y="388970"/>
                </a:lnTo>
                <a:close/>
                <a:moveTo>
                  <a:pt x="32734" y="302899"/>
                </a:moveTo>
                <a:lnTo>
                  <a:pt x="32734" y="357146"/>
                </a:lnTo>
                <a:lnTo>
                  <a:pt x="350568" y="357146"/>
                </a:lnTo>
                <a:lnTo>
                  <a:pt x="350568" y="302899"/>
                </a:lnTo>
                <a:close/>
                <a:moveTo>
                  <a:pt x="32734" y="216827"/>
                </a:moveTo>
                <a:lnTo>
                  <a:pt x="32734" y="271074"/>
                </a:lnTo>
                <a:lnTo>
                  <a:pt x="350568" y="271074"/>
                </a:lnTo>
                <a:lnTo>
                  <a:pt x="350568" y="216827"/>
                </a:lnTo>
                <a:close/>
                <a:moveTo>
                  <a:pt x="32734" y="130756"/>
                </a:moveTo>
                <a:lnTo>
                  <a:pt x="32734" y="185003"/>
                </a:lnTo>
                <a:lnTo>
                  <a:pt x="350568" y="185003"/>
                </a:lnTo>
                <a:lnTo>
                  <a:pt x="350568" y="130756"/>
                </a:lnTo>
                <a:close/>
                <a:moveTo>
                  <a:pt x="34304" y="0"/>
                </a:moveTo>
                <a:lnTo>
                  <a:pt x="67037" y="0"/>
                </a:lnTo>
                <a:lnTo>
                  <a:pt x="67037" y="58146"/>
                </a:lnTo>
                <a:lnTo>
                  <a:pt x="383303" y="58146"/>
                </a:lnTo>
                <a:lnTo>
                  <a:pt x="383303" y="1016488"/>
                </a:lnTo>
                <a:lnTo>
                  <a:pt x="0" y="1016488"/>
                </a:lnTo>
                <a:lnTo>
                  <a:pt x="0" y="58146"/>
                </a:lnTo>
                <a:lnTo>
                  <a:pt x="34304" y="58146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0000">
                <a:schemeClr val="accent4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5095700" y="1340639"/>
            <a:ext cx="516744" cy="989433"/>
          </a:xfrm>
          <a:custGeom>
            <a:avLst/>
            <a:gdLst/>
            <a:ahLst/>
            <a:cxnLst/>
            <a:rect l="l" t="t" r="r" b="b"/>
            <a:pathLst>
              <a:path w="516744" h="989433" extrusionOk="0">
                <a:moveTo>
                  <a:pt x="370194" y="722995"/>
                </a:moveTo>
                <a:lnTo>
                  <a:pt x="370194" y="783582"/>
                </a:lnTo>
                <a:lnTo>
                  <a:pt x="473997" y="783582"/>
                </a:lnTo>
                <a:lnTo>
                  <a:pt x="473997" y="722995"/>
                </a:lnTo>
                <a:close/>
                <a:moveTo>
                  <a:pt x="209464" y="722995"/>
                </a:moveTo>
                <a:lnTo>
                  <a:pt x="209464" y="783582"/>
                </a:lnTo>
                <a:lnTo>
                  <a:pt x="313268" y="783582"/>
                </a:lnTo>
                <a:lnTo>
                  <a:pt x="313268" y="722995"/>
                </a:lnTo>
                <a:close/>
                <a:moveTo>
                  <a:pt x="48735" y="722995"/>
                </a:moveTo>
                <a:lnTo>
                  <a:pt x="48735" y="783582"/>
                </a:lnTo>
                <a:lnTo>
                  <a:pt x="152539" y="783582"/>
                </a:lnTo>
                <a:lnTo>
                  <a:pt x="152539" y="722995"/>
                </a:lnTo>
                <a:close/>
                <a:moveTo>
                  <a:pt x="370194" y="626865"/>
                </a:moveTo>
                <a:lnTo>
                  <a:pt x="370194" y="687452"/>
                </a:lnTo>
                <a:lnTo>
                  <a:pt x="473997" y="687452"/>
                </a:lnTo>
                <a:lnTo>
                  <a:pt x="473997" y="626865"/>
                </a:lnTo>
                <a:close/>
                <a:moveTo>
                  <a:pt x="48735" y="626865"/>
                </a:moveTo>
                <a:lnTo>
                  <a:pt x="48735" y="687452"/>
                </a:lnTo>
                <a:lnTo>
                  <a:pt x="152539" y="687452"/>
                </a:lnTo>
                <a:lnTo>
                  <a:pt x="152539" y="626865"/>
                </a:lnTo>
                <a:close/>
                <a:moveTo>
                  <a:pt x="370194" y="530735"/>
                </a:moveTo>
                <a:lnTo>
                  <a:pt x="370194" y="591322"/>
                </a:lnTo>
                <a:lnTo>
                  <a:pt x="473997" y="591322"/>
                </a:lnTo>
                <a:lnTo>
                  <a:pt x="473997" y="530735"/>
                </a:lnTo>
                <a:close/>
                <a:moveTo>
                  <a:pt x="209464" y="530735"/>
                </a:moveTo>
                <a:lnTo>
                  <a:pt x="209464" y="591322"/>
                </a:lnTo>
                <a:lnTo>
                  <a:pt x="313268" y="591322"/>
                </a:lnTo>
                <a:lnTo>
                  <a:pt x="313268" y="530735"/>
                </a:lnTo>
                <a:close/>
                <a:moveTo>
                  <a:pt x="370194" y="434605"/>
                </a:moveTo>
                <a:lnTo>
                  <a:pt x="370194" y="495191"/>
                </a:lnTo>
                <a:lnTo>
                  <a:pt x="473997" y="495191"/>
                </a:lnTo>
                <a:lnTo>
                  <a:pt x="473997" y="434605"/>
                </a:lnTo>
                <a:close/>
                <a:moveTo>
                  <a:pt x="209464" y="434605"/>
                </a:moveTo>
                <a:lnTo>
                  <a:pt x="209464" y="495191"/>
                </a:lnTo>
                <a:lnTo>
                  <a:pt x="313268" y="495191"/>
                </a:lnTo>
                <a:lnTo>
                  <a:pt x="313268" y="434605"/>
                </a:lnTo>
                <a:close/>
                <a:moveTo>
                  <a:pt x="48735" y="434605"/>
                </a:moveTo>
                <a:lnTo>
                  <a:pt x="48735" y="495191"/>
                </a:lnTo>
                <a:lnTo>
                  <a:pt x="152539" y="495191"/>
                </a:lnTo>
                <a:lnTo>
                  <a:pt x="152539" y="434605"/>
                </a:lnTo>
                <a:close/>
                <a:moveTo>
                  <a:pt x="209464" y="338474"/>
                </a:moveTo>
                <a:lnTo>
                  <a:pt x="209464" y="399061"/>
                </a:lnTo>
                <a:lnTo>
                  <a:pt x="313268" y="399061"/>
                </a:lnTo>
                <a:lnTo>
                  <a:pt x="313268" y="338474"/>
                </a:lnTo>
                <a:close/>
                <a:moveTo>
                  <a:pt x="48735" y="338474"/>
                </a:moveTo>
                <a:lnTo>
                  <a:pt x="48735" y="399061"/>
                </a:lnTo>
                <a:lnTo>
                  <a:pt x="152539" y="399061"/>
                </a:lnTo>
                <a:lnTo>
                  <a:pt x="152539" y="338474"/>
                </a:lnTo>
                <a:close/>
                <a:moveTo>
                  <a:pt x="370194" y="242344"/>
                </a:moveTo>
                <a:lnTo>
                  <a:pt x="370194" y="302931"/>
                </a:lnTo>
                <a:lnTo>
                  <a:pt x="473997" y="302931"/>
                </a:lnTo>
                <a:lnTo>
                  <a:pt x="473997" y="242344"/>
                </a:lnTo>
                <a:close/>
                <a:moveTo>
                  <a:pt x="209464" y="242344"/>
                </a:moveTo>
                <a:lnTo>
                  <a:pt x="209464" y="302931"/>
                </a:lnTo>
                <a:lnTo>
                  <a:pt x="313268" y="302931"/>
                </a:lnTo>
                <a:lnTo>
                  <a:pt x="313268" y="242344"/>
                </a:lnTo>
                <a:close/>
                <a:moveTo>
                  <a:pt x="48735" y="242344"/>
                </a:moveTo>
                <a:lnTo>
                  <a:pt x="48735" y="302931"/>
                </a:lnTo>
                <a:lnTo>
                  <a:pt x="152539" y="302931"/>
                </a:lnTo>
                <a:lnTo>
                  <a:pt x="152539" y="242344"/>
                </a:lnTo>
                <a:close/>
                <a:moveTo>
                  <a:pt x="370194" y="146214"/>
                </a:moveTo>
                <a:lnTo>
                  <a:pt x="370194" y="206801"/>
                </a:lnTo>
                <a:lnTo>
                  <a:pt x="473997" y="206801"/>
                </a:lnTo>
                <a:lnTo>
                  <a:pt x="473997" y="146214"/>
                </a:lnTo>
                <a:close/>
                <a:moveTo>
                  <a:pt x="48735" y="146214"/>
                </a:moveTo>
                <a:lnTo>
                  <a:pt x="48735" y="206801"/>
                </a:lnTo>
                <a:lnTo>
                  <a:pt x="152539" y="206801"/>
                </a:lnTo>
                <a:lnTo>
                  <a:pt x="152539" y="146214"/>
                </a:lnTo>
                <a:close/>
                <a:moveTo>
                  <a:pt x="370194" y="50084"/>
                </a:moveTo>
                <a:lnTo>
                  <a:pt x="370194" y="110671"/>
                </a:lnTo>
                <a:lnTo>
                  <a:pt x="473997" y="110671"/>
                </a:lnTo>
                <a:lnTo>
                  <a:pt x="473997" y="50084"/>
                </a:lnTo>
                <a:close/>
                <a:moveTo>
                  <a:pt x="209464" y="50084"/>
                </a:moveTo>
                <a:lnTo>
                  <a:pt x="209464" y="110671"/>
                </a:lnTo>
                <a:lnTo>
                  <a:pt x="313268" y="110671"/>
                </a:lnTo>
                <a:lnTo>
                  <a:pt x="313268" y="50084"/>
                </a:lnTo>
                <a:close/>
                <a:moveTo>
                  <a:pt x="48735" y="50084"/>
                </a:moveTo>
                <a:lnTo>
                  <a:pt x="48735" y="110671"/>
                </a:lnTo>
                <a:lnTo>
                  <a:pt x="152539" y="110671"/>
                </a:lnTo>
                <a:lnTo>
                  <a:pt x="152539" y="50084"/>
                </a:lnTo>
                <a:close/>
                <a:moveTo>
                  <a:pt x="0" y="0"/>
                </a:moveTo>
                <a:lnTo>
                  <a:pt x="516744" y="0"/>
                </a:lnTo>
                <a:lnTo>
                  <a:pt x="516744" y="989433"/>
                </a:lnTo>
                <a:lnTo>
                  <a:pt x="0" y="989433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40000">
                <a:schemeClr val="accent5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7879365" y="1369860"/>
            <a:ext cx="411241" cy="960212"/>
          </a:xfrm>
          <a:custGeom>
            <a:avLst/>
            <a:gdLst/>
            <a:ahLst/>
            <a:cxnLst/>
            <a:rect l="l" t="t" r="r" b="b"/>
            <a:pathLst>
              <a:path w="411241" h="960212" extrusionOk="0">
                <a:moveTo>
                  <a:pt x="282216" y="865908"/>
                </a:moveTo>
                <a:lnTo>
                  <a:pt x="282216" y="920747"/>
                </a:lnTo>
                <a:lnTo>
                  <a:pt x="337055" y="920747"/>
                </a:lnTo>
                <a:lnTo>
                  <a:pt x="337055" y="865908"/>
                </a:lnTo>
                <a:close/>
                <a:moveTo>
                  <a:pt x="197303" y="865908"/>
                </a:moveTo>
                <a:lnTo>
                  <a:pt x="197303" y="920747"/>
                </a:lnTo>
                <a:lnTo>
                  <a:pt x="252142" y="920747"/>
                </a:lnTo>
                <a:lnTo>
                  <a:pt x="252142" y="865908"/>
                </a:lnTo>
                <a:close/>
                <a:moveTo>
                  <a:pt x="282216" y="778897"/>
                </a:moveTo>
                <a:lnTo>
                  <a:pt x="282216" y="833736"/>
                </a:lnTo>
                <a:lnTo>
                  <a:pt x="337055" y="833736"/>
                </a:lnTo>
                <a:lnTo>
                  <a:pt x="337055" y="778897"/>
                </a:lnTo>
                <a:close/>
                <a:moveTo>
                  <a:pt x="197303" y="778897"/>
                </a:moveTo>
                <a:lnTo>
                  <a:pt x="197303" y="833736"/>
                </a:lnTo>
                <a:lnTo>
                  <a:pt x="252142" y="833736"/>
                </a:lnTo>
                <a:lnTo>
                  <a:pt x="252142" y="778897"/>
                </a:lnTo>
                <a:close/>
                <a:moveTo>
                  <a:pt x="282216" y="691886"/>
                </a:moveTo>
                <a:lnTo>
                  <a:pt x="282216" y="746726"/>
                </a:lnTo>
                <a:lnTo>
                  <a:pt x="337055" y="746726"/>
                </a:lnTo>
                <a:lnTo>
                  <a:pt x="337055" y="691886"/>
                </a:lnTo>
                <a:close/>
                <a:moveTo>
                  <a:pt x="197303" y="691886"/>
                </a:moveTo>
                <a:lnTo>
                  <a:pt x="197303" y="746726"/>
                </a:lnTo>
                <a:lnTo>
                  <a:pt x="252142" y="746726"/>
                </a:lnTo>
                <a:lnTo>
                  <a:pt x="252142" y="691886"/>
                </a:lnTo>
                <a:close/>
                <a:moveTo>
                  <a:pt x="282216" y="604876"/>
                </a:moveTo>
                <a:lnTo>
                  <a:pt x="282216" y="659715"/>
                </a:lnTo>
                <a:lnTo>
                  <a:pt x="337055" y="659715"/>
                </a:lnTo>
                <a:lnTo>
                  <a:pt x="337055" y="604876"/>
                </a:lnTo>
                <a:close/>
                <a:moveTo>
                  <a:pt x="197303" y="604876"/>
                </a:moveTo>
                <a:lnTo>
                  <a:pt x="197303" y="659715"/>
                </a:lnTo>
                <a:lnTo>
                  <a:pt x="252142" y="659715"/>
                </a:lnTo>
                <a:lnTo>
                  <a:pt x="252142" y="604876"/>
                </a:lnTo>
                <a:close/>
                <a:moveTo>
                  <a:pt x="282216" y="517865"/>
                </a:moveTo>
                <a:lnTo>
                  <a:pt x="282216" y="572704"/>
                </a:lnTo>
                <a:lnTo>
                  <a:pt x="337055" y="572704"/>
                </a:lnTo>
                <a:lnTo>
                  <a:pt x="337055" y="517865"/>
                </a:lnTo>
                <a:close/>
                <a:moveTo>
                  <a:pt x="197303" y="517865"/>
                </a:moveTo>
                <a:lnTo>
                  <a:pt x="197303" y="572704"/>
                </a:lnTo>
                <a:lnTo>
                  <a:pt x="252142" y="572704"/>
                </a:lnTo>
                <a:lnTo>
                  <a:pt x="252142" y="517865"/>
                </a:lnTo>
                <a:close/>
                <a:moveTo>
                  <a:pt x="282216" y="430855"/>
                </a:moveTo>
                <a:lnTo>
                  <a:pt x="282216" y="485694"/>
                </a:lnTo>
                <a:lnTo>
                  <a:pt x="337055" y="485694"/>
                </a:lnTo>
                <a:lnTo>
                  <a:pt x="337055" y="430855"/>
                </a:lnTo>
                <a:close/>
                <a:moveTo>
                  <a:pt x="197303" y="430855"/>
                </a:moveTo>
                <a:lnTo>
                  <a:pt x="197303" y="485694"/>
                </a:lnTo>
                <a:lnTo>
                  <a:pt x="252142" y="485694"/>
                </a:lnTo>
                <a:lnTo>
                  <a:pt x="252142" y="430855"/>
                </a:lnTo>
                <a:close/>
                <a:moveTo>
                  <a:pt x="282216" y="343844"/>
                </a:moveTo>
                <a:lnTo>
                  <a:pt x="282216" y="398683"/>
                </a:lnTo>
                <a:lnTo>
                  <a:pt x="337055" y="398683"/>
                </a:lnTo>
                <a:lnTo>
                  <a:pt x="337055" y="343844"/>
                </a:lnTo>
                <a:close/>
                <a:moveTo>
                  <a:pt x="197303" y="343844"/>
                </a:moveTo>
                <a:lnTo>
                  <a:pt x="197303" y="398683"/>
                </a:lnTo>
                <a:lnTo>
                  <a:pt x="252142" y="398683"/>
                </a:lnTo>
                <a:lnTo>
                  <a:pt x="252142" y="343844"/>
                </a:lnTo>
                <a:close/>
                <a:moveTo>
                  <a:pt x="282216" y="256834"/>
                </a:moveTo>
                <a:lnTo>
                  <a:pt x="282216" y="311673"/>
                </a:lnTo>
                <a:lnTo>
                  <a:pt x="337055" y="311673"/>
                </a:lnTo>
                <a:lnTo>
                  <a:pt x="337055" y="256834"/>
                </a:lnTo>
                <a:close/>
                <a:moveTo>
                  <a:pt x="197303" y="256834"/>
                </a:moveTo>
                <a:lnTo>
                  <a:pt x="197303" y="311673"/>
                </a:lnTo>
                <a:lnTo>
                  <a:pt x="252142" y="311673"/>
                </a:lnTo>
                <a:lnTo>
                  <a:pt x="252142" y="256834"/>
                </a:lnTo>
                <a:close/>
                <a:moveTo>
                  <a:pt x="282216" y="169823"/>
                </a:moveTo>
                <a:lnTo>
                  <a:pt x="282216" y="224662"/>
                </a:lnTo>
                <a:lnTo>
                  <a:pt x="337055" y="224662"/>
                </a:lnTo>
                <a:lnTo>
                  <a:pt x="337055" y="169823"/>
                </a:lnTo>
                <a:close/>
                <a:moveTo>
                  <a:pt x="197303" y="169823"/>
                </a:moveTo>
                <a:lnTo>
                  <a:pt x="197303" y="224662"/>
                </a:lnTo>
                <a:lnTo>
                  <a:pt x="252142" y="224662"/>
                </a:lnTo>
                <a:lnTo>
                  <a:pt x="252142" y="169823"/>
                </a:lnTo>
                <a:close/>
                <a:moveTo>
                  <a:pt x="65868" y="0"/>
                </a:moveTo>
                <a:lnTo>
                  <a:pt x="118144" y="0"/>
                </a:lnTo>
                <a:lnTo>
                  <a:pt x="118144" y="108867"/>
                </a:lnTo>
                <a:lnTo>
                  <a:pt x="141852" y="108867"/>
                </a:lnTo>
                <a:lnTo>
                  <a:pt x="141852" y="36871"/>
                </a:lnTo>
                <a:lnTo>
                  <a:pt x="194128" y="36871"/>
                </a:lnTo>
                <a:lnTo>
                  <a:pt x="194128" y="108867"/>
                </a:lnTo>
                <a:lnTo>
                  <a:pt x="411241" y="108867"/>
                </a:lnTo>
                <a:lnTo>
                  <a:pt x="411241" y="960212"/>
                </a:lnTo>
                <a:lnTo>
                  <a:pt x="0" y="960212"/>
                </a:lnTo>
                <a:lnTo>
                  <a:pt x="0" y="108867"/>
                </a:lnTo>
                <a:lnTo>
                  <a:pt x="65868" y="10886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8648412" y="1275388"/>
            <a:ext cx="430034" cy="1054684"/>
          </a:xfrm>
          <a:custGeom>
            <a:avLst/>
            <a:gdLst/>
            <a:ahLst/>
            <a:cxnLst/>
            <a:rect l="l" t="t" r="r" b="b"/>
            <a:pathLst>
              <a:path w="430034" h="1054684" extrusionOk="0">
                <a:moveTo>
                  <a:pt x="319511" y="686858"/>
                </a:moveTo>
                <a:lnTo>
                  <a:pt x="319511" y="810161"/>
                </a:lnTo>
                <a:lnTo>
                  <a:pt x="376844" y="810161"/>
                </a:lnTo>
                <a:lnTo>
                  <a:pt x="376844" y="686858"/>
                </a:lnTo>
                <a:close/>
                <a:moveTo>
                  <a:pt x="230737" y="686858"/>
                </a:moveTo>
                <a:lnTo>
                  <a:pt x="230737" y="810161"/>
                </a:lnTo>
                <a:lnTo>
                  <a:pt x="288070" y="810161"/>
                </a:lnTo>
                <a:lnTo>
                  <a:pt x="288070" y="686858"/>
                </a:lnTo>
                <a:close/>
                <a:moveTo>
                  <a:pt x="141963" y="686858"/>
                </a:moveTo>
                <a:lnTo>
                  <a:pt x="141963" y="810161"/>
                </a:lnTo>
                <a:lnTo>
                  <a:pt x="199296" y="810161"/>
                </a:lnTo>
                <a:lnTo>
                  <a:pt x="199296" y="686858"/>
                </a:lnTo>
                <a:close/>
                <a:moveTo>
                  <a:pt x="230737" y="491220"/>
                </a:moveTo>
                <a:lnTo>
                  <a:pt x="230737" y="614523"/>
                </a:lnTo>
                <a:lnTo>
                  <a:pt x="288070" y="614523"/>
                </a:lnTo>
                <a:lnTo>
                  <a:pt x="288070" y="491220"/>
                </a:lnTo>
                <a:close/>
                <a:moveTo>
                  <a:pt x="141963" y="491220"/>
                </a:moveTo>
                <a:lnTo>
                  <a:pt x="141963" y="614523"/>
                </a:lnTo>
                <a:lnTo>
                  <a:pt x="199296" y="614523"/>
                </a:lnTo>
                <a:lnTo>
                  <a:pt x="199296" y="491220"/>
                </a:lnTo>
                <a:close/>
                <a:moveTo>
                  <a:pt x="53189" y="491220"/>
                </a:moveTo>
                <a:lnTo>
                  <a:pt x="53189" y="614523"/>
                </a:lnTo>
                <a:lnTo>
                  <a:pt x="110522" y="614523"/>
                </a:lnTo>
                <a:lnTo>
                  <a:pt x="110522" y="491220"/>
                </a:lnTo>
                <a:close/>
                <a:moveTo>
                  <a:pt x="319511" y="295582"/>
                </a:moveTo>
                <a:lnTo>
                  <a:pt x="319511" y="418885"/>
                </a:lnTo>
                <a:lnTo>
                  <a:pt x="376844" y="418885"/>
                </a:lnTo>
                <a:lnTo>
                  <a:pt x="376844" y="295582"/>
                </a:lnTo>
                <a:close/>
                <a:moveTo>
                  <a:pt x="230737" y="295582"/>
                </a:moveTo>
                <a:lnTo>
                  <a:pt x="230737" y="418885"/>
                </a:lnTo>
                <a:lnTo>
                  <a:pt x="288070" y="418885"/>
                </a:lnTo>
                <a:lnTo>
                  <a:pt x="288070" y="295582"/>
                </a:lnTo>
                <a:close/>
                <a:moveTo>
                  <a:pt x="53189" y="295582"/>
                </a:moveTo>
                <a:lnTo>
                  <a:pt x="53189" y="418885"/>
                </a:lnTo>
                <a:lnTo>
                  <a:pt x="110522" y="418885"/>
                </a:lnTo>
                <a:lnTo>
                  <a:pt x="110522" y="295582"/>
                </a:lnTo>
                <a:close/>
                <a:moveTo>
                  <a:pt x="230737" y="99944"/>
                </a:moveTo>
                <a:lnTo>
                  <a:pt x="230737" y="223247"/>
                </a:lnTo>
                <a:lnTo>
                  <a:pt x="288070" y="223247"/>
                </a:lnTo>
                <a:lnTo>
                  <a:pt x="288070" y="99944"/>
                </a:lnTo>
                <a:close/>
                <a:moveTo>
                  <a:pt x="141963" y="99944"/>
                </a:moveTo>
                <a:lnTo>
                  <a:pt x="141963" y="223247"/>
                </a:lnTo>
                <a:lnTo>
                  <a:pt x="199296" y="223247"/>
                </a:lnTo>
                <a:lnTo>
                  <a:pt x="199296" y="99944"/>
                </a:lnTo>
                <a:close/>
                <a:moveTo>
                  <a:pt x="0" y="0"/>
                </a:moveTo>
                <a:lnTo>
                  <a:pt x="430034" y="0"/>
                </a:lnTo>
                <a:lnTo>
                  <a:pt x="430034" y="1054684"/>
                </a:lnTo>
                <a:lnTo>
                  <a:pt x="0" y="105468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9111567" y="977320"/>
            <a:ext cx="353881" cy="1352752"/>
          </a:xfrm>
          <a:custGeom>
            <a:avLst/>
            <a:gdLst/>
            <a:ahLst/>
            <a:cxnLst/>
            <a:rect l="l" t="t" r="r" b="b"/>
            <a:pathLst>
              <a:path w="353881" h="1352752" extrusionOk="0">
                <a:moveTo>
                  <a:pt x="277683" y="887814"/>
                </a:moveTo>
                <a:lnTo>
                  <a:pt x="277683" y="1098243"/>
                </a:lnTo>
                <a:lnTo>
                  <a:pt x="316478" y="1098243"/>
                </a:lnTo>
                <a:lnTo>
                  <a:pt x="316478" y="887814"/>
                </a:lnTo>
                <a:close/>
                <a:moveTo>
                  <a:pt x="217613" y="887814"/>
                </a:moveTo>
                <a:lnTo>
                  <a:pt x="217613" y="1098243"/>
                </a:lnTo>
                <a:lnTo>
                  <a:pt x="256408" y="1098243"/>
                </a:lnTo>
                <a:lnTo>
                  <a:pt x="256408" y="887814"/>
                </a:lnTo>
                <a:close/>
                <a:moveTo>
                  <a:pt x="157544" y="887814"/>
                </a:moveTo>
                <a:lnTo>
                  <a:pt x="157544" y="1098243"/>
                </a:lnTo>
                <a:lnTo>
                  <a:pt x="196338" y="1098243"/>
                </a:lnTo>
                <a:lnTo>
                  <a:pt x="196338" y="887814"/>
                </a:lnTo>
                <a:close/>
                <a:moveTo>
                  <a:pt x="97474" y="887814"/>
                </a:moveTo>
                <a:lnTo>
                  <a:pt x="97474" y="1098243"/>
                </a:lnTo>
                <a:lnTo>
                  <a:pt x="136269" y="1098243"/>
                </a:lnTo>
                <a:lnTo>
                  <a:pt x="136269" y="887814"/>
                </a:lnTo>
                <a:close/>
                <a:moveTo>
                  <a:pt x="37404" y="887814"/>
                </a:moveTo>
                <a:lnTo>
                  <a:pt x="37404" y="1098243"/>
                </a:lnTo>
                <a:lnTo>
                  <a:pt x="76199" y="1098243"/>
                </a:lnTo>
                <a:lnTo>
                  <a:pt x="76199" y="887814"/>
                </a:lnTo>
                <a:close/>
                <a:moveTo>
                  <a:pt x="217613" y="611369"/>
                </a:moveTo>
                <a:lnTo>
                  <a:pt x="217613" y="821798"/>
                </a:lnTo>
                <a:lnTo>
                  <a:pt x="256408" y="821798"/>
                </a:lnTo>
                <a:lnTo>
                  <a:pt x="256408" y="611369"/>
                </a:lnTo>
                <a:close/>
                <a:moveTo>
                  <a:pt x="157544" y="611369"/>
                </a:moveTo>
                <a:lnTo>
                  <a:pt x="157544" y="821798"/>
                </a:lnTo>
                <a:lnTo>
                  <a:pt x="196338" y="821798"/>
                </a:lnTo>
                <a:lnTo>
                  <a:pt x="196338" y="611369"/>
                </a:lnTo>
                <a:close/>
                <a:moveTo>
                  <a:pt x="97474" y="611369"/>
                </a:moveTo>
                <a:lnTo>
                  <a:pt x="97474" y="821798"/>
                </a:lnTo>
                <a:lnTo>
                  <a:pt x="136269" y="821798"/>
                </a:lnTo>
                <a:lnTo>
                  <a:pt x="136269" y="611369"/>
                </a:lnTo>
                <a:close/>
                <a:moveTo>
                  <a:pt x="217613" y="336263"/>
                </a:moveTo>
                <a:lnTo>
                  <a:pt x="217613" y="546692"/>
                </a:lnTo>
                <a:lnTo>
                  <a:pt x="256408" y="546692"/>
                </a:lnTo>
                <a:lnTo>
                  <a:pt x="256408" y="336263"/>
                </a:lnTo>
                <a:close/>
                <a:moveTo>
                  <a:pt x="157544" y="336263"/>
                </a:moveTo>
                <a:lnTo>
                  <a:pt x="157544" y="546692"/>
                </a:lnTo>
                <a:lnTo>
                  <a:pt x="196338" y="546692"/>
                </a:lnTo>
                <a:lnTo>
                  <a:pt x="196338" y="336263"/>
                </a:lnTo>
                <a:close/>
                <a:moveTo>
                  <a:pt x="97474" y="336263"/>
                </a:moveTo>
                <a:lnTo>
                  <a:pt x="97474" y="546692"/>
                </a:lnTo>
                <a:lnTo>
                  <a:pt x="136269" y="546692"/>
                </a:lnTo>
                <a:lnTo>
                  <a:pt x="136269" y="336263"/>
                </a:lnTo>
                <a:close/>
                <a:moveTo>
                  <a:pt x="161270" y="0"/>
                </a:moveTo>
                <a:lnTo>
                  <a:pt x="192611" y="0"/>
                </a:lnTo>
                <a:lnTo>
                  <a:pt x="192611" y="129359"/>
                </a:lnTo>
                <a:lnTo>
                  <a:pt x="278240" y="129359"/>
                </a:lnTo>
                <a:lnTo>
                  <a:pt x="278240" y="263139"/>
                </a:lnTo>
                <a:lnTo>
                  <a:pt x="320360" y="263139"/>
                </a:lnTo>
                <a:lnTo>
                  <a:pt x="320360" y="833597"/>
                </a:lnTo>
                <a:lnTo>
                  <a:pt x="353881" y="833597"/>
                </a:lnTo>
                <a:lnTo>
                  <a:pt x="353881" y="1352752"/>
                </a:lnTo>
                <a:lnTo>
                  <a:pt x="0" y="1352752"/>
                </a:lnTo>
                <a:lnTo>
                  <a:pt x="0" y="833597"/>
                </a:lnTo>
                <a:lnTo>
                  <a:pt x="33521" y="833597"/>
                </a:lnTo>
                <a:lnTo>
                  <a:pt x="33521" y="263139"/>
                </a:lnTo>
                <a:lnTo>
                  <a:pt x="75641" y="263139"/>
                </a:lnTo>
                <a:lnTo>
                  <a:pt x="75641" y="129359"/>
                </a:lnTo>
                <a:lnTo>
                  <a:pt x="161270" y="12935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4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9498569" y="926840"/>
            <a:ext cx="283838" cy="1403232"/>
          </a:xfrm>
          <a:custGeom>
            <a:avLst/>
            <a:gdLst/>
            <a:ahLst/>
            <a:cxnLst/>
            <a:rect l="l" t="t" r="r" b="b"/>
            <a:pathLst>
              <a:path w="476250" h="2305050" extrusionOk="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6064495" y="926841"/>
            <a:ext cx="247418" cy="1403231"/>
          </a:xfrm>
          <a:custGeom>
            <a:avLst/>
            <a:gdLst/>
            <a:ahLst/>
            <a:cxnLst/>
            <a:rect l="l" t="t" r="r" b="b"/>
            <a:pathLst>
              <a:path w="333375" h="3057525" extrusionOk="0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40000">
                <a:schemeClr val="accent6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530317" y="786720"/>
            <a:ext cx="315927" cy="1543352"/>
          </a:xfrm>
          <a:custGeom>
            <a:avLst/>
            <a:gdLst/>
            <a:ahLst/>
            <a:cxnLst/>
            <a:rect l="l" t="t" r="r" b="b"/>
            <a:pathLst>
              <a:path w="487386" h="2330989" extrusionOk="0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40000">
                <a:schemeClr val="accent4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645565" y="981663"/>
            <a:ext cx="385809" cy="1348409"/>
          </a:xfrm>
          <a:custGeom>
            <a:avLst/>
            <a:gdLst/>
            <a:ahLst/>
            <a:cxnLst/>
            <a:rect l="l" t="t" r="r" b="b"/>
            <a:pathLst>
              <a:path w="577665" h="1976576" extrusionOk="0">
                <a:moveTo>
                  <a:pt x="342995" y="1531565"/>
                </a:moveTo>
                <a:lnTo>
                  <a:pt x="342995" y="1585857"/>
                </a:lnTo>
                <a:lnTo>
                  <a:pt x="451295" y="1585857"/>
                </a:lnTo>
                <a:lnTo>
                  <a:pt x="451295" y="1531565"/>
                </a:lnTo>
                <a:close/>
                <a:moveTo>
                  <a:pt x="126370" y="1526871"/>
                </a:moveTo>
                <a:lnTo>
                  <a:pt x="126370" y="1581163"/>
                </a:lnTo>
                <a:lnTo>
                  <a:pt x="234670" y="1581163"/>
                </a:lnTo>
                <a:lnTo>
                  <a:pt x="234670" y="1526871"/>
                </a:lnTo>
                <a:close/>
                <a:moveTo>
                  <a:pt x="342995" y="1409581"/>
                </a:moveTo>
                <a:lnTo>
                  <a:pt x="342995" y="1463873"/>
                </a:lnTo>
                <a:lnTo>
                  <a:pt x="451295" y="1463873"/>
                </a:lnTo>
                <a:lnTo>
                  <a:pt x="451295" y="1409581"/>
                </a:lnTo>
                <a:close/>
                <a:moveTo>
                  <a:pt x="126370" y="1404887"/>
                </a:moveTo>
                <a:lnTo>
                  <a:pt x="126370" y="1459180"/>
                </a:lnTo>
                <a:lnTo>
                  <a:pt x="234670" y="1459180"/>
                </a:lnTo>
                <a:lnTo>
                  <a:pt x="234670" y="1404887"/>
                </a:lnTo>
                <a:close/>
                <a:moveTo>
                  <a:pt x="342995" y="1287599"/>
                </a:moveTo>
                <a:lnTo>
                  <a:pt x="342995" y="1341892"/>
                </a:lnTo>
                <a:lnTo>
                  <a:pt x="451295" y="1341892"/>
                </a:lnTo>
                <a:lnTo>
                  <a:pt x="451295" y="1287599"/>
                </a:lnTo>
                <a:close/>
                <a:moveTo>
                  <a:pt x="126370" y="1282905"/>
                </a:moveTo>
                <a:lnTo>
                  <a:pt x="126370" y="1337198"/>
                </a:lnTo>
                <a:lnTo>
                  <a:pt x="234670" y="1337198"/>
                </a:lnTo>
                <a:lnTo>
                  <a:pt x="234670" y="1282905"/>
                </a:lnTo>
                <a:close/>
                <a:moveTo>
                  <a:pt x="342995" y="1165617"/>
                </a:moveTo>
                <a:lnTo>
                  <a:pt x="342995" y="1219910"/>
                </a:lnTo>
                <a:lnTo>
                  <a:pt x="451295" y="1219910"/>
                </a:lnTo>
                <a:lnTo>
                  <a:pt x="451295" y="1165617"/>
                </a:lnTo>
                <a:close/>
                <a:moveTo>
                  <a:pt x="126370" y="1160924"/>
                </a:moveTo>
                <a:lnTo>
                  <a:pt x="126370" y="1215216"/>
                </a:lnTo>
                <a:lnTo>
                  <a:pt x="234670" y="1215216"/>
                </a:lnTo>
                <a:lnTo>
                  <a:pt x="234670" y="1160924"/>
                </a:lnTo>
                <a:close/>
                <a:moveTo>
                  <a:pt x="342995" y="1043636"/>
                </a:moveTo>
                <a:lnTo>
                  <a:pt x="342995" y="1097928"/>
                </a:lnTo>
                <a:lnTo>
                  <a:pt x="451295" y="1097928"/>
                </a:lnTo>
                <a:lnTo>
                  <a:pt x="451295" y="1043636"/>
                </a:lnTo>
                <a:close/>
                <a:moveTo>
                  <a:pt x="126370" y="1038942"/>
                </a:moveTo>
                <a:lnTo>
                  <a:pt x="126370" y="1093234"/>
                </a:lnTo>
                <a:lnTo>
                  <a:pt x="234670" y="1093234"/>
                </a:lnTo>
                <a:lnTo>
                  <a:pt x="234670" y="1038942"/>
                </a:lnTo>
                <a:close/>
                <a:moveTo>
                  <a:pt x="342995" y="921654"/>
                </a:moveTo>
                <a:lnTo>
                  <a:pt x="342995" y="975946"/>
                </a:lnTo>
                <a:lnTo>
                  <a:pt x="451295" y="975946"/>
                </a:lnTo>
                <a:lnTo>
                  <a:pt x="451295" y="921654"/>
                </a:lnTo>
                <a:close/>
                <a:moveTo>
                  <a:pt x="126370" y="916960"/>
                </a:moveTo>
                <a:lnTo>
                  <a:pt x="126370" y="971252"/>
                </a:lnTo>
                <a:lnTo>
                  <a:pt x="234670" y="971252"/>
                </a:lnTo>
                <a:lnTo>
                  <a:pt x="234670" y="916960"/>
                </a:lnTo>
                <a:close/>
                <a:moveTo>
                  <a:pt x="342995" y="799672"/>
                </a:moveTo>
                <a:lnTo>
                  <a:pt x="342995" y="853964"/>
                </a:lnTo>
                <a:lnTo>
                  <a:pt x="451295" y="853964"/>
                </a:lnTo>
                <a:lnTo>
                  <a:pt x="451295" y="799672"/>
                </a:lnTo>
                <a:close/>
                <a:moveTo>
                  <a:pt x="126370" y="794978"/>
                </a:moveTo>
                <a:lnTo>
                  <a:pt x="126370" y="849270"/>
                </a:lnTo>
                <a:lnTo>
                  <a:pt x="234670" y="849270"/>
                </a:lnTo>
                <a:lnTo>
                  <a:pt x="234670" y="794978"/>
                </a:lnTo>
                <a:close/>
                <a:moveTo>
                  <a:pt x="342995" y="677690"/>
                </a:moveTo>
                <a:lnTo>
                  <a:pt x="342995" y="731982"/>
                </a:lnTo>
                <a:lnTo>
                  <a:pt x="451295" y="731982"/>
                </a:lnTo>
                <a:lnTo>
                  <a:pt x="451295" y="677690"/>
                </a:lnTo>
                <a:close/>
                <a:moveTo>
                  <a:pt x="126370" y="672996"/>
                </a:moveTo>
                <a:lnTo>
                  <a:pt x="126370" y="727289"/>
                </a:lnTo>
                <a:lnTo>
                  <a:pt x="234670" y="727289"/>
                </a:lnTo>
                <a:lnTo>
                  <a:pt x="234670" y="672996"/>
                </a:lnTo>
                <a:close/>
                <a:moveTo>
                  <a:pt x="342995" y="555708"/>
                </a:moveTo>
                <a:lnTo>
                  <a:pt x="342995" y="610000"/>
                </a:lnTo>
                <a:lnTo>
                  <a:pt x="451295" y="610000"/>
                </a:lnTo>
                <a:lnTo>
                  <a:pt x="451295" y="555708"/>
                </a:lnTo>
                <a:close/>
                <a:moveTo>
                  <a:pt x="126370" y="551014"/>
                </a:moveTo>
                <a:lnTo>
                  <a:pt x="126370" y="605307"/>
                </a:lnTo>
                <a:lnTo>
                  <a:pt x="234670" y="605307"/>
                </a:lnTo>
                <a:lnTo>
                  <a:pt x="234670" y="551014"/>
                </a:lnTo>
                <a:close/>
                <a:moveTo>
                  <a:pt x="342995" y="433726"/>
                </a:moveTo>
                <a:lnTo>
                  <a:pt x="342995" y="488019"/>
                </a:lnTo>
                <a:lnTo>
                  <a:pt x="451295" y="488019"/>
                </a:lnTo>
                <a:lnTo>
                  <a:pt x="451295" y="433726"/>
                </a:lnTo>
                <a:close/>
                <a:moveTo>
                  <a:pt x="126370" y="429032"/>
                </a:moveTo>
                <a:lnTo>
                  <a:pt x="126370" y="483325"/>
                </a:lnTo>
                <a:lnTo>
                  <a:pt x="234670" y="483325"/>
                </a:lnTo>
                <a:lnTo>
                  <a:pt x="234670" y="429032"/>
                </a:lnTo>
                <a:close/>
                <a:moveTo>
                  <a:pt x="249290" y="0"/>
                </a:moveTo>
                <a:lnTo>
                  <a:pt x="328376" y="0"/>
                </a:lnTo>
                <a:lnTo>
                  <a:pt x="328376" y="178763"/>
                </a:lnTo>
                <a:lnTo>
                  <a:pt x="397145" y="178763"/>
                </a:lnTo>
                <a:lnTo>
                  <a:pt x="397145" y="299617"/>
                </a:lnTo>
                <a:lnTo>
                  <a:pt x="577665" y="299617"/>
                </a:lnTo>
                <a:lnTo>
                  <a:pt x="577665" y="1976576"/>
                </a:lnTo>
                <a:lnTo>
                  <a:pt x="379083" y="1976576"/>
                </a:lnTo>
                <a:lnTo>
                  <a:pt x="379083" y="1654427"/>
                </a:lnTo>
                <a:lnTo>
                  <a:pt x="198582" y="1654427"/>
                </a:lnTo>
                <a:lnTo>
                  <a:pt x="19858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80520" y="299617"/>
                </a:lnTo>
                <a:lnTo>
                  <a:pt x="180520" y="178763"/>
                </a:lnTo>
                <a:lnTo>
                  <a:pt x="249290" y="178763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6345034" y="1443378"/>
            <a:ext cx="413137" cy="886694"/>
          </a:xfrm>
          <a:custGeom>
            <a:avLst/>
            <a:gdLst/>
            <a:ahLst/>
            <a:cxnLst/>
            <a:rect l="l" t="t" r="r" b="b"/>
            <a:pathLst>
              <a:path w="637355" h="1339211" extrusionOk="0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7197430" y="1352259"/>
            <a:ext cx="299766" cy="977813"/>
          </a:xfrm>
          <a:custGeom>
            <a:avLst/>
            <a:gdLst/>
            <a:ahLst/>
            <a:cxnLst/>
            <a:rect l="l" t="t" r="r" b="b"/>
            <a:pathLst>
              <a:path w="462455" h="1476833" extrusionOk="0">
                <a:moveTo>
                  <a:pt x="244930" y="661816"/>
                </a:moveTo>
                <a:lnTo>
                  <a:pt x="244930" y="775535"/>
                </a:lnTo>
                <a:lnTo>
                  <a:pt x="358649" y="775535"/>
                </a:lnTo>
                <a:lnTo>
                  <a:pt x="358649" y="661816"/>
                </a:lnTo>
                <a:close/>
                <a:moveTo>
                  <a:pt x="103806" y="661816"/>
                </a:moveTo>
                <a:lnTo>
                  <a:pt x="103806" y="775535"/>
                </a:lnTo>
                <a:lnTo>
                  <a:pt x="217525" y="775535"/>
                </a:lnTo>
                <a:lnTo>
                  <a:pt x="217525" y="661816"/>
                </a:lnTo>
                <a:close/>
                <a:moveTo>
                  <a:pt x="244930" y="516265"/>
                </a:moveTo>
                <a:lnTo>
                  <a:pt x="244930" y="629984"/>
                </a:lnTo>
                <a:lnTo>
                  <a:pt x="358649" y="629984"/>
                </a:lnTo>
                <a:lnTo>
                  <a:pt x="358649" y="516265"/>
                </a:lnTo>
                <a:close/>
                <a:moveTo>
                  <a:pt x="103806" y="516265"/>
                </a:moveTo>
                <a:lnTo>
                  <a:pt x="103806" y="629984"/>
                </a:lnTo>
                <a:lnTo>
                  <a:pt x="217525" y="629984"/>
                </a:lnTo>
                <a:lnTo>
                  <a:pt x="217525" y="516265"/>
                </a:lnTo>
                <a:close/>
                <a:moveTo>
                  <a:pt x="244930" y="368427"/>
                </a:moveTo>
                <a:lnTo>
                  <a:pt x="244930" y="482146"/>
                </a:lnTo>
                <a:lnTo>
                  <a:pt x="358649" y="482146"/>
                </a:lnTo>
                <a:lnTo>
                  <a:pt x="358649" y="368427"/>
                </a:lnTo>
                <a:close/>
                <a:moveTo>
                  <a:pt x="103806" y="368427"/>
                </a:moveTo>
                <a:lnTo>
                  <a:pt x="103806" y="482146"/>
                </a:lnTo>
                <a:lnTo>
                  <a:pt x="217525" y="482146"/>
                </a:lnTo>
                <a:lnTo>
                  <a:pt x="217525" y="368427"/>
                </a:lnTo>
                <a:close/>
                <a:moveTo>
                  <a:pt x="244930" y="222876"/>
                </a:moveTo>
                <a:lnTo>
                  <a:pt x="244930" y="336595"/>
                </a:lnTo>
                <a:lnTo>
                  <a:pt x="358649" y="336595"/>
                </a:lnTo>
                <a:lnTo>
                  <a:pt x="358649" y="222876"/>
                </a:lnTo>
                <a:close/>
                <a:moveTo>
                  <a:pt x="103806" y="222876"/>
                </a:moveTo>
                <a:lnTo>
                  <a:pt x="103806" y="336595"/>
                </a:lnTo>
                <a:lnTo>
                  <a:pt x="217525" y="336595"/>
                </a:lnTo>
                <a:lnTo>
                  <a:pt x="217525" y="222876"/>
                </a:lnTo>
                <a:close/>
                <a:moveTo>
                  <a:pt x="0" y="0"/>
                </a:moveTo>
                <a:lnTo>
                  <a:pt x="162985" y="0"/>
                </a:lnTo>
                <a:lnTo>
                  <a:pt x="162985" y="137622"/>
                </a:lnTo>
                <a:lnTo>
                  <a:pt x="462455" y="137622"/>
                </a:lnTo>
                <a:lnTo>
                  <a:pt x="462455" y="1476833"/>
                </a:lnTo>
                <a:lnTo>
                  <a:pt x="0" y="1476833"/>
                </a:lnTo>
                <a:lnTo>
                  <a:pt x="0" y="188757"/>
                </a:lnTo>
                <a:lnTo>
                  <a:pt x="0" y="137622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8323727" y="854648"/>
            <a:ext cx="291564" cy="1475424"/>
          </a:xfrm>
          <a:custGeom>
            <a:avLst/>
            <a:gdLst/>
            <a:ahLst/>
            <a:cxnLst/>
            <a:rect l="l" t="t" r="r" b="b"/>
            <a:pathLst>
              <a:path w="306850" h="1520186" extrusionOk="0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0000">
                <a:schemeClr val="accent3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4701936" y="1640742"/>
            <a:ext cx="378227" cy="689330"/>
          </a:xfrm>
          <a:custGeom>
            <a:avLst/>
            <a:gdLst/>
            <a:ahLst/>
            <a:cxnLst/>
            <a:rect l="l" t="t" r="r" b="b"/>
            <a:pathLst>
              <a:path w="923439" h="1647670" extrusionOk="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6773708" y="1740002"/>
            <a:ext cx="408185" cy="590070"/>
          </a:xfrm>
          <a:custGeom>
            <a:avLst/>
            <a:gdLst/>
            <a:ahLst/>
            <a:cxnLst/>
            <a:rect l="l" t="t" r="r" b="b"/>
            <a:pathLst>
              <a:path w="462454" h="870531" extrusionOk="0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40000">
                <a:schemeClr val="accent5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765324" y="1883792"/>
            <a:ext cx="290078" cy="446280"/>
          </a:xfrm>
          <a:custGeom>
            <a:avLst/>
            <a:gdLst/>
            <a:ahLst/>
            <a:cxnLst/>
            <a:rect l="l" t="t" r="r" b="b"/>
            <a:pathLst>
              <a:path w="600261" h="639087" extrusionOk="0">
                <a:moveTo>
                  <a:pt x="426331" y="337859"/>
                </a:moveTo>
                <a:lnTo>
                  <a:pt x="426331" y="451578"/>
                </a:lnTo>
                <a:lnTo>
                  <a:pt x="540050" y="451578"/>
                </a:lnTo>
                <a:lnTo>
                  <a:pt x="540050" y="337859"/>
                </a:lnTo>
                <a:close/>
                <a:moveTo>
                  <a:pt x="285207" y="337859"/>
                </a:moveTo>
                <a:lnTo>
                  <a:pt x="285207" y="451578"/>
                </a:lnTo>
                <a:lnTo>
                  <a:pt x="398926" y="451578"/>
                </a:lnTo>
                <a:lnTo>
                  <a:pt x="398926" y="337859"/>
                </a:lnTo>
                <a:close/>
                <a:moveTo>
                  <a:pt x="426331" y="192308"/>
                </a:moveTo>
                <a:lnTo>
                  <a:pt x="426331" y="306027"/>
                </a:lnTo>
                <a:lnTo>
                  <a:pt x="540050" y="306027"/>
                </a:lnTo>
                <a:lnTo>
                  <a:pt x="540050" y="192308"/>
                </a:lnTo>
                <a:close/>
                <a:moveTo>
                  <a:pt x="285207" y="192308"/>
                </a:moveTo>
                <a:lnTo>
                  <a:pt x="285207" y="306027"/>
                </a:lnTo>
                <a:lnTo>
                  <a:pt x="398926" y="306027"/>
                </a:lnTo>
                <a:lnTo>
                  <a:pt x="398926" y="192308"/>
                </a:lnTo>
                <a:close/>
                <a:moveTo>
                  <a:pt x="0" y="0"/>
                </a:moveTo>
                <a:lnTo>
                  <a:pt x="306850" y="0"/>
                </a:lnTo>
                <a:lnTo>
                  <a:pt x="306850" y="115748"/>
                </a:lnTo>
                <a:lnTo>
                  <a:pt x="600261" y="115748"/>
                </a:lnTo>
                <a:lnTo>
                  <a:pt x="600261" y="639087"/>
                </a:lnTo>
                <a:lnTo>
                  <a:pt x="0" y="639087"/>
                </a:lnTo>
                <a:lnTo>
                  <a:pt x="0" y="523339"/>
                </a:lnTo>
                <a:lnTo>
                  <a:pt x="0" y="115748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9815537" y="1345068"/>
            <a:ext cx="347540" cy="967544"/>
          </a:xfrm>
          <a:custGeom>
            <a:avLst/>
            <a:gdLst/>
            <a:ahLst/>
            <a:cxnLst/>
            <a:rect l="l" t="t" r="r" b="b"/>
            <a:pathLst>
              <a:path w="408118" h="1158732" extrusionOk="0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3770515" y="3204629"/>
            <a:ext cx="52304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ESTATE</a:t>
            </a:r>
            <a:endParaRPr/>
          </a:p>
        </p:txBody>
      </p:sp>
      <p:grpSp>
        <p:nvGrpSpPr>
          <p:cNvPr id="132" name="Google Shape;132;p1"/>
          <p:cNvGrpSpPr/>
          <p:nvPr/>
        </p:nvGrpSpPr>
        <p:grpSpPr>
          <a:xfrm>
            <a:off x="5367237" y="2498885"/>
            <a:ext cx="2036992" cy="690412"/>
            <a:chOff x="363148" y="262896"/>
            <a:chExt cx="2965370" cy="1005075"/>
          </a:xfrm>
        </p:grpSpPr>
        <p:sp>
          <p:nvSpPr>
            <p:cNvPr id="133" name="Google Shape;133;p1"/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/>
              <a:ahLst/>
              <a:cxnLst/>
              <a:rect l="l" t="t" r="r" b="b"/>
              <a:pathLst>
                <a:path w="1020075" h="573944" extrusionOk="0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/>
              <a:ahLst/>
              <a:cxnLst/>
              <a:rect l="l" t="t" r="r" b="b"/>
              <a:pathLst>
                <a:path w="3974123" h="1582615" extrusionOk="0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1"/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</p:grpSpPr>
          <p:sp>
            <p:nvSpPr>
              <p:cNvPr id="136" name="Google Shape;136;p1"/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1"/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/>
              <a:ahLst/>
              <a:cxnLst/>
              <a:rect l="l" t="t" r="r" b="b"/>
              <a:pathLst>
                <a:path w="4347933" h="1582615" extrusionOk="0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"/>
          <p:cNvGrpSpPr/>
          <p:nvPr/>
        </p:nvGrpSpPr>
        <p:grpSpPr>
          <a:xfrm>
            <a:off x="439947" y="2345404"/>
            <a:ext cx="3993025" cy="4299862"/>
            <a:chOff x="646749" y="2978958"/>
            <a:chExt cx="3230108" cy="3478319"/>
          </a:xfrm>
        </p:grpSpPr>
        <p:sp>
          <p:nvSpPr>
            <p:cNvPr id="142" name="Google Shape;142;p1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8C760A"/>
                </a:gs>
                <a:gs pos="11000">
                  <a:srgbClr val="D2B110"/>
                </a:gs>
                <a:gs pos="23000">
                  <a:schemeClr val="accent1"/>
                </a:gs>
                <a:gs pos="41000">
                  <a:srgbClr val="F6E48A"/>
                </a:gs>
                <a:gs pos="62000">
                  <a:schemeClr val="accent1"/>
                </a:gs>
                <a:gs pos="84000">
                  <a:srgbClr val="D2B110"/>
                </a:gs>
                <a:gs pos="100000">
                  <a:srgbClr val="8C760A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>
            <a:off x="2422433" y="1161719"/>
            <a:ext cx="232875" cy="1150311"/>
          </a:xfrm>
          <a:custGeom>
            <a:avLst/>
            <a:gdLst/>
            <a:ahLst/>
            <a:cxnLst/>
            <a:rect l="l" t="t" r="r" b="b"/>
            <a:pathLst>
              <a:path w="252773" h="1597499" extrusionOk="0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4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3109322" y="1476675"/>
            <a:ext cx="356885" cy="853397"/>
          </a:xfrm>
          <a:custGeom>
            <a:avLst/>
            <a:gdLst/>
            <a:ahLst/>
            <a:cxnLst/>
            <a:rect l="l" t="t" r="r" b="b"/>
            <a:pathLst>
              <a:path w="637355" h="1339211" extrusionOk="0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4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3499328" y="1178791"/>
            <a:ext cx="232875" cy="1151281"/>
          </a:xfrm>
          <a:custGeom>
            <a:avLst/>
            <a:gdLst/>
            <a:ahLst/>
            <a:cxnLst/>
            <a:rect l="l" t="t" r="r" b="b"/>
            <a:pathLst>
              <a:path w="476250" h="2305050" extrusionOk="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10"/>
          <p:cNvGrpSpPr/>
          <p:nvPr/>
        </p:nvGrpSpPr>
        <p:grpSpPr>
          <a:xfrm>
            <a:off x="377809" y="4734262"/>
            <a:ext cx="9369306" cy="1527054"/>
            <a:chOff x="582090" y="5070393"/>
            <a:chExt cx="11228564" cy="1527054"/>
          </a:xfrm>
        </p:grpSpPr>
        <p:sp>
          <p:nvSpPr>
            <p:cNvPr id="520" name="Google Shape;520;p10"/>
            <p:cNvSpPr/>
            <p:nvPr/>
          </p:nvSpPr>
          <p:spPr>
            <a:xfrm rot="10800000">
              <a:off x="582090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 rot="10800000">
              <a:off x="2279163" y="5070396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 rot="10800000">
              <a:off x="3976236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 rot="10800000">
              <a:off x="5673309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 rot="10800000">
              <a:off x="7370382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 rot="10800000">
              <a:off x="9067454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10"/>
          <p:cNvSpPr/>
          <p:nvPr/>
        </p:nvSpPr>
        <p:spPr>
          <a:xfrm>
            <a:off x="8072756" y="5101622"/>
            <a:ext cx="886418" cy="8864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0"/>
          <p:cNvSpPr txBox="1"/>
          <p:nvPr/>
        </p:nvSpPr>
        <p:spPr>
          <a:xfrm>
            <a:off x="6194496" y="5347963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0"/>
          <p:cNvSpPr txBox="1"/>
          <p:nvPr/>
        </p:nvSpPr>
        <p:spPr>
          <a:xfrm>
            <a:off x="4772330" y="5347963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"/>
          <p:cNvSpPr txBox="1"/>
          <p:nvPr/>
        </p:nvSpPr>
        <p:spPr>
          <a:xfrm>
            <a:off x="3350162" y="5347963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 txBox="1"/>
          <p:nvPr/>
        </p:nvSpPr>
        <p:spPr>
          <a:xfrm>
            <a:off x="1927994" y="5347963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/>
          <p:nvPr/>
        </p:nvSpPr>
        <p:spPr>
          <a:xfrm>
            <a:off x="505826" y="5347963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"/>
          <p:cNvSpPr/>
          <p:nvPr/>
        </p:nvSpPr>
        <p:spPr>
          <a:xfrm>
            <a:off x="8260461" y="5223282"/>
            <a:ext cx="507042" cy="572608"/>
          </a:xfrm>
          <a:custGeom>
            <a:avLst/>
            <a:gdLst/>
            <a:ahLst/>
            <a:cxnLst/>
            <a:rect l="l" t="t" r="r" b="b"/>
            <a:pathLst>
              <a:path w="765495" h="864482" extrusionOk="0">
                <a:moveTo>
                  <a:pt x="62328" y="809322"/>
                </a:moveTo>
                <a:cubicBezTo>
                  <a:pt x="167675" y="810226"/>
                  <a:pt x="273023" y="809322"/>
                  <a:pt x="378370" y="809774"/>
                </a:cubicBezTo>
                <a:cubicBezTo>
                  <a:pt x="483718" y="809774"/>
                  <a:pt x="589065" y="809774"/>
                  <a:pt x="694413" y="809774"/>
                </a:cubicBezTo>
                <a:cubicBezTo>
                  <a:pt x="711594" y="809774"/>
                  <a:pt x="723350" y="811130"/>
                  <a:pt x="722445" y="833285"/>
                </a:cubicBezTo>
                <a:cubicBezTo>
                  <a:pt x="721541" y="853179"/>
                  <a:pt x="717924" y="863578"/>
                  <a:pt x="694865" y="863578"/>
                </a:cubicBezTo>
                <a:cubicBezTo>
                  <a:pt x="484170" y="863126"/>
                  <a:pt x="273475" y="863578"/>
                  <a:pt x="62780" y="864482"/>
                </a:cubicBezTo>
                <a:cubicBezTo>
                  <a:pt x="42434" y="864482"/>
                  <a:pt x="36556" y="857700"/>
                  <a:pt x="37460" y="838258"/>
                </a:cubicBezTo>
                <a:cubicBezTo>
                  <a:pt x="37912" y="820625"/>
                  <a:pt x="38817" y="808869"/>
                  <a:pt x="62328" y="809322"/>
                </a:cubicBezTo>
                <a:close/>
                <a:moveTo>
                  <a:pt x="595395" y="550701"/>
                </a:moveTo>
                <a:cubicBezTo>
                  <a:pt x="611672" y="549344"/>
                  <a:pt x="617098" y="556126"/>
                  <a:pt x="616646" y="571047"/>
                </a:cubicBezTo>
                <a:cubicBezTo>
                  <a:pt x="616194" y="583254"/>
                  <a:pt x="616194" y="595010"/>
                  <a:pt x="616194" y="607217"/>
                </a:cubicBezTo>
                <a:cubicBezTo>
                  <a:pt x="615742" y="664187"/>
                  <a:pt x="615742" y="664187"/>
                  <a:pt x="557868" y="664639"/>
                </a:cubicBezTo>
                <a:cubicBezTo>
                  <a:pt x="524410" y="665091"/>
                  <a:pt x="524410" y="665091"/>
                  <a:pt x="524862" y="631181"/>
                </a:cubicBezTo>
                <a:cubicBezTo>
                  <a:pt x="525314" y="611739"/>
                  <a:pt x="525314" y="591845"/>
                  <a:pt x="524862" y="572403"/>
                </a:cubicBezTo>
                <a:cubicBezTo>
                  <a:pt x="524410" y="557483"/>
                  <a:pt x="528931" y="549796"/>
                  <a:pt x="545660" y="551153"/>
                </a:cubicBezTo>
                <a:cubicBezTo>
                  <a:pt x="561937" y="552509"/>
                  <a:pt x="578666" y="552057"/>
                  <a:pt x="595395" y="550701"/>
                </a:cubicBezTo>
                <a:close/>
                <a:moveTo>
                  <a:pt x="173101" y="550700"/>
                </a:moveTo>
                <a:cubicBezTo>
                  <a:pt x="191186" y="551604"/>
                  <a:pt x="209272" y="552057"/>
                  <a:pt x="226905" y="551152"/>
                </a:cubicBezTo>
                <a:cubicBezTo>
                  <a:pt x="240469" y="550248"/>
                  <a:pt x="246347" y="555674"/>
                  <a:pt x="245894" y="568786"/>
                </a:cubicBezTo>
                <a:cubicBezTo>
                  <a:pt x="245442" y="582802"/>
                  <a:pt x="245894" y="595914"/>
                  <a:pt x="245894" y="609478"/>
                </a:cubicBezTo>
                <a:cubicBezTo>
                  <a:pt x="245894" y="664638"/>
                  <a:pt x="245894" y="664638"/>
                  <a:pt x="190734" y="665091"/>
                </a:cubicBezTo>
                <a:cubicBezTo>
                  <a:pt x="150494" y="665543"/>
                  <a:pt x="154111" y="670516"/>
                  <a:pt x="154111" y="627563"/>
                </a:cubicBezTo>
                <a:cubicBezTo>
                  <a:pt x="154111" y="608121"/>
                  <a:pt x="154111" y="588680"/>
                  <a:pt x="154111" y="569238"/>
                </a:cubicBezTo>
                <a:cubicBezTo>
                  <a:pt x="154111" y="556126"/>
                  <a:pt x="159537" y="550248"/>
                  <a:pt x="173101" y="550700"/>
                </a:cubicBezTo>
                <a:close/>
                <a:moveTo>
                  <a:pt x="530287" y="541658"/>
                </a:moveTo>
                <a:cubicBezTo>
                  <a:pt x="517175" y="541206"/>
                  <a:pt x="513106" y="547083"/>
                  <a:pt x="513106" y="559291"/>
                </a:cubicBezTo>
                <a:cubicBezTo>
                  <a:pt x="513558" y="592297"/>
                  <a:pt x="513558" y="625303"/>
                  <a:pt x="513106" y="658309"/>
                </a:cubicBezTo>
                <a:cubicBezTo>
                  <a:pt x="513106" y="671421"/>
                  <a:pt x="518080" y="677751"/>
                  <a:pt x="531644" y="677298"/>
                </a:cubicBezTo>
                <a:cubicBezTo>
                  <a:pt x="557868" y="676846"/>
                  <a:pt x="584091" y="676846"/>
                  <a:pt x="610315" y="677298"/>
                </a:cubicBezTo>
                <a:cubicBezTo>
                  <a:pt x="623879" y="677298"/>
                  <a:pt x="628853" y="670969"/>
                  <a:pt x="628401" y="657857"/>
                </a:cubicBezTo>
                <a:cubicBezTo>
                  <a:pt x="627949" y="641128"/>
                  <a:pt x="628401" y="624851"/>
                  <a:pt x="628401" y="608122"/>
                </a:cubicBezTo>
                <a:cubicBezTo>
                  <a:pt x="628401" y="591393"/>
                  <a:pt x="627949" y="575116"/>
                  <a:pt x="628401" y="558839"/>
                </a:cubicBezTo>
                <a:cubicBezTo>
                  <a:pt x="628853" y="546631"/>
                  <a:pt x="623879" y="541206"/>
                  <a:pt x="611220" y="541658"/>
                </a:cubicBezTo>
                <a:cubicBezTo>
                  <a:pt x="584091" y="542110"/>
                  <a:pt x="557415" y="542110"/>
                  <a:pt x="530287" y="541658"/>
                </a:cubicBezTo>
                <a:close/>
                <a:moveTo>
                  <a:pt x="238208" y="541658"/>
                </a:moveTo>
                <a:cubicBezTo>
                  <a:pt x="211984" y="542110"/>
                  <a:pt x="185760" y="542562"/>
                  <a:pt x="159084" y="542110"/>
                </a:cubicBezTo>
                <a:cubicBezTo>
                  <a:pt x="146877" y="542110"/>
                  <a:pt x="140999" y="546631"/>
                  <a:pt x="140999" y="559291"/>
                </a:cubicBezTo>
                <a:cubicBezTo>
                  <a:pt x="140999" y="592297"/>
                  <a:pt x="140547" y="625303"/>
                  <a:pt x="140095" y="658761"/>
                </a:cubicBezTo>
                <a:cubicBezTo>
                  <a:pt x="140095" y="671873"/>
                  <a:pt x="145520" y="678203"/>
                  <a:pt x="159084" y="677751"/>
                </a:cubicBezTo>
                <a:cubicBezTo>
                  <a:pt x="185308" y="677298"/>
                  <a:pt x="211532" y="677298"/>
                  <a:pt x="238208" y="677751"/>
                </a:cubicBezTo>
                <a:cubicBezTo>
                  <a:pt x="251772" y="677751"/>
                  <a:pt x="257198" y="671421"/>
                  <a:pt x="256745" y="658309"/>
                </a:cubicBezTo>
                <a:cubicBezTo>
                  <a:pt x="256745" y="642032"/>
                  <a:pt x="256745" y="626207"/>
                  <a:pt x="256745" y="610382"/>
                </a:cubicBezTo>
                <a:cubicBezTo>
                  <a:pt x="256745" y="593653"/>
                  <a:pt x="256293" y="577377"/>
                  <a:pt x="256745" y="560648"/>
                </a:cubicBezTo>
                <a:cubicBezTo>
                  <a:pt x="257198" y="547536"/>
                  <a:pt x="251772" y="541206"/>
                  <a:pt x="238208" y="541658"/>
                </a:cubicBezTo>
                <a:close/>
                <a:moveTo>
                  <a:pt x="379783" y="210525"/>
                </a:moveTo>
                <a:cubicBezTo>
                  <a:pt x="384587" y="210356"/>
                  <a:pt x="389447" y="213181"/>
                  <a:pt x="395551" y="219285"/>
                </a:cubicBezTo>
                <a:cubicBezTo>
                  <a:pt x="485978" y="311069"/>
                  <a:pt x="577309" y="401948"/>
                  <a:pt x="667284" y="494184"/>
                </a:cubicBezTo>
                <a:cubicBezTo>
                  <a:pt x="675875" y="502774"/>
                  <a:pt x="681301" y="517695"/>
                  <a:pt x="681301" y="529902"/>
                </a:cubicBezTo>
                <a:cubicBezTo>
                  <a:pt x="682657" y="608122"/>
                  <a:pt x="681301" y="686793"/>
                  <a:pt x="682205" y="765013"/>
                </a:cubicBezTo>
                <a:cubicBezTo>
                  <a:pt x="682205" y="784455"/>
                  <a:pt x="675875" y="791689"/>
                  <a:pt x="655981" y="791689"/>
                </a:cubicBezTo>
                <a:cubicBezTo>
                  <a:pt x="600820" y="790784"/>
                  <a:pt x="546112" y="790784"/>
                  <a:pt x="490952" y="791689"/>
                </a:cubicBezTo>
                <a:cubicBezTo>
                  <a:pt x="471510" y="792141"/>
                  <a:pt x="464276" y="784907"/>
                  <a:pt x="464276" y="765465"/>
                </a:cubicBezTo>
                <a:cubicBezTo>
                  <a:pt x="465180" y="700810"/>
                  <a:pt x="464728" y="635702"/>
                  <a:pt x="465180" y="571047"/>
                </a:cubicBezTo>
                <a:cubicBezTo>
                  <a:pt x="465180" y="543014"/>
                  <a:pt x="464276" y="542110"/>
                  <a:pt x="435339" y="542110"/>
                </a:cubicBezTo>
                <a:cubicBezTo>
                  <a:pt x="402333" y="542110"/>
                  <a:pt x="368875" y="542110"/>
                  <a:pt x="335869" y="542110"/>
                </a:cubicBezTo>
                <a:cubicBezTo>
                  <a:pt x="306480" y="542110"/>
                  <a:pt x="306028" y="542562"/>
                  <a:pt x="306028" y="573307"/>
                </a:cubicBezTo>
                <a:cubicBezTo>
                  <a:pt x="306028" y="637511"/>
                  <a:pt x="305576" y="701262"/>
                  <a:pt x="306480" y="765465"/>
                </a:cubicBezTo>
                <a:cubicBezTo>
                  <a:pt x="306932" y="785359"/>
                  <a:pt x="299698" y="791689"/>
                  <a:pt x="280256" y="791689"/>
                </a:cubicBezTo>
                <a:cubicBezTo>
                  <a:pt x="221479" y="790784"/>
                  <a:pt x="162701" y="790784"/>
                  <a:pt x="103924" y="791689"/>
                </a:cubicBezTo>
                <a:cubicBezTo>
                  <a:pt x="84482" y="792141"/>
                  <a:pt x="77248" y="785811"/>
                  <a:pt x="77700" y="765917"/>
                </a:cubicBezTo>
                <a:cubicBezTo>
                  <a:pt x="79056" y="726129"/>
                  <a:pt x="78152" y="685889"/>
                  <a:pt x="78152" y="646101"/>
                </a:cubicBezTo>
                <a:cubicBezTo>
                  <a:pt x="78604" y="645197"/>
                  <a:pt x="79056" y="645197"/>
                  <a:pt x="79056" y="645197"/>
                </a:cubicBezTo>
                <a:cubicBezTo>
                  <a:pt x="79056" y="604505"/>
                  <a:pt x="78152" y="563813"/>
                  <a:pt x="79508" y="523120"/>
                </a:cubicBezTo>
                <a:cubicBezTo>
                  <a:pt x="79961" y="513173"/>
                  <a:pt x="84934" y="500966"/>
                  <a:pt x="91716" y="493732"/>
                </a:cubicBezTo>
                <a:cubicBezTo>
                  <a:pt x="182143" y="401948"/>
                  <a:pt x="273474" y="311069"/>
                  <a:pt x="364354" y="219737"/>
                </a:cubicBezTo>
                <a:cubicBezTo>
                  <a:pt x="370232" y="213859"/>
                  <a:pt x="374979" y="210695"/>
                  <a:pt x="379783" y="210525"/>
                </a:cubicBezTo>
                <a:close/>
                <a:moveTo>
                  <a:pt x="573693" y="99922"/>
                </a:moveTo>
                <a:cubicBezTo>
                  <a:pt x="598560" y="100826"/>
                  <a:pt x="623427" y="99018"/>
                  <a:pt x="648295" y="100826"/>
                </a:cubicBezTo>
                <a:cubicBezTo>
                  <a:pt x="654173" y="101279"/>
                  <a:pt x="664120" y="110321"/>
                  <a:pt x="664120" y="115747"/>
                </a:cubicBezTo>
                <a:cubicBezTo>
                  <a:pt x="665476" y="187184"/>
                  <a:pt x="665476" y="258622"/>
                  <a:pt x="665928" y="330511"/>
                </a:cubicBezTo>
                <a:cubicBezTo>
                  <a:pt x="665928" y="332320"/>
                  <a:pt x="664120" y="334128"/>
                  <a:pt x="661407" y="340458"/>
                </a:cubicBezTo>
                <a:cubicBezTo>
                  <a:pt x="626140" y="305192"/>
                  <a:pt x="593134" y="272186"/>
                  <a:pt x="561033" y="238728"/>
                </a:cubicBezTo>
                <a:cubicBezTo>
                  <a:pt x="555607" y="232850"/>
                  <a:pt x="552894" y="222451"/>
                  <a:pt x="552442" y="213860"/>
                </a:cubicBezTo>
                <a:cubicBezTo>
                  <a:pt x="551538" y="183115"/>
                  <a:pt x="552442" y="151918"/>
                  <a:pt x="551990" y="121173"/>
                </a:cubicBezTo>
                <a:cubicBezTo>
                  <a:pt x="551990" y="106252"/>
                  <a:pt x="557868" y="99470"/>
                  <a:pt x="573693" y="99922"/>
                </a:cubicBezTo>
                <a:close/>
                <a:moveTo>
                  <a:pt x="379727" y="99470"/>
                </a:moveTo>
                <a:cubicBezTo>
                  <a:pt x="387413" y="105800"/>
                  <a:pt x="394647" y="110773"/>
                  <a:pt x="400977" y="117103"/>
                </a:cubicBezTo>
                <a:cubicBezTo>
                  <a:pt x="495021" y="210695"/>
                  <a:pt x="588613" y="304287"/>
                  <a:pt x="682205" y="397879"/>
                </a:cubicBezTo>
                <a:cubicBezTo>
                  <a:pt x="703908" y="419582"/>
                  <a:pt x="726515" y="440832"/>
                  <a:pt x="747765" y="463439"/>
                </a:cubicBezTo>
                <a:cubicBezTo>
                  <a:pt x="757260" y="473386"/>
                  <a:pt x="777154" y="481524"/>
                  <a:pt x="756356" y="500514"/>
                </a:cubicBezTo>
                <a:cubicBezTo>
                  <a:pt x="731488" y="523121"/>
                  <a:pt x="731940" y="524025"/>
                  <a:pt x="709786" y="501870"/>
                </a:cubicBezTo>
                <a:cubicBezTo>
                  <a:pt x="632923" y="425007"/>
                  <a:pt x="556512" y="348144"/>
                  <a:pt x="480101" y="271734"/>
                </a:cubicBezTo>
                <a:cubicBezTo>
                  <a:pt x="450712" y="242345"/>
                  <a:pt x="420871" y="213860"/>
                  <a:pt x="392387" y="183567"/>
                </a:cubicBezTo>
                <a:cubicBezTo>
                  <a:pt x="380179" y="170907"/>
                  <a:pt x="373849" y="177689"/>
                  <a:pt x="365259" y="186732"/>
                </a:cubicBezTo>
                <a:cubicBezTo>
                  <a:pt x="275736" y="277159"/>
                  <a:pt x="186213" y="367586"/>
                  <a:pt x="96238" y="457561"/>
                </a:cubicBezTo>
                <a:cubicBezTo>
                  <a:pt x="78153" y="475647"/>
                  <a:pt x="59615" y="493280"/>
                  <a:pt x="42434" y="512270"/>
                </a:cubicBezTo>
                <a:cubicBezTo>
                  <a:pt x="33843" y="521764"/>
                  <a:pt x="26609" y="522669"/>
                  <a:pt x="18019" y="513174"/>
                </a:cubicBezTo>
                <a:cubicBezTo>
                  <a:pt x="13045" y="507748"/>
                  <a:pt x="5359" y="503227"/>
                  <a:pt x="2646" y="496897"/>
                </a:cubicBezTo>
                <a:cubicBezTo>
                  <a:pt x="-67" y="490115"/>
                  <a:pt x="-1423" y="479264"/>
                  <a:pt x="2194" y="474742"/>
                </a:cubicBezTo>
                <a:cubicBezTo>
                  <a:pt x="12593" y="461178"/>
                  <a:pt x="26157" y="449875"/>
                  <a:pt x="38365" y="437667"/>
                </a:cubicBezTo>
                <a:cubicBezTo>
                  <a:pt x="145069" y="331415"/>
                  <a:pt x="251320" y="224712"/>
                  <a:pt x="358024" y="118460"/>
                </a:cubicBezTo>
                <a:cubicBezTo>
                  <a:pt x="364806" y="112130"/>
                  <a:pt x="371588" y="106704"/>
                  <a:pt x="379727" y="99470"/>
                </a:cubicBezTo>
                <a:close/>
                <a:moveTo>
                  <a:pt x="589518" y="0"/>
                </a:moveTo>
                <a:cubicBezTo>
                  <a:pt x="596300" y="452"/>
                  <a:pt x="603082" y="452"/>
                  <a:pt x="609864" y="452"/>
                </a:cubicBezTo>
                <a:cubicBezTo>
                  <a:pt x="628401" y="452"/>
                  <a:pt x="647391" y="-904"/>
                  <a:pt x="665928" y="1356"/>
                </a:cubicBezTo>
                <a:cubicBezTo>
                  <a:pt x="671806" y="1809"/>
                  <a:pt x="676780" y="11303"/>
                  <a:pt x="682205" y="16729"/>
                </a:cubicBezTo>
                <a:cubicBezTo>
                  <a:pt x="682657" y="17181"/>
                  <a:pt x="682205" y="18085"/>
                  <a:pt x="682205" y="18990"/>
                </a:cubicBezTo>
                <a:cubicBezTo>
                  <a:pt x="680397" y="82741"/>
                  <a:pt x="693057" y="74150"/>
                  <a:pt x="628401" y="74602"/>
                </a:cubicBezTo>
                <a:cubicBezTo>
                  <a:pt x="604438" y="75055"/>
                  <a:pt x="580475" y="74150"/>
                  <a:pt x="556512" y="74602"/>
                </a:cubicBezTo>
                <a:cubicBezTo>
                  <a:pt x="542043" y="75055"/>
                  <a:pt x="537070" y="69177"/>
                  <a:pt x="537070" y="54256"/>
                </a:cubicBezTo>
                <a:cubicBezTo>
                  <a:pt x="536618" y="452"/>
                  <a:pt x="536166" y="452"/>
                  <a:pt x="5895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Google Shape;533;p10"/>
          <p:cNvGrpSpPr/>
          <p:nvPr/>
        </p:nvGrpSpPr>
        <p:grpSpPr>
          <a:xfrm rot="-8902064">
            <a:off x="8817800" y="4410184"/>
            <a:ext cx="2984562" cy="2269294"/>
            <a:chOff x="5034903" y="2636631"/>
            <a:chExt cx="3818603" cy="2903451"/>
          </a:xfrm>
        </p:grpSpPr>
        <p:sp>
          <p:nvSpPr>
            <p:cNvPr id="534" name="Google Shape;534;p10"/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/>
              <a:ahLst/>
              <a:cxnLst/>
              <a:rect l="l" t="t" r="r" b="b"/>
              <a:pathLst>
                <a:path w="1958790" h="2265037" extrusionOk="0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>
              <a:gsLst>
                <a:gs pos="0">
                  <a:srgbClr val="186B70"/>
                </a:gs>
                <a:gs pos="22000">
                  <a:srgbClr val="25A1A9"/>
                </a:gs>
                <a:gs pos="44000">
                  <a:srgbClr val="ACE9ED"/>
                </a:gs>
                <a:gs pos="73000">
                  <a:srgbClr val="30C8D1"/>
                </a:gs>
                <a:gs pos="100000">
                  <a:srgbClr val="1F868C"/>
                </a:gs>
              </a:gsLst>
              <a:lin ang="8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/>
              <a:ahLst/>
              <a:cxnLst/>
              <a:rect l="l" t="t" r="r" b="b"/>
              <a:pathLst>
                <a:path w="1183546" h="1039641" extrusionOk="0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/>
              <a:ahLst/>
              <a:cxnLst/>
              <a:rect l="l" t="t" r="r" b="b"/>
              <a:pathLst>
                <a:path w="1073494" h="938054" extrusionOk="0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/>
              <a:ahLst/>
              <a:cxnLst/>
              <a:rect l="l" t="t" r="r" b="b"/>
              <a:pathLst>
                <a:path w="1722801" h="1197902" extrusionOk="0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rgbClr val="F25A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/>
              <a:ahLst/>
              <a:cxnLst/>
              <a:rect l="l" t="t" r="r" b="b"/>
              <a:pathLst>
                <a:path w="551652" h="462034" extrusionOk="0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/>
              <a:ahLst/>
              <a:cxnLst/>
              <a:rect l="l" t="t" r="r" b="b"/>
              <a:pathLst>
                <a:path w="295817" h="261957" extrusionOk="0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/>
              <a:ahLst/>
              <a:cxnLst/>
              <a:rect l="l" t="t" r="r" b="b"/>
              <a:pathLst>
                <a:path w="1631884" h="1069984" extrusionOk="0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/>
              <a:ahLst/>
              <a:cxnLst/>
              <a:rect l="l" t="t" r="r" b="b"/>
              <a:pathLst>
                <a:path w="172988" h="163250" extrusionOk="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/>
              <a:ahLst/>
              <a:cxnLst/>
              <a:rect l="l" t="t" r="r" b="b"/>
              <a:pathLst>
                <a:path w="4623" h="7113" extrusionOk="0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/>
              <a:ahLst/>
              <a:cxnLst/>
              <a:rect l="l" t="t" r="r" b="b"/>
              <a:pathLst>
                <a:path w="1724818" h="513675" extrusionOk="0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/>
              <a:ahLst/>
              <a:cxnLst/>
              <a:rect l="l" t="t" r="r" b="b"/>
              <a:pathLst>
                <a:path w="1674024" h="459208" extrusionOk="0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10"/>
          <p:cNvGrpSpPr/>
          <p:nvPr/>
        </p:nvGrpSpPr>
        <p:grpSpPr>
          <a:xfrm>
            <a:off x="377809" y="585151"/>
            <a:ext cx="6762663" cy="3929085"/>
            <a:chOff x="635000" y="1382713"/>
            <a:chExt cx="7869238" cy="4572000"/>
          </a:xfrm>
        </p:grpSpPr>
        <p:sp>
          <p:nvSpPr>
            <p:cNvPr id="547" name="Google Shape;547;p10"/>
            <p:cNvSpPr/>
            <p:nvPr/>
          </p:nvSpPr>
          <p:spPr>
            <a:xfrm>
              <a:off x="811213" y="3267075"/>
              <a:ext cx="7478713" cy="2654300"/>
            </a:xfrm>
            <a:custGeom>
              <a:avLst/>
              <a:gdLst/>
              <a:ahLst/>
              <a:cxnLst/>
              <a:rect l="l" t="t" r="r" b="b"/>
              <a:pathLst>
                <a:path w="4711" h="1672" extrusionOk="0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E3F7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35000" y="2108200"/>
              <a:ext cx="7697788" cy="3846513"/>
            </a:xfrm>
            <a:custGeom>
              <a:avLst/>
              <a:gdLst/>
              <a:ahLst/>
              <a:cxnLst/>
              <a:rect l="l" t="t" r="r" b="b"/>
              <a:pathLst>
                <a:path w="4849" h="2423" extrusionOk="0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E3F7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1595438" y="1790700"/>
              <a:ext cx="6908800" cy="3509963"/>
            </a:xfrm>
            <a:custGeom>
              <a:avLst/>
              <a:gdLst/>
              <a:ahLst/>
              <a:cxnLst/>
              <a:rect l="l" t="t" r="r" b="b"/>
              <a:pathLst>
                <a:path w="4352" h="2211" extrusionOk="0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E3F7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2097088" y="1382713"/>
              <a:ext cx="4552950" cy="1549400"/>
            </a:xfrm>
            <a:custGeom>
              <a:avLst/>
              <a:gdLst/>
              <a:ahLst/>
              <a:cxnLst/>
              <a:rect l="l" t="t" r="r" b="b"/>
              <a:pathLst>
                <a:path w="2868" h="976" extrusionOk="0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E3F7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10"/>
          <p:cNvSpPr txBox="1"/>
          <p:nvPr/>
        </p:nvSpPr>
        <p:spPr>
          <a:xfrm>
            <a:off x="6249435" y="482224"/>
            <a:ext cx="541947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Simple Worldmap Presentation</a:t>
            </a:r>
            <a:endParaRPr sz="4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"/>
          <p:cNvSpPr txBox="1"/>
          <p:nvPr/>
        </p:nvSpPr>
        <p:spPr>
          <a:xfrm>
            <a:off x="6776064" y="2009398"/>
            <a:ext cx="4892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grpSp>
        <p:nvGrpSpPr>
          <p:cNvPr id="553" name="Google Shape;553;p10"/>
          <p:cNvGrpSpPr/>
          <p:nvPr/>
        </p:nvGrpSpPr>
        <p:grpSpPr>
          <a:xfrm>
            <a:off x="1136353" y="1280483"/>
            <a:ext cx="801087" cy="801087"/>
            <a:chOff x="1256925" y="1604888"/>
            <a:chExt cx="801087" cy="801087"/>
          </a:xfrm>
        </p:grpSpPr>
        <p:grpSp>
          <p:nvGrpSpPr>
            <p:cNvPr id="554" name="Google Shape;554;p10"/>
            <p:cNvGrpSpPr/>
            <p:nvPr/>
          </p:nvGrpSpPr>
          <p:grpSpPr>
            <a:xfrm>
              <a:off x="1256925" y="1604888"/>
              <a:ext cx="801087" cy="801087"/>
              <a:chOff x="2454434" y="968533"/>
              <a:chExt cx="801087" cy="801087"/>
            </a:xfrm>
          </p:grpSpPr>
          <p:sp>
            <p:nvSpPr>
              <p:cNvPr id="555" name="Google Shape;555;p10"/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7" name="Google Shape;557;p10"/>
            <p:cNvSpPr txBox="1"/>
            <p:nvPr/>
          </p:nvSpPr>
          <p:spPr>
            <a:xfrm>
              <a:off x="1406031" y="1771511"/>
              <a:ext cx="5028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10"/>
          <p:cNvGrpSpPr/>
          <p:nvPr/>
        </p:nvGrpSpPr>
        <p:grpSpPr>
          <a:xfrm>
            <a:off x="2156663" y="2718039"/>
            <a:ext cx="801087" cy="801087"/>
            <a:chOff x="2156663" y="2718039"/>
            <a:chExt cx="801087" cy="801087"/>
          </a:xfrm>
        </p:grpSpPr>
        <p:grpSp>
          <p:nvGrpSpPr>
            <p:cNvPr id="559" name="Google Shape;559;p10"/>
            <p:cNvGrpSpPr/>
            <p:nvPr/>
          </p:nvGrpSpPr>
          <p:grpSpPr>
            <a:xfrm>
              <a:off x="2156663" y="2718039"/>
              <a:ext cx="801087" cy="801087"/>
              <a:chOff x="2454434" y="968533"/>
              <a:chExt cx="801087" cy="801087"/>
            </a:xfrm>
          </p:grpSpPr>
          <p:sp>
            <p:nvSpPr>
              <p:cNvPr id="560" name="Google Shape;560;p10"/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0"/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2" name="Google Shape;562;p10"/>
            <p:cNvSpPr txBox="1"/>
            <p:nvPr/>
          </p:nvSpPr>
          <p:spPr>
            <a:xfrm>
              <a:off x="2305770" y="2887748"/>
              <a:ext cx="5028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10"/>
          <p:cNvGrpSpPr/>
          <p:nvPr/>
        </p:nvGrpSpPr>
        <p:grpSpPr>
          <a:xfrm>
            <a:off x="4371787" y="1736934"/>
            <a:ext cx="801087" cy="801087"/>
            <a:chOff x="3361497" y="2102328"/>
            <a:chExt cx="801087" cy="801087"/>
          </a:xfrm>
        </p:grpSpPr>
        <p:grpSp>
          <p:nvGrpSpPr>
            <p:cNvPr id="564" name="Google Shape;564;p10"/>
            <p:cNvGrpSpPr/>
            <p:nvPr/>
          </p:nvGrpSpPr>
          <p:grpSpPr>
            <a:xfrm>
              <a:off x="3361497" y="2102328"/>
              <a:ext cx="801087" cy="801087"/>
              <a:chOff x="2454434" y="968533"/>
              <a:chExt cx="801087" cy="801087"/>
            </a:xfrm>
          </p:grpSpPr>
          <p:sp>
            <p:nvSpPr>
              <p:cNvPr id="565" name="Google Shape;565;p10"/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10"/>
            <p:cNvSpPr txBox="1"/>
            <p:nvPr/>
          </p:nvSpPr>
          <p:spPr>
            <a:xfrm>
              <a:off x="3510603" y="2263029"/>
              <a:ext cx="5028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0"/>
          <p:cNvGrpSpPr/>
          <p:nvPr/>
        </p:nvGrpSpPr>
        <p:grpSpPr>
          <a:xfrm>
            <a:off x="5369952" y="1176055"/>
            <a:ext cx="801087" cy="801087"/>
            <a:chOff x="4242019" y="1263004"/>
            <a:chExt cx="801087" cy="801087"/>
          </a:xfrm>
        </p:grpSpPr>
        <p:grpSp>
          <p:nvGrpSpPr>
            <p:cNvPr id="569" name="Google Shape;569;p10"/>
            <p:cNvGrpSpPr/>
            <p:nvPr/>
          </p:nvGrpSpPr>
          <p:grpSpPr>
            <a:xfrm>
              <a:off x="4242019" y="1263004"/>
              <a:ext cx="801087" cy="801087"/>
              <a:chOff x="2454434" y="968533"/>
              <a:chExt cx="801087" cy="801087"/>
            </a:xfrm>
          </p:grpSpPr>
          <p:sp>
            <p:nvSpPr>
              <p:cNvPr id="570" name="Google Shape;570;p10"/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2" name="Google Shape;572;p10"/>
            <p:cNvSpPr txBox="1"/>
            <p:nvPr/>
          </p:nvSpPr>
          <p:spPr>
            <a:xfrm>
              <a:off x="4374013" y="1429665"/>
              <a:ext cx="5028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0"/>
          <p:cNvGrpSpPr/>
          <p:nvPr/>
        </p:nvGrpSpPr>
        <p:grpSpPr>
          <a:xfrm>
            <a:off x="2493979" y="689765"/>
            <a:ext cx="801087" cy="801087"/>
            <a:chOff x="5019219" y="1418556"/>
            <a:chExt cx="801087" cy="801087"/>
          </a:xfrm>
        </p:grpSpPr>
        <p:grpSp>
          <p:nvGrpSpPr>
            <p:cNvPr id="574" name="Google Shape;574;p10"/>
            <p:cNvGrpSpPr/>
            <p:nvPr/>
          </p:nvGrpSpPr>
          <p:grpSpPr>
            <a:xfrm>
              <a:off x="5019219" y="1418556"/>
              <a:ext cx="801087" cy="801087"/>
              <a:chOff x="2454434" y="968533"/>
              <a:chExt cx="801087" cy="801087"/>
            </a:xfrm>
          </p:grpSpPr>
          <p:sp>
            <p:nvSpPr>
              <p:cNvPr id="575" name="Google Shape;575;p10"/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10"/>
            <p:cNvSpPr txBox="1"/>
            <p:nvPr/>
          </p:nvSpPr>
          <p:spPr>
            <a:xfrm>
              <a:off x="5169682" y="1586712"/>
              <a:ext cx="5028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0"/>
          <p:cNvSpPr txBox="1"/>
          <p:nvPr/>
        </p:nvSpPr>
        <p:spPr>
          <a:xfrm>
            <a:off x="2296345" y="5602881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"/>
          <p:cNvSpPr txBox="1"/>
          <p:nvPr/>
        </p:nvSpPr>
        <p:spPr>
          <a:xfrm>
            <a:off x="3723100" y="5602881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0"/>
          <p:cNvSpPr txBox="1"/>
          <p:nvPr/>
        </p:nvSpPr>
        <p:spPr>
          <a:xfrm>
            <a:off x="5149855" y="5602881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"/>
          <p:cNvSpPr txBox="1"/>
          <p:nvPr/>
        </p:nvSpPr>
        <p:spPr>
          <a:xfrm>
            <a:off x="6576610" y="5602881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0"/>
          <p:cNvSpPr txBox="1"/>
          <p:nvPr/>
        </p:nvSpPr>
        <p:spPr>
          <a:xfrm>
            <a:off x="869590" y="5602881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0"/>
          <p:cNvSpPr txBox="1"/>
          <p:nvPr/>
        </p:nvSpPr>
        <p:spPr>
          <a:xfrm>
            <a:off x="8639052" y="3653968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0"/>
          <p:cNvSpPr txBox="1"/>
          <p:nvPr/>
        </p:nvSpPr>
        <p:spPr>
          <a:xfrm>
            <a:off x="8639052" y="2893146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"/>
          <p:cNvSpPr/>
          <p:nvPr/>
        </p:nvSpPr>
        <p:spPr>
          <a:xfrm>
            <a:off x="6274109" y="3404842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1"/>
          <p:cNvSpPr/>
          <p:nvPr/>
        </p:nvSpPr>
        <p:spPr>
          <a:xfrm>
            <a:off x="6274109" y="4523594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/>
          <p:nvPr/>
        </p:nvSpPr>
        <p:spPr>
          <a:xfrm>
            <a:off x="6274109" y="5642346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1"/>
          <p:cNvSpPr/>
          <p:nvPr/>
        </p:nvSpPr>
        <p:spPr>
          <a:xfrm>
            <a:off x="6274109" y="2237831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11"/>
          <p:cNvGrpSpPr/>
          <p:nvPr/>
        </p:nvGrpSpPr>
        <p:grpSpPr>
          <a:xfrm>
            <a:off x="7235762" y="3353297"/>
            <a:ext cx="4568755" cy="733867"/>
            <a:chOff x="1758834" y="1773770"/>
            <a:chExt cx="2741158" cy="733867"/>
          </a:xfrm>
        </p:grpSpPr>
        <p:sp>
          <p:nvSpPr>
            <p:cNvPr id="594" name="Google Shape;594;p11"/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/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1"/>
          <p:cNvGrpSpPr/>
          <p:nvPr/>
        </p:nvGrpSpPr>
        <p:grpSpPr>
          <a:xfrm>
            <a:off x="7235762" y="4472049"/>
            <a:ext cx="4568755" cy="733867"/>
            <a:chOff x="1758834" y="1773770"/>
            <a:chExt cx="2741158" cy="733867"/>
          </a:xfrm>
        </p:grpSpPr>
        <p:sp>
          <p:nvSpPr>
            <p:cNvPr id="597" name="Google Shape;597;p11"/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1"/>
          <p:cNvGrpSpPr/>
          <p:nvPr/>
        </p:nvGrpSpPr>
        <p:grpSpPr>
          <a:xfrm>
            <a:off x="7235762" y="5590801"/>
            <a:ext cx="4568755" cy="733867"/>
            <a:chOff x="1758834" y="1773770"/>
            <a:chExt cx="2741158" cy="733867"/>
          </a:xfrm>
        </p:grpSpPr>
        <p:sp>
          <p:nvSpPr>
            <p:cNvPr id="600" name="Google Shape;600;p11"/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11"/>
          <p:cNvGrpSpPr/>
          <p:nvPr/>
        </p:nvGrpSpPr>
        <p:grpSpPr>
          <a:xfrm>
            <a:off x="7235762" y="2186286"/>
            <a:ext cx="4568755" cy="733867"/>
            <a:chOff x="1758834" y="1773770"/>
            <a:chExt cx="2741158" cy="733867"/>
          </a:xfrm>
        </p:grpSpPr>
        <p:sp>
          <p:nvSpPr>
            <p:cNvPr id="603" name="Google Shape;603;p11"/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11"/>
          <p:cNvSpPr/>
          <p:nvPr/>
        </p:nvSpPr>
        <p:spPr>
          <a:xfrm>
            <a:off x="6437039" y="584593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1"/>
          <p:cNvSpPr/>
          <p:nvPr/>
        </p:nvSpPr>
        <p:spPr>
          <a:xfrm>
            <a:off x="6430925" y="243141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1"/>
          <p:cNvSpPr/>
          <p:nvPr/>
        </p:nvSpPr>
        <p:spPr>
          <a:xfrm>
            <a:off x="6428279" y="3581101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"/>
          <p:cNvSpPr/>
          <p:nvPr/>
        </p:nvSpPr>
        <p:spPr>
          <a:xfrm>
            <a:off x="6425687" y="470947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1"/>
          <p:cNvSpPr txBox="1"/>
          <p:nvPr/>
        </p:nvSpPr>
        <p:spPr>
          <a:xfrm>
            <a:off x="4028834" y="447348"/>
            <a:ext cx="185480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1F868C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000" dirty="0">
                <a:solidFill>
                  <a:srgbClr val="1F868C"/>
                </a:solidFill>
                <a:latin typeface="Arial"/>
                <a:ea typeface="Arial"/>
                <a:cs typeface="Arial"/>
                <a:sym typeface="Arial"/>
              </a:rPr>
              <a:t>Layout Clean Text Slide for your Presentation. Get a modern PowerPoint  Presentation that is beautifully designed. </a:t>
            </a:r>
            <a:endParaRPr sz="2000" dirty="0">
              <a:solidFill>
                <a:srgbClr val="1F8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1"/>
          <p:cNvSpPr txBox="1"/>
          <p:nvPr/>
        </p:nvSpPr>
        <p:spPr>
          <a:xfrm>
            <a:off x="6162266" y="365191"/>
            <a:ext cx="392997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2"/>
          <p:cNvSpPr/>
          <p:nvPr/>
        </p:nvSpPr>
        <p:spPr>
          <a:xfrm rot="-643027">
            <a:off x="4440003" y="3990211"/>
            <a:ext cx="6429817" cy="2984279"/>
          </a:xfrm>
          <a:custGeom>
            <a:avLst/>
            <a:gdLst/>
            <a:ahLst/>
            <a:cxnLst/>
            <a:rect l="l" t="t" r="r" b="b"/>
            <a:pathLst>
              <a:path w="6429817" h="2984279" extrusionOk="0">
                <a:moveTo>
                  <a:pt x="826272" y="1710376"/>
                </a:moveTo>
                <a:cubicBezTo>
                  <a:pt x="814345" y="1709051"/>
                  <a:pt x="802418" y="1707726"/>
                  <a:pt x="791154" y="1705075"/>
                </a:cubicBezTo>
                <a:cubicBezTo>
                  <a:pt x="782540" y="1713027"/>
                  <a:pt x="783202" y="1725616"/>
                  <a:pt x="778564" y="1735555"/>
                </a:cubicBezTo>
                <a:cubicBezTo>
                  <a:pt x="777239" y="1738868"/>
                  <a:pt x="779889" y="1747482"/>
                  <a:pt x="783202" y="1750133"/>
                </a:cubicBezTo>
                <a:cubicBezTo>
                  <a:pt x="787179" y="1752783"/>
                  <a:pt x="793142" y="1748807"/>
                  <a:pt x="797117" y="1745494"/>
                </a:cubicBezTo>
                <a:cubicBezTo>
                  <a:pt x="802418" y="1741519"/>
                  <a:pt x="807719" y="1736881"/>
                  <a:pt x="813020" y="1732905"/>
                </a:cubicBezTo>
                <a:cubicBezTo>
                  <a:pt x="819646" y="1726279"/>
                  <a:pt x="822959" y="1718328"/>
                  <a:pt x="826272" y="1710376"/>
                </a:cubicBezTo>
                <a:close/>
                <a:moveTo>
                  <a:pt x="857415" y="1713689"/>
                </a:moveTo>
                <a:cubicBezTo>
                  <a:pt x="853439" y="1713027"/>
                  <a:pt x="849463" y="1712364"/>
                  <a:pt x="845489" y="1711702"/>
                </a:cubicBezTo>
                <a:cubicBezTo>
                  <a:pt x="852114" y="1725616"/>
                  <a:pt x="859402" y="1738868"/>
                  <a:pt x="866029" y="1752783"/>
                </a:cubicBezTo>
                <a:cubicBezTo>
                  <a:pt x="866691" y="1752783"/>
                  <a:pt x="868016" y="1752783"/>
                  <a:pt x="868679" y="1753446"/>
                </a:cubicBezTo>
                <a:cubicBezTo>
                  <a:pt x="870667" y="1755434"/>
                  <a:pt x="872655" y="1757421"/>
                  <a:pt x="874642" y="1759409"/>
                </a:cubicBezTo>
                <a:cubicBezTo>
                  <a:pt x="877955" y="1742844"/>
                  <a:pt x="873317" y="1726279"/>
                  <a:pt x="860728" y="1716340"/>
                </a:cubicBezTo>
                <a:cubicBezTo>
                  <a:pt x="859402" y="1715677"/>
                  <a:pt x="858077" y="1714352"/>
                  <a:pt x="857415" y="1713689"/>
                </a:cubicBezTo>
                <a:close/>
                <a:moveTo>
                  <a:pt x="6385824" y="1398494"/>
                </a:moveTo>
                <a:lnTo>
                  <a:pt x="6429817" y="1427183"/>
                </a:lnTo>
                <a:lnTo>
                  <a:pt x="6419711" y="1442118"/>
                </a:lnTo>
                <a:cubicBezTo>
                  <a:pt x="6418320" y="1443377"/>
                  <a:pt x="6416890" y="1432028"/>
                  <a:pt x="6410934" y="1431734"/>
                </a:cubicBezTo>
                <a:cubicBezTo>
                  <a:pt x="6403588" y="1432698"/>
                  <a:pt x="6414455" y="1454464"/>
                  <a:pt x="6397805" y="1442365"/>
                </a:cubicBezTo>
                <a:cubicBezTo>
                  <a:pt x="6393335" y="1438826"/>
                  <a:pt x="6393098" y="1430191"/>
                  <a:pt x="6390116" y="1423410"/>
                </a:cubicBezTo>
                <a:cubicBezTo>
                  <a:pt x="6385850" y="1429170"/>
                  <a:pt x="6382346" y="1432978"/>
                  <a:pt x="6379503" y="1436817"/>
                </a:cubicBezTo>
                <a:cubicBezTo>
                  <a:pt x="6370539" y="1443673"/>
                  <a:pt x="6362206" y="1451222"/>
                  <a:pt x="6353243" y="1458078"/>
                </a:cubicBezTo>
                <a:cubicBezTo>
                  <a:pt x="6351952" y="1457350"/>
                  <a:pt x="6351323" y="1456657"/>
                  <a:pt x="6350695" y="1455962"/>
                </a:cubicBezTo>
                <a:cubicBezTo>
                  <a:pt x="6357108" y="1446991"/>
                  <a:pt x="6364150" y="1438714"/>
                  <a:pt x="6370531" y="1430404"/>
                </a:cubicBezTo>
                <a:close/>
                <a:moveTo>
                  <a:pt x="3173895" y="409013"/>
                </a:moveTo>
                <a:cubicBezTo>
                  <a:pt x="3167269" y="408350"/>
                  <a:pt x="3161305" y="411001"/>
                  <a:pt x="3157992" y="416964"/>
                </a:cubicBezTo>
                <a:cubicBezTo>
                  <a:pt x="3156667" y="418952"/>
                  <a:pt x="3156667" y="420277"/>
                  <a:pt x="3156668" y="422265"/>
                </a:cubicBezTo>
                <a:cubicBezTo>
                  <a:pt x="3159980" y="417627"/>
                  <a:pt x="3162630" y="413651"/>
                  <a:pt x="3169256" y="411663"/>
                </a:cubicBezTo>
                <a:cubicBezTo>
                  <a:pt x="3170582" y="411001"/>
                  <a:pt x="3172569" y="409675"/>
                  <a:pt x="3173895" y="409013"/>
                </a:cubicBezTo>
                <a:close/>
                <a:moveTo>
                  <a:pt x="4241347" y="0"/>
                </a:moveTo>
                <a:lnTo>
                  <a:pt x="6367244" y="1386377"/>
                </a:lnTo>
                <a:lnTo>
                  <a:pt x="6365307" y="1388351"/>
                </a:lnTo>
                <a:cubicBezTo>
                  <a:pt x="6365275" y="1389013"/>
                  <a:pt x="6364582" y="1389642"/>
                  <a:pt x="6364516" y="1390966"/>
                </a:cubicBezTo>
                <a:cubicBezTo>
                  <a:pt x="6362016" y="1414725"/>
                  <a:pt x="6344092" y="1428436"/>
                  <a:pt x="6334541" y="1447204"/>
                </a:cubicBezTo>
                <a:cubicBezTo>
                  <a:pt x="6327899" y="1460808"/>
                  <a:pt x="6330359" y="1478179"/>
                  <a:pt x="6325106" y="1490524"/>
                </a:cubicBezTo>
                <a:cubicBezTo>
                  <a:pt x="6308556" y="1530176"/>
                  <a:pt x="6319366" y="1566534"/>
                  <a:pt x="6326738" y="1605375"/>
                </a:cubicBezTo>
                <a:cubicBezTo>
                  <a:pt x="6330987" y="1626814"/>
                  <a:pt x="6329117" y="1651268"/>
                  <a:pt x="6331979" y="1673965"/>
                </a:cubicBezTo>
                <a:cubicBezTo>
                  <a:pt x="6336768" y="1711353"/>
                  <a:pt x="6340896" y="1748708"/>
                  <a:pt x="6344362" y="1786030"/>
                </a:cubicBezTo>
                <a:cubicBezTo>
                  <a:pt x="6344762" y="1791357"/>
                  <a:pt x="6346322" y="1800058"/>
                  <a:pt x="6336396" y="1799569"/>
                </a:cubicBezTo>
                <a:cubicBezTo>
                  <a:pt x="6327792" y="1799144"/>
                  <a:pt x="6323519" y="1791635"/>
                  <a:pt x="6325169" y="1785083"/>
                </a:cubicBezTo>
                <a:cubicBezTo>
                  <a:pt x="6331964" y="1754901"/>
                  <a:pt x="6325927" y="1729393"/>
                  <a:pt x="6308670" y="1702670"/>
                </a:cubicBezTo>
                <a:cubicBezTo>
                  <a:pt x="6302475" y="1693739"/>
                  <a:pt x="6304019" y="1675903"/>
                  <a:pt x="6298683" y="1663034"/>
                </a:cubicBezTo>
                <a:cubicBezTo>
                  <a:pt x="6294115" y="1661483"/>
                  <a:pt x="6294278" y="1658173"/>
                  <a:pt x="6294475" y="1654204"/>
                </a:cubicBezTo>
                <a:cubicBezTo>
                  <a:pt x="6289744" y="1655959"/>
                  <a:pt x="6284753" y="1663011"/>
                  <a:pt x="6280576" y="1653517"/>
                </a:cubicBezTo>
                <a:cubicBezTo>
                  <a:pt x="6278093" y="1650078"/>
                  <a:pt x="6275013" y="1645282"/>
                  <a:pt x="6270715" y="1651704"/>
                </a:cubicBezTo>
                <a:cubicBezTo>
                  <a:pt x="6267177" y="1656174"/>
                  <a:pt x="6263640" y="1660643"/>
                  <a:pt x="6258607" y="1655087"/>
                </a:cubicBezTo>
                <a:cubicBezTo>
                  <a:pt x="6252944" y="1648837"/>
                  <a:pt x="6261147" y="1643935"/>
                  <a:pt x="6263926" y="1641418"/>
                </a:cubicBezTo>
                <a:cubicBezTo>
                  <a:pt x="6268124" y="1636981"/>
                  <a:pt x="6275469" y="1636017"/>
                  <a:pt x="6281556" y="1633663"/>
                </a:cubicBezTo>
                <a:cubicBezTo>
                  <a:pt x="6301728" y="1614756"/>
                  <a:pt x="6312986" y="1574843"/>
                  <a:pt x="6302942" y="1549802"/>
                </a:cubicBezTo>
                <a:cubicBezTo>
                  <a:pt x="6299993" y="1542358"/>
                  <a:pt x="6292312" y="1536672"/>
                  <a:pt x="6286682" y="1529760"/>
                </a:cubicBezTo>
                <a:cubicBezTo>
                  <a:pt x="6282916" y="1538862"/>
                  <a:pt x="6269183" y="1534867"/>
                  <a:pt x="6266641" y="1546020"/>
                </a:cubicBezTo>
                <a:cubicBezTo>
                  <a:pt x="6266543" y="1548006"/>
                  <a:pt x="6263830" y="1549199"/>
                  <a:pt x="6262409" y="1551119"/>
                </a:cubicBezTo>
                <a:cubicBezTo>
                  <a:pt x="6263513" y="1569085"/>
                  <a:pt x="6253366" y="1586496"/>
                  <a:pt x="6262314" y="1606841"/>
                </a:cubicBezTo>
                <a:cubicBezTo>
                  <a:pt x="6249534" y="1596922"/>
                  <a:pt x="6255580" y="1581962"/>
                  <a:pt x="6246675" y="1574225"/>
                </a:cubicBezTo>
                <a:cubicBezTo>
                  <a:pt x="6244362" y="1580745"/>
                  <a:pt x="6236127" y="1586310"/>
                  <a:pt x="6233708" y="1581547"/>
                </a:cubicBezTo>
                <a:cubicBezTo>
                  <a:pt x="6222244" y="1558425"/>
                  <a:pt x="6216535" y="1580036"/>
                  <a:pt x="6210349" y="1584374"/>
                </a:cubicBezTo>
                <a:cubicBezTo>
                  <a:pt x="6197317" y="1593019"/>
                  <a:pt x="6185512" y="1603715"/>
                  <a:pt x="6173077" y="1613716"/>
                </a:cubicBezTo>
                <a:cubicBezTo>
                  <a:pt x="6169637" y="1616201"/>
                  <a:pt x="6164842" y="1619281"/>
                  <a:pt x="6163984" y="1623218"/>
                </a:cubicBezTo>
                <a:cubicBezTo>
                  <a:pt x="6156265" y="1658662"/>
                  <a:pt x="6130864" y="1675985"/>
                  <a:pt x="6098509" y="1686330"/>
                </a:cubicBezTo>
                <a:cubicBezTo>
                  <a:pt x="6094473" y="1687457"/>
                  <a:pt x="6090567" y="1685938"/>
                  <a:pt x="6090307" y="1691233"/>
                </a:cubicBezTo>
                <a:cubicBezTo>
                  <a:pt x="6090520" y="1713800"/>
                  <a:pt x="6055681" y="1720704"/>
                  <a:pt x="6068740" y="1751866"/>
                </a:cubicBezTo>
                <a:cubicBezTo>
                  <a:pt x="6051277" y="1715843"/>
                  <a:pt x="6034783" y="1740903"/>
                  <a:pt x="6021188" y="1747530"/>
                </a:cubicBezTo>
                <a:cubicBezTo>
                  <a:pt x="6015068" y="1750545"/>
                  <a:pt x="6012257" y="1753724"/>
                  <a:pt x="6004350" y="1752670"/>
                </a:cubicBezTo>
                <a:cubicBezTo>
                  <a:pt x="5981978" y="1748913"/>
                  <a:pt x="5969584" y="1771521"/>
                  <a:pt x="5949502" y="1775173"/>
                </a:cubicBezTo>
                <a:cubicBezTo>
                  <a:pt x="5912686" y="1795250"/>
                  <a:pt x="5875774" y="1817311"/>
                  <a:pt x="5838363" y="1836032"/>
                </a:cubicBezTo>
                <a:cubicBezTo>
                  <a:pt x="5828836" y="1840869"/>
                  <a:pt x="5825503" y="1854637"/>
                  <a:pt x="5812366" y="1851998"/>
                </a:cubicBezTo>
                <a:cubicBezTo>
                  <a:pt x="5807733" y="1851770"/>
                  <a:pt x="5808828" y="1856467"/>
                  <a:pt x="5809359" y="1859148"/>
                </a:cubicBezTo>
                <a:cubicBezTo>
                  <a:pt x="5811018" y="1865864"/>
                  <a:pt x="5815217" y="1861426"/>
                  <a:pt x="5818527" y="1861590"/>
                </a:cubicBezTo>
                <a:cubicBezTo>
                  <a:pt x="5847082" y="1861009"/>
                  <a:pt x="5874575" y="1855068"/>
                  <a:pt x="5901537" y="1846447"/>
                </a:cubicBezTo>
                <a:lnTo>
                  <a:pt x="6046820" y="1779312"/>
                </a:lnTo>
                <a:cubicBezTo>
                  <a:pt x="6051085" y="1773551"/>
                  <a:pt x="6056574" y="1769842"/>
                  <a:pt x="6064385" y="1772881"/>
                </a:cubicBezTo>
                <a:cubicBezTo>
                  <a:pt x="6055846" y="1771133"/>
                  <a:pt x="6068808" y="1804279"/>
                  <a:pt x="6048012" y="1782024"/>
                </a:cubicBezTo>
                <a:cubicBezTo>
                  <a:pt x="6002267" y="1808294"/>
                  <a:pt x="5954733" y="1830496"/>
                  <a:pt x="5905344" y="1849951"/>
                </a:cubicBezTo>
                <a:cubicBezTo>
                  <a:pt x="5892942" y="1859291"/>
                  <a:pt x="5871895" y="1855599"/>
                  <a:pt x="5866249" y="1875885"/>
                </a:cubicBezTo>
                <a:cubicBezTo>
                  <a:pt x="5866152" y="1877871"/>
                  <a:pt x="5854003" y="1868647"/>
                  <a:pt x="5846298" y="1876891"/>
                </a:cubicBezTo>
                <a:cubicBezTo>
                  <a:pt x="5835849" y="1886991"/>
                  <a:pt x="5827319" y="1898512"/>
                  <a:pt x="5824648" y="1912312"/>
                </a:cubicBezTo>
                <a:cubicBezTo>
                  <a:pt x="5823529" y="1921544"/>
                  <a:pt x="5818700" y="1925286"/>
                  <a:pt x="5811159" y="1930222"/>
                </a:cubicBezTo>
                <a:cubicBezTo>
                  <a:pt x="5807842" y="1916790"/>
                  <a:pt x="5808290" y="1894256"/>
                  <a:pt x="5787824" y="1919120"/>
                </a:cubicBezTo>
                <a:cubicBezTo>
                  <a:pt x="5784320" y="1922926"/>
                  <a:pt x="5768445" y="1935412"/>
                  <a:pt x="5766860" y="1940640"/>
                </a:cubicBezTo>
                <a:cubicBezTo>
                  <a:pt x="5762978" y="1925191"/>
                  <a:pt x="5752120" y="1916694"/>
                  <a:pt x="5741531" y="1916172"/>
                </a:cubicBezTo>
                <a:cubicBezTo>
                  <a:pt x="5734251" y="1915812"/>
                  <a:pt x="5717836" y="1912349"/>
                  <a:pt x="5715697" y="1928829"/>
                </a:cubicBezTo>
                <a:cubicBezTo>
                  <a:pt x="5705001" y="1917023"/>
                  <a:pt x="5699021" y="1930659"/>
                  <a:pt x="5691578" y="1933609"/>
                </a:cubicBezTo>
                <a:cubicBezTo>
                  <a:pt x="5674675" y="1940073"/>
                  <a:pt x="5654125" y="1939723"/>
                  <a:pt x="5647026" y="1962592"/>
                </a:cubicBezTo>
                <a:cubicBezTo>
                  <a:pt x="5642091" y="1955051"/>
                  <a:pt x="5638381" y="1949561"/>
                  <a:pt x="5633414" y="1942681"/>
                </a:cubicBezTo>
                <a:cubicBezTo>
                  <a:pt x="5623756" y="1950167"/>
                  <a:pt x="5623374" y="1971376"/>
                  <a:pt x="5602783" y="1958419"/>
                </a:cubicBezTo>
                <a:cubicBezTo>
                  <a:pt x="5598944" y="1955577"/>
                  <a:pt x="5580160" y="1973226"/>
                  <a:pt x="5571001" y="1984051"/>
                </a:cubicBezTo>
                <a:cubicBezTo>
                  <a:pt x="5557644" y="1999315"/>
                  <a:pt x="5558240" y="2000671"/>
                  <a:pt x="5545192" y="1982778"/>
                </a:cubicBezTo>
                <a:cubicBezTo>
                  <a:pt x="5541793" y="1997869"/>
                  <a:pt x="5534881" y="2003498"/>
                  <a:pt x="5520779" y="1993515"/>
                </a:cubicBezTo>
                <a:cubicBezTo>
                  <a:pt x="5513099" y="1987829"/>
                  <a:pt x="5504462" y="1988066"/>
                  <a:pt x="5496194" y="1994293"/>
                </a:cubicBezTo>
                <a:cubicBezTo>
                  <a:pt x="5490703" y="1998001"/>
                  <a:pt x="5480613" y="2000821"/>
                  <a:pt x="5479714" y="1992153"/>
                </a:cubicBezTo>
                <a:cubicBezTo>
                  <a:pt x="5478718" y="1985469"/>
                  <a:pt x="5478773" y="1970877"/>
                  <a:pt x="5490718" y="1970803"/>
                </a:cubicBezTo>
                <a:cubicBezTo>
                  <a:pt x="5502001" y="1970696"/>
                  <a:pt x="5510368" y="1962484"/>
                  <a:pt x="5521553" y="1964362"/>
                </a:cubicBezTo>
                <a:cubicBezTo>
                  <a:pt x="5526815" y="1965286"/>
                  <a:pt x="5538099" y="1965179"/>
                  <a:pt x="5528032" y="1954067"/>
                </a:cubicBezTo>
                <a:cubicBezTo>
                  <a:pt x="5530777" y="1952213"/>
                  <a:pt x="5534315" y="1947743"/>
                  <a:pt x="5536930" y="1948536"/>
                </a:cubicBezTo>
                <a:cubicBezTo>
                  <a:pt x="5567773" y="1955365"/>
                  <a:pt x="5588901" y="1930534"/>
                  <a:pt x="5616990" y="1925950"/>
                </a:cubicBezTo>
                <a:cubicBezTo>
                  <a:pt x="5643062" y="1921929"/>
                  <a:pt x="5671879" y="1916052"/>
                  <a:pt x="5689102" y="1889702"/>
                </a:cubicBezTo>
                <a:cubicBezTo>
                  <a:pt x="5692671" y="1884571"/>
                  <a:pt x="5699656" y="1890886"/>
                  <a:pt x="5704419" y="1888467"/>
                </a:cubicBezTo>
                <a:cubicBezTo>
                  <a:pt x="5707132" y="1887275"/>
                  <a:pt x="5712427" y="1887536"/>
                  <a:pt x="5713186" y="1885583"/>
                </a:cubicBezTo>
                <a:cubicBezTo>
                  <a:pt x="5729877" y="1856553"/>
                  <a:pt x="5767805" y="1867712"/>
                  <a:pt x="5787445" y="1846125"/>
                </a:cubicBezTo>
                <a:cubicBezTo>
                  <a:pt x="5790983" y="1841655"/>
                  <a:pt x="5804881" y="1842341"/>
                  <a:pt x="5795509" y="1830601"/>
                </a:cubicBezTo>
                <a:cubicBezTo>
                  <a:pt x="5788825" y="1831598"/>
                  <a:pt x="5791864" y="1823787"/>
                  <a:pt x="5787961" y="1822267"/>
                </a:cubicBezTo>
                <a:cubicBezTo>
                  <a:pt x="5773040" y="1828829"/>
                  <a:pt x="5760442" y="1842139"/>
                  <a:pt x="5740685" y="1839174"/>
                </a:cubicBezTo>
                <a:cubicBezTo>
                  <a:pt x="5754942" y="1832580"/>
                  <a:pt x="5768571" y="1825292"/>
                  <a:pt x="5782860" y="1818035"/>
                </a:cubicBezTo>
                <a:cubicBezTo>
                  <a:pt x="5788245" y="1803042"/>
                  <a:pt x="5789657" y="1787853"/>
                  <a:pt x="5783127" y="1772273"/>
                </a:cubicBezTo>
                <a:cubicBezTo>
                  <a:pt x="5782531" y="1770917"/>
                  <a:pt x="5779916" y="1770124"/>
                  <a:pt x="5777964" y="1769365"/>
                </a:cubicBezTo>
                <a:cubicBezTo>
                  <a:pt x="5772752" y="1794317"/>
                  <a:pt x="5754866" y="1766898"/>
                  <a:pt x="5745046" y="1777692"/>
                </a:cubicBezTo>
                <a:cubicBezTo>
                  <a:pt x="5741541" y="1781499"/>
                  <a:pt x="5738427" y="1777365"/>
                  <a:pt x="5737995" y="1772700"/>
                </a:cubicBezTo>
                <a:cubicBezTo>
                  <a:pt x="5736532" y="1762013"/>
                  <a:pt x="5733679" y="1752584"/>
                  <a:pt x="5721776" y="1765265"/>
                </a:cubicBezTo>
                <a:cubicBezTo>
                  <a:pt x="5717576" y="1769703"/>
                  <a:pt x="5715754" y="1766295"/>
                  <a:pt x="5713965" y="1762226"/>
                </a:cubicBezTo>
                <a:cubicBezTo>
                  <a:pt x="5712739" y="1760175"/>
                  <a:pt x="5707542" y="1757929"/>
                  <a:pt x="5706848" y="1758558"/>
                </a:cubicBezTo>
                <a:cubicBezTo>
                  <a:pt x="5692764" y="1775112"/>
                  <a:pt x="5667810" y="1769900"/>
                  <a:pt x="5653758" y="1785792"/>
                </a:cubicBezTo>
                <a:cubicBezTo>
                  <a:pt x="5645359" y="1794666"/>
                  <a:pt x="5638784" y="1806946"/>
                  <a:pt x="5622066" y="1796170"/>
                </a:cubicBezTo>
                <a:cubicBezTo>
                  <a:pt x="5616306" y="1791906"/>
                  <a:pt x="5604696" y="1798630"/>
                  <a:pt x="5602449" y="1803827"/>
                </a:cubicBezTo>
                <a:cubicBezTo>
                  <a:pt x="5592833" y="1823918"/>
                  <a:pt x="5575766" y="1833691"/>
                  <a:pt x="5558667" y="1844125"/>
                </a:cubicBezTo>
                <a:cubicBezTo>
                  <a:pt x="5550463" y="1849028"/>
                  <a:pt x="5557286" y="1858653"/>
                  <a:pt x="5553650" y="1865108"/>
                </a:cubicBezTo>
                <a:cubicBezTo>
                  <a:pt x="5567124" y="1874397"/>
                  <a:pt x="5577074" y="1860956"/>
                  <a:pt x="5587827" y="1858169"/>
                </a:cubicBezTo>
                <a:cubicBezTo>
                  <a:pt x="5595237" y="1855881"/>
                  <a:pt x="5603971" y="1853658"/>
                  <a:pt x="5613563" y="1847498"/>
                </a:cubicBezTo>
                <a:cubicBezTo>
                  <a:pt x="5612615" y="1866690"/>
                  <a:pt x="5594920" y="1875768"/>
                  <a:pt x="5587607" y="1876070"/>
                </a:cubicBezTo>
                <a:cubicBezTo>
                  <a:pt x="5562957" y="1878171"/>
                  <a:pt x="5558333" y="1891212"/>
                  <a:pt x="5557917" y="1913084"/>
                </a:cubicBezTo>
                <a:cubicBezTo>
                  <a:pt x="5555686" y="1891082"/>
                  <a:pt x="5548430" y="1876792"/>
                  <a:pt x="5517800" y="1892530"/>
                </a:cubicBezTo>
                <a:cubicBezTo>
                  <a:pt x="5527685" y="1880412"/>
                  <a:pt x="5533079" y="1878687"/>
                  <a:pt x="5539099" y="1877658"/>
                </a:cubicBezTo>
                <a:cubicBezTo>
                  <a:pt x="5543798" y="1876563"/>
                  <a:pt x="5543896" y="1874578"/>
                  <a:pt x="5539328" y="1873026"/>
                </a:cubicBezTo>
                <a:cubicBezTo>
                  <a:pt x="5538037" y="1872298"/>
                  <a:pt x="5536051" y="1872200"/>
                  <a:pt x="5534728" y="1872135"/>
                </a:cubicBezTo>
                <a:cubicBezTo>
                  <a:pt x="5534067" y="1872102"/>
                  <a:pt x="5532709" y="1872699"/>
                  <a:pt x="5532709" y="1872699"/>
                </a:cubicBezTo>
                <a:cubicBezTo>
                  <a:pt x="5513607" y="1856498"/>
                  <a:pt x="5493794" y="1868125"/>
                  <a:pt x="5473777" y="1870454"/>
                </a:cubicBezTo>
                <a:cubicBezTo>
                  <a:pt x="5459119" y="1871722"/>
                  <a:pt x="5443865" y="1871633"/>
                  <a:pt x="5430325" y="1863667"/>
                </a:cubicBezTo>
                <a:cubicBezTo>
                  <a:pt x="5425824" y="1860792"/>
                  <a:pt x="5421126" y="1861886"/>
                  <a:pt x="5417687" y="1864370"/>
                </a:cubicBezTo>
                <a:cubicBezTo>
                  <a:pt x="5412858" y="1868113"/>
                  <a:pt x="5417327" y="1871650"/>
                  <a:pt x="5419183" y="1874395"/>
                </a:cubicBezTo>
                <a:cubicBezTo>
                  <a:pt x="5435442" y="1894437"/>
                  <a:pt x="5415490" y="1895442"/>
                  <a:pt x="5404738" y="1898229"/>
                </a:cubicBezTo>
                <a:cubicBezTo>
                  <a:pt x="5394647" y="1901048"/>
                  <a:pt x="5383464" y="1899170"/>
                  <a:pt x="5372907" y="1897985"/>
                </a:cubicBezTo>
                <a:cubicBezTo>
                  <a:pt x="5355102" y="1895780"/>
                  <a:pt x="5355438" y="1902431"/>
                  <a:pt x="5366861" y="1912946"/>
                </a:cubicBezTo>
                <a:cubicBezTo>
                  <a:pt x="5359450" y="1915233"/>
                  <a:pt x="5353461" y="1915602"/>
                  <a:pt x="5347570" y="1913984"/>
                </a:cubicBezTo>
                <a:cubicBezTo>
                  <a:pt x="5346279" y="1913257"/>
                  <a:pt x="5342775" y="1917065"/>
                  <a:pt x="5342015" y="1919017"/>
                </a:cubicBezTo>
                <a:cubicBezTo>
                  <a:pt x="5337163" y="1936690"/>
                  <a:pt x="5334981" y="1940563"/>
                  <a:pt x="5315994" y="1948914"/>
                </a:cubicBezTo>
                <a:cubicBezTo>
                  <a:pt x="5304482" y="1953653"/>
                  <a:pt x="5301116" y="1968083"/>
                  <a:pt x="5306419" y="1981613"/>
                </a:cubicBezTo>
                <a:cubicBezTo>
                  <a:pt x="5308805" y="1987038"/>
                  <a:pt x="5310432" y="1994415"/>
                  <a:pt x="5302890" y="1999350"/>
                </a:cubicBezTo>
                <a:cubicBezTo>
                  <a:pt x="5302998" y="2010635"/>
                  <a:pt x="5296943" y="2012325"/>
                  <a:pt x="5287874" y="2007898"/>
                </a:cubicBezTo>
                <a:cubicBezTo>
                  <a:pt x="5287417" y="2017162"/>
                  <a:pt x="5295922" y="2019573"/>
                  <a:pt x="5300989" y="2024466"/>
                </a:cubicBezTo>
                <a:cubicBezTo>
                  <a:pt x="5274828" y="2043741"/>
                  <a:pt x="5267385" y="2046691"/>
                  <a:pt x="5251566" y="2044584"/>
                </a:cubicBezTo>
                <a:cubicBezTo>
                  <a:pt x="5257434" y="2060132"/>
                  <a:pt x="5263268" y="2076342"/>
                  <a:pt x="5241698" y="2083239"/>
                </a:cubicBezTo>
                <a:cubicBezTo>
                  <a:pt x="5232269" y="2086091"/>
                  <a:pt x="5219010" y="2099368"/>
                  <a:pt x="5212744" y="2078493"/>
                </a:cubicBezTo>
                <a:cubicBezTo>
                  <a:pt x="5208346" y="2086901"/>
                  <a:pt x="5202031" y="2093886"/>
                  <a:pt x="5191975" y="2096044"/>
                </a:cubicBezTo>
                <a:cubicBezTo>
                  <a:pt x="5197039" y="2100938"/>
                  <a:pt x="5194196" y="2104778"/>
                  <a:pt x="5190029" y="2108554"/>
                </a:cubicBezTo>
                <a:cubicBezTo>
                  <a:pt x="5189270" y="2110506"/>
                  <a:pt x="5187850" y="2112426"/>
                  <a:pt x="5186459" y="2113684"/>
                </a:cubicBezTo>
                <a:cubicBezTo>
                  <a:pt x="5200832" y="2131642"/>
                  <a:pt x="5183300" y="2137411"/>
                  <a:pt x="5173078" y="2142878"/>
                </a:cubicBezTo>
                <a:cubicBezTo>
                  <a:pt x="5164213" y="2147748"/>
                  <a:pt x="5153591" y="2147887"/>
                  <a:pt x="5150953" y="2161025"/>
                </a:cubicBezTo>
                <a:cubicBezTo>
                  <a:pt x="5150062" y="2165626"/>
                  <a:pt x="5144009" y="2167317"/>
                  <a:pt x="5137424" y="2166329"/>
                </a:cubicBezTo>
                <a:cubicBezTo>
                  <a:pt x="5129547" y="2164613"/>
                  <a:pt x="5120878" y="2165512"/>
                  <a:pt x="5111384" y="2169688"/>
                </a:cubicBezTo>
                <a:cubicBezTo>
                  <a:pt x="5121680" y="2176167"/>
                  <a:pt x="5130055" y="2181223"/>
                  <a:pt x="5141599" y="2175823"/>
                </a:cubicBezTo>
                <a:cubicBezTo>
                  <a:pt x="5148380" y="2172841"/>
                  <a:pt x="5154900" y="2175151"/>
                  <a:pt x="5158512" y="2182627"/>
                </a:cubicBezTo>
                <a:lnTo>
                  <a:pt x="5158414" y="2184613"/>
                </a:lnTo>
                <a:cubicBezTo>
                  <a:pt x="5157720" y="2185242"/>
                  <a:pt x="5157059" y="2185209"/>
                  <a:pt x="5156363" y="2185839"/>
                </a:cubicBezTo>
                <a:cubicBezTo>
                  <a:pt x="5157295" y="2193845"/>
                  <a:pt x="5165498" y="2188943"/>
                  <a:pt x="5168579" y="2193739"/>
                </a:cubicBezTo>
                <a:cubicBezTo>
                  <a:pt x="5162557" y="2194769"/>
                  <a:pt x="5156601" y="2194475"/>
                  <a:pt x="5152368" y="2199574"/>
                </a:cubicBezTo>
                <a:cubicBezTo>
                  <a:pt x="5151673" y="2200202"/>
                  <a:pt x="5150065" y="2219362"/>
                  <a:pt x="5149306" y="2221315"/>
                </a:cubicBezTo>
                <a:cubicBezTo>
                  <a:pt x="5142566" y="2236904"/>
                  <a:pt x="5126649" y="2236782"/>
                  <a:pt x="5114379" y="2243475"/>
                </a:cubicBezTo>
                <a:cubicBezTo>
                  <a:pt x="5111633" y="2245329"/>
                  <a:pt x="5107728" y="2243810"/>
                  <a:pt x="5103724" y="2244276"/>
                </a:cubicBezTo>
                <a:cubicBezTo>
                  <a:pt x="5108897" y="2260453"/>
                  <a:pt x="5112876" y="2273918"/>
                  <a:pt x="5093259" y="2281574"/>
                </a:cubicBezTo>
                <a:cubicBezTo>
                  <a:pt x="5087868" y="2283298"/>
                  <a:pt x="5080424" y="2286249"/>
                  <a:pt x="5077973" y="2282147"/>
                </a:cubicBezTo>
                <a:cubicBezTo>
                  <a:pt x="5065683" y="2262301"/>
                  <a:pt x="5051958" y="2271575"/>
                  <a:pt x="5037039" y="2278137"/>
                </a:cubicBezTo>
                <a:cubicBezTo>
                  <a:pt x="5022782" y="2284732"/>
                  <a:pt x="5007028" y="2281300"/>
                  <a:pt x="4994021" y="2276015"/>
                </a:cubicBezTo>
                <a:cubicBezTo>
                  <a:pt x="4982305" y="2271456"/>
                  <a:pt x="4972410" y="2270305"/>
                  <a:pt x="4961659" y="2273092"/>
                </a:cubicBezTo>
                <a:cubicBezTo>
                  <a:pt x="4966063" y="2277952"/>
                  <a:pt x="4969805" y="2282780"/>
                  <a:pt x="4974209" y="2287643"/>
                </a:cubicBezTo>
                <a:cubicBezTo>
                  <a:pt x="4979211" y="2293860"/>
                  <a:pt x="4985003" y="2297462"/>
                  <a:pt x="4969618" y="2300020"/>
                </a:cubicBezTo>
                <a:cubicBezTo>
                  <a:pt x="4960917" y="2301581"/>
                  <a:pt x="4953147" y="2311149"/>
                  <a:pt x="4941397" y="2307253"/>
                </a:cubicBezTo>
                <a:cubicBezTo>
                  <a:pt x="4930677" y="2309378"/>
                  <a:pt x="4916542" y="2300056"/>
                  <a:pt x="4910996" y="2318358"/>
                </a:cubicBezTo>
                <a:cubicBezTo>
                  <a:pt x="4908554" y="2327525"/>
                  <a:pt x="4901993" y="2312606"/>
                  <a:pt x="4892997" y="2320123"/>
                </a:cubicBezTo>
                <a:cubicBezTo>
                  <a:pt x="4881191" y="2330819"/>
                  <a:pt x="4859384" y="2329080"/>
                  <a:pt x="4851125" y="2348575"/>
                </a:cubicBezTo>
                <a:cubicBezTo>
                  <a:pt x="4851059" y="2349898"/>
                  <a:pt x="4845733" y="2350299"/>
                  <a:pt x="4845103" y="2349604"/>
                </a:cubicBezTo>
                <a:cubicBezTo>
                  <a:pt x="4831687" y="2325723"/>
                  <a:pt x="4816678" y="2347539"/>
                  <a:pt x="4802780" y="2346853"/>
                </a:cubicBezTo>
                <a:cubicBezTo>
                  <a:pt x="4790205" y="2346233"/>
                  <a:pt x="4778024" y="2337670"/>
                  <a:pt x="4765049" y="2331724"/>
                </a:cubicBezTo>
                <a:cubicBezTo>
                  <a:pt x="4772255" y="2320138"/>
                  <a:pt x="4783907" y="2326019"/>
                  <a:pt x="4792076" y="2321778"/>
                </a:cubicBezTo>
                <a:cubicBezTo>
                  <a:pt x="4797534" y="2318730"/>
                  <a:pt x="4805508" y="2318461"/>
                  <a:pt x="4805965" y="2309195"/>
                </a:cubicBezTo>
                <a:cubicBezTo>
                  <a:pt x="4806552" y="2297283"/>
                  <a:pt x="4794216" y="2305299"/>
                  <a:pt x="4791234" y="2298517"/>
                </a:cubicBezTo>
                <a:cubicBezTo>
                  <a:pt x="4800163" y="2292324"/>
                  <a:pt x="4818138" y="2304489"/>
                  <a:pt x="4820474" y="2284038"/>
                </a:cubicBezTo>
                <a:cubicBezTo>
                  <a:pt x="4821594" y="2274806"/>
                  <a:pt x="4817092" y="2271930"/>
                  <a:pt x="4813587" y="2275737"/>
                </a:cubicBezTo>
                <a:cubicBezTo>
                  <a:pt x="4803071" y="2287160"/>
                  <a:pt x="4789468" y="2280518"/>
                  <a:pt x="4777360" y="2283901"/>
                </a:cubicBezTo>
                <a:cubicBezTo>
                  <a:pt x="4772662" y="2284996"/>
                  <a:pt x="4769222" y="2287480"/>
                  <a:pt x="4770481" y="2288869"/>
                </a:cubicBezTo>
                <a:cubicBezTo>
                  <a:pt x="4783962" y="2311427"/>
                  <a:pt x="4761550" y="2295063"/>
                  <a:pt x="4758673" y="2299564"/>
                </a:cubicBezTo>
                <a:cubicBezTo>
                  <a:pt x="4757686" y="2306150"/>
                  <a:pt x="4759345" y="2312866"/>
                  <a:pt x="4746804" y="2311584"/>
                </a:cubicBezTo>
                <a:cubicBezTo>
                  <a:pt x="4734262" y="2310301"/>
                  <a:pt x="4721124" y="2307664"/>
                  <a:pt x="4704914" y="2313498"/>
                </a:cubicBezTo>
                <a:cubicBezTo>
                  <a:pt x="4719376" y="2316201"/>
                  <a:pt x="4729172" y="2319338"/>
                  <a:pt x="4741183" y="2317940"/>
                </a:cubicBezTo>
                <a:cubicBezTo>
                  <a:pt x="4730962" y="2323407"/>
                  <a:pt x="4730014" y="2342599"/>
                  <a:pt x="4713698" y="2337151"/>
                </a:cubicBezTo>
                <a:cubicBezTo>
                  <a:pt x="4697414" y="2331040"/>
                  <a:pt x="4682618" y="2321686"/>
                  <a:pt x="4683695" y="2299846"/>
                </a:cubicBezTo>
                <a:cubicBezTo>
                  <a:pt x="4664944" y="2316832"/>
                  <a:pt x="4659709" y="2355716"/>
                  <a:pt x="4672693" y="2374932"/>
                </a:cubicBezTo>
                <a:cubicBezTo>
                  <a:pt x="4674548" y="2377678"/>
                  <a:pt x="4675774" y="2379729"/>
                  <a:pt x="4672335" y="2382212"/>
                </a:cubicBezTo>
                <a:cubicBezTo>
                  <a:pt x="4667506" y="2385955"/>
                  <a:pt x="4662970" y="2383741"/>
                  <a:pt x="4660487" y="2380301"/>
                </a:cubicBezTo>
                <a:cubicBezTo>
                  <a:pt x="4656115" y="2374778"/>
                  <a:pt x="4655085" y="2368756"/>
                  <a:pt x="4651157" y="2381168"/>
                </a:cubicBezTo>
                <a:cubicBezTo>
                  <a:pt x="4650298" y="2385106"/>
                  <a:pt x="4643558" y="2400695"/>
                  <a:pt x="4632298" y="2386871"/>
                </a:cubicBezTo>
                <a:cubicBezTo>
                  <a:pt x="4629153" y="2383399"/>
                  <a:pt x="4623858" y="2383138"/>
                  <a:pt x="4624227" y="2389127"/>
                </a:cubicBezTo>
                <a:cubicBezTo>
                  <a:pt x="4624799" y="2404414"/>
                  <a:pt x="4620591" y="2395582"/>
                  <a:pt x="4613409" y="2393237"/>
                </a:cubicBezTo>
                <a:cubicBezTo>
                  <a:pt x="4603612" y="2390100"/>
                  <a:pt x="4605673" y="2402143"/>
                  <a:pt x="4604087" y="2407372"/>
                </a:cubicBezTo>
                <a:cubicBezTo>
                  <a:pt x="4600256" y="2417798"/>
                  <a:pt x="4599235" y="2425045"/>
                  <a:pt x="4586899" y="2433061"/>
                </a:cubicBezTo>
                <a:cubicBezTo>
                  <a:pt x="4569070" y="2444786"/>
                  <a:pt x="4573359" y="2425095"/>
                  <a:pt x="4565483" y="2423380"/>
                </a:cubicBezTo>
                <a:cubicBezTo>
                  <a:pt x="4553481" y="2438046"/>
                  <a:pt x="4536381" y="2448481"/>
                  <a:pt x="4521830" y="2461031"/>
                </a:cubicBezTo>
                <a:cubicBezTo>
                  <a:pt x="4510752" y="2470435"/>
                  <a:pt x="4500401" y="2478549"/>
                  <a:pt x="4497532" y="2496320"/>
                </a:cubicBezTo>
                <a:cubicBezTo>
                  <a:pt x="4494536" y="2516739"/>
                  <a:pt x="4472207" y="2525588"/>
                  <a:pt x="4455768" y="2536055"/>
                </a:cubicBezTo>
                <a:cubicBezTo>
                  <a:pt x="4443431" y="2544070"/>
                  <a:pt x="4426853" y="2543916"/>
                  <a:pt x="4425808" y="2565093"/>
                </a:cubicBezTo>
                <a:cubicBezTo>
                  <a:pt x="4425482" y="2571712"/>
                  <a:pt x="4413308" y="2576418"/>
                  <a:pt x="4410301" y="2583568"/>
                </a:cubicBezTo>
                <a:cubicBezTo>
                  <a:pt x="4407990" y="2590088"/>
                  <a:pt x="4413554" y="2598323"/>
                  <a:pt x="4409853" y="2606101"/>
                </a:cubicBezTo>
                <a:cubicBezTo>
                  <a:pt x="4401848" y="2607034"/>
                  <a:pt x="4402174" y="2600416"/>
                  <a:pt x="4401739" y="2595750"/>
                </a:cubicBezTo>
                <a:cubicBezTo>
                  <a:pt x="4400211" y="2586387"/>
                  <a:pt x="4390979" y="2585268"/>
                  <a:pt x="4389427" y="2589835"/>
                </a:cubicBezTo>
                <a:cubicBezTo>
                  <a:pt x="4384672" y="2605522"/>
                  <a:pt x="4369246" y="2595474"/>
                  <a:pt x="4362932" y="2602459"/>
                </a:cubicBezTo>
                <a:cubicBezTo>
                  <a:pt x="4353079" y="2613915"/>
                  <a:pt x="4338877" y="2605916"/>
                  <a:pt x="4327994" y="2611351"/>
                </a:cubicBezTo>
                <a:cubicBezTo>
                  <a:pt x="4307585" y="2621622"/>
                  <a:pt x="4286547" y="2631198"/>
                  <a:pt x="4267993" y="2644215"/>
                </a:cubicBezTo>
                <a:cubicBezTo>
                  <a:pt x="4233662" y="2667731"/>
                  <a:pt x="4191944" y="2679604"/>
                  <a:pt x="4159436" y="2706528"/>
                </a:cubicBezTo>
                <a:cubicBezTo>
                  <a:pt x="4156657" y="2709043"/>
                  <a:pt x="4149509" y="2706038"/>
                  <a:pt x="4151796" y="2713448"/>
                </a:cubicBezTo>
                <a:cubicBezTo>
                  <a:pt x="4153488" y="2719502"/>
                  <a:pt x="4159640" y="2715825"/>
                  <a:pt x="4163611" y="2716021"/>
                </a:cubicBezTo>
                <a:cubicBezTo>
                  <a:pt x="4197396" y="2717025"/>
                  <a:pt x="4227831" y="2705258"/>
                  <a:pt x="4258926" y="2693523"/>
                </a:cubicBezTo>
                <a:cubicBezTo>
                  <a:pt x="4280030" y="2682623"/>
                  <a:pt x="4301165" y="2671061"/>
                  <a:pt x="4324026" y="2664891"/>
                </a:cubicBezTo>
                <a:cubicBezTo>
                  <a:pt x="4307825" y="2683994"/>
                  <a:pt x="4284369" y="2688808"/>
                  <a:pt x="4262733" y="2697029"/>
                </a:cubicBezTo>
                <a:cubicBezTo>
                  <a:pt x="4245503" y="2710110"/>
                  <a:pt x="4218499" y="2706125"/>
                  <a:pt x="4208027" y="2730154"/>
                </a:cubicBezTo>
                <a:cubicBezTo>
                  <a:pt x="4207961" y="2731478"/>
                  <a:pt x="4195745" y="2723577"/>
                  <a:pt x="4188008" y="2732483"/>
                </a:cubicBezTo>
                <a:cubicBezTo>
                  <a:pt x="4178850" y="2743310"/>
                  <a:pt x="4167740" y="2753376"/>
                  <a:pt x="4166359" y="2767903"/>
                </a:cubicBezTo>
                <a:cubicBezTo>
                  <a:pt x="4165935" y="2776507"/>
                  <a:pt x="4159153" y="2779489"/>
                  <a:pt x="4154194" y="2785879"/>
                </a:cubicBezTo>
                <a:cubicBezTo>
                  <a:pt x="4148066" y="2775625"/>
                  <a:pt x="4150924" y="2744585"/>
                  <a:pt x="4129536" y="2774711"/>
                </a:cubicBezTo>
                <a:cubicBezTo>
                  <a:pt x="4104346" y="2760863"/>
                  <a:pt x="4116275" y="2787989"/>
                  <a:pt x="4107345" y="2794182"/>
                </a:cubicBezTo>
                <a:cubicBezTo>
                  <a:pt x="4104583" y="2769499"/>
                  <a:pt x="4085194" y="2772523"/>
                  <a:pt x="4068715" y="2770384"/>
                </a:cubicBezTo>
                <a:cubicBezTo>
                  <a:pt x="4067392" y="2770318"/>
                  <a:pt x="4065406" y="2770220"/>
                  <a:pt x="4064711" y="2770849"/>
                </a:cubicBezTo>
                <a:cubicBezTo>
                  <a:pt x="4048771" y="2784658"/>
                  <a:pt x="4028721" y="2787649"/>
                  <a:pt x="4009832" y="2794015"/>
                </a:cubicBezTo>
                <a:cubicBezTo>
                  <a:pt x="4003777" y="2795706"/>
                  <a:pt x="3999644" y="2798820"/>
                  <a:pt x="3995313" y="2805903"/>
                </a:cubicBezTo>
                <a:cubicBezTo>
                  <a:pt x="3983050" y="2825864"/>
                  <a:pt x="3983164" y="2796680"/>
                  <a:pt x="3972442" y="2798804"/>
                </a:cubicBezTo>
                <a:cubicBezTo>
                  <a:pt x="3968408" y="2799932"/>
                  <a:pt x="3969504" y="2804629"/>
                  <a:pt x="3967951" y="2809198"/>
                </a:cubicBezTo>
                <a:cubicBezTo>
                  <a:pt x="3964781" y="2819655"/>
                  <a:pt x="3960778" y="2820122"/>
                  <a:pt x="3951838" y="2813046"/>
                </a:cubicBezTo>
                <a:cubicBezTo>
                  <a:pt x="3948660" y="2810236"/>
                  <a:pt x="3944721" y="2809378"/>
                  <a:pt x="3941283" y="2811862"/>
                </a:cubicBezTo>
                <a:cubicBezTo>
                  <a:pt x="3930898" y="2820638"/>
                  <a:pt x="3917933" y="2827959"/>
                  <a:pt x="3912083" y="2838949"/>
                </a:cubicBezTo>
                <a:cubicBezTo>
                  <a:pt x="3901144" y="2858974"/>
                  <a:pt x="3896176" y="2852095"/>
                  <a:pt x="3887628" y="2837079"/>
                </a:cubicBezTo>
                <a:cubicBezTo>
                  <a:pt x="3881486" y="2854024"/>
                  <a:pt x="3869411" y="2856746"/>
                  <a:pt x="3856598" y="2847489"/>
                </a:cubicBezTo>
                <a:cubicBezTo>
                  <a:pt x="3848918" y="2841803"/>
                  <a:pt x="3844785" y="2844916"/>
                  <a:pt x="3838664" y="2847931"/>
                </a:cubicBezTo>
                <a:cubicBezTo>
                  <a:pt x="3836613" y="2849157"/>
                  <a:pt x="3805648" y="2858244"/>
                  <a:pt x="3803662" y="2858146"/>
                </a:cubicBezTo>
                <a:cubicBezTo>
                  <a:pt x="3795689" y="2858416"/>
                  <a:pt x="3790525" y="2855507"/>
                  <a:pt x="3792240" y="2847631"/>
                </a:cubicBezTo>
                <a:cubicBezTo>
                  <a:pt x="3793326" y="2839060"/>
                  <a:pt x="3800010" y="2838063"/>
                  <a:pt x="3805738" y="2842989"/>
                </a:cubicBezTo>
                <a:cubicBezTo>
                  <a:pt x="3812127" y="2847948"/>
                  <a:pt x="3817355" y="2849534"/>
                  <a:pt x="3819765" y="2841028"/>
                </a:cubicBezTo>
                <a:cubicBezTo>
                  <a:pt x="3822306" y="2829875"/>
                  <a:pt x="3813474" y="2834084"/>
                  <a:pt x="3808213" y="2833160"/>
                </a:cubicBezTo>
                <a:cubicBezTo>
                  <a:pt x="3800965" y="2832139"/>
                  <a:pt x="3791536" y="2834991"/>
                  <a:pt x="3793481" y="2822483"/>
                </a:cubicBezTo>
                <a:lnTo>
                  <a:pt x="3774289" y="2821536"/>
                </a:lnTo>
                <a:cubicBezTo>
                  <a:pt x="3785973" y="2826756"/>
                  <a:pt x="3787165" y="2829469"/>
                  <a:pt x="3780188" y="2836422"/>
                </a:cubicBezTo>
                <a:cubicBezTo>
                  <a:pt x="3773211" y="2843375"/>
                  <a:pt x="3790352" y="2845547"/>
                  <a:pt x="3781358" y="2853064"/>
                </a:cubicBezTo>
                <a:cubicBezTo>
                  <a:pt x="3766112" y="2866244"/>
                  <a:pt x="3759675" y="2889147"/>
                  <a:pt x="3737443" y="2896010"/>
                </a:cubicBezTo>
                <a:cubicBezTo>
                  <a:pt x="3730696" y="2898331"/>
                  <a:pt x="3723848" y="2902638"/>
                  <a:pt x="3717664" y="2906976"/>
                </a:cubicBezTo>
                <a:cubicBezTo>
                  <a:pt x="3709427" y="2912540"/>
                  <a:pt x="3703708" y="2920883"/>
                  <a:pt x="3708482" y="2931733"/>
                </a:cubicBezTo>
                <a:cubicBezTo>
                  <a:pt x="3717462" y="2951415"/>
                  <a:pt x="3718123" y="2951448"/>
                  <a:pt x="3692820" y="2966785"/>
                </a:cubicBezTo>
                <a:cubicBezTo>
                  <a:pt x="3679869" y="2946906"/>
                  <a:pt x="3693227" y="2931643"/>
                  <a:pt x="3706218" y="2910392"/>
                </a:cubicBezTo>
                <a:cubicBezTo>
                  <a:pt x="3691233" y="2918277"/>
                  <a:pt x="3682433" y="2921823"/>
                  <a:pt x="3675988" y="2931457"/>
                </a:cubicBezTo>
                <a:cubicBezTo>
                  <a:pt x="3672418" y="2936588"/>
                  <a:pt x="3668912" y="2940396"/>
                  <a:pt x="3674705" y="2943998"/>
                </a:cubicBezTo>
                <a:cubicBezTo>
                  <a:pt x="3683710" y="2949750"/>
                  <a:pt x="3685899" y="2959146"/>
                  <a:pt x="3679650" y="2964808"/>
                </a:cubicBezTo>
                <a:cubicBezTo>
                  <a:pt x="3674094" y="2969841"/>
                  <a:pt x="3662648" y="2973257"/>
                  <a:pt x="3654402" y="2965552"/>
                </a:cubicBezTo>
                <a:cubicBezTo>
                  <a:pt x="3649998" y="2960691"/>
                  <a:pt x="3648479" y="2964597"/>
                  <a:pt x="3644410" y="2966387"/>
                </a:cubicBezTo>
                <a:cubicBezTo>
                  <a:pt x="3637613" y="2969700"/>
                  <a:pt x="3631569" y="2974543"/>
                  <a:pt x="3625070" y="2978535"/>
                </a:cubicBezTo>
                <a:lnTo>
                  <a:pt x="3607051" y="2984279"/>
                </a:lnTo>
                <a:lnTo>
                  <a:pt x="12931" y="2304051"/>
                </a:lnTo>
                <a:lnTo>
                  <a:pt x="0" y="2282207"/>
                </a:lnTo>
                <a:cubicBezTo>
                  <a:pt x="5300" y="2266305"/>
                  <a:pt x="17889" y="2268955"/>
                  <a:pt x="30479" y="2270943"/>
                </a:cubicBezTo>
                <a:cubicBezTo>
                  <a:pt x="35118" y="2271606"/>
                  <a:pt x="39093" y="2272931"/>
                  <a:pt x="43731" y="2273594"/>
                </a:cubicBezTo>
                <a:cubicBezTo>
                  <a:pt x="43731" y="2262992"/>
                  <a:pt x="43731" y="2253053"/>
                  <a:pt x="43731" y="2243114"/>
                </a:cubicBezTo>
                <a:cubicBezTo>
                  <a:pt x="43731" y="2202694"/>
                  <a:pt x="43731" y="2162938"/>
                  <a:pt x="43731" y="2123181"/>
                </a:cubicBezTo>
                <a:cubicBezTo>
                  <a:pt x="43731" y="2111917"/>
                  <a:pt x="39093" y="2095352"/>
                  <a:pt x="61621" y="2103303"/>
                </a:cubicBezTo>
                <a:cubicBezTo>
                  <a:pt x="68910" y="2105954"/>
                  <a:pt x="66260" y="2090714"/>
                  <a:pt x="76199" y="2091376"/>
                </a:cubicBezTo>
                <a:cubicBezTo>
                  <a:pt x="76200" y="2096677"/>
                  <a:pt x="76200" y="2101315"/>
                  <a:pt x="76861" y="2109267"/>
                </a:cubicBezTo>
                <a:cubicBezTo>
                  <a:pt x="84813" y="2101315"/>
                  <a:pt x="91439" y="2078124"/>
                  <a:pt x="98729" y="2109929"/>
                </a:cubicBezTo>
                <a:cubicBezTo>
                  <a:pt x="106016" y="2101315"/>
                  <a:pt x="111317" y="2094689"/>
                  <a:pt x="116618" y="2088063"/>
                </a:cubicBezTo>
                <a:cubicBezTo>
                  <a:pt x="123907" y="2092702"/>
                  <a:pt x="109992" y="2105954"/>
                  <a:pt x="121919" y="2106616"/>
                </a:cubicBezTo>
                <a:cubicBezTo>
                  <a:pt x="137160" y="2107941"/>
                  <a:pt x="153724" y="2124507"/>
                  <a:pt x="167639" y="2103966"/>
                </a:cubicBezTo>
                <a:cubicBezTo>
                  <a:pt x="153724" y="2092039"/>
                  <a:pt x="136497" y="2083425"/>
                  <a:pt x="137821" y="2057583"/>
                </a:cubicBezTo>
                <a:cubicBezTo>
                  <a:pt x="149086" y="2068847"/>
                  <a:pt x="161013" y="2064209"/>
                  <a:pt x="172940" y="2064872"/>
                </a:cubicBezTo>
                <a:cubicBezTo>
                  <a:pt x="171615" y="2056258"/>
                  <a:pt x="161675" y="2060896"/>
                  <a:pt x="157700" y="2054270"/>
                </a:cubicBezTo>
                <a:cubicBezTo>
                  <a:pt x="160350" y="2048307"/>
                  <a:pt x="166314" y="2039693"/>
                  <a:pt x="172278" y="2043006"/>
                </a:cubicBezTo>
                <a:cubicBezTo>
                  <a:pt x="184204" y="2049632"/>
                  <a:pt x="194143" y="2049632"/>
                  <a:pt x="204082" y="2040355"/>
                </a:cubicBezTo>
                <a:cubicBezTo>
                  <a:pt x="204745" y="2039693"/>
                  <a:pt x="210046" y="2040355"/>
                  <a:pt x="210047" y="2041018"/>
                </a:cubicBezTo>
                <a:cubicBezTo>
                  <a:pt x="214684" y="2066860"/>
                  <a:pt x="225948" y="2035055"/>
                  <a:pt x="232575" y="2043006"/>
                </a:cubicBezTo>
                <a:cubicBezTo>
                  <a:pt x="235225" y="2041018"/>
                  <a:pt x="242514" y="2037042"/>
                  <a:pt x="239863" y="2037042"/>
                </a:cubicBezTo>
                <a:cubicBezTo>
                  <a:pt x="223961" y="2037705"/>
                  <a:pt x="245164" y="2011863"/>
                  <a:pt x="225287" y="2017827"/>
                </a:cubicBezTo>
                <a:cubicBezTo>
                  <a:pt x="221973" y="2019152"/>
                  <a:pt x="219322" y="2027103"/>
                  <a:pt x="216010" y="2018489"/>
                </a:cubicBezTo>
                <a:cubicBezTo>
                  <a:pt x="214684" y="2013851"/>
                  <a:pt x="219985" y="2012526"/>
                  <a:pt x="223298" y="2011201"/>
                </a:cubicBezTo>
                <a:cubicBezTo>
                  <a:pt x="231912" y="2008550"/>
                  <a:pt x="241851" y="2003249"/>
                  <a:pt x="243176" y="2019815"/>
                </a:cubicBezTo>
                <a:cubicBezTo>
                  <a:pt x="253779" y="2009875"/>
                  <a:pt x="269681" y="2030416"/>
                  <a:pt x="280283" y="2013189"/>
                </a:cubicBezTo>
                <a:cubicBezTo>
                  <a:pt x="282933" y="2008550"/>
                  <a:pt x="291547" y="2007225"/>
                  <a:pt x="298173" y="2003912"/>
                </a:cubicBezTo>
                <a:cubicBezTo>
                  <a:pt x="277633" y="1992647"/>
                  <a:pt x="274982" y="1984034"/>
                  <a:pt x="280945" y="1960842"/>
                </a:cubicBezTo>
                <a:cubicBezTo>
                  <a:pt x="282270" y="1954879"/>
                  <a:pt x="280945" y="1948253"/>
                  <a:pt x="275644" y="1946928"/>
                </a:cubicBezTo>
                <a:cubicBezTo>
                  <a:pt x="257754" y="1940964"/>
                  <a:pt x="260404" y="1933675"/>
                  <a:pt x="270343" y="1921749"/>
                </a:cubicBezTo>
                <a:cubicBezTo>
                  <a:pt x="272995" y="1917773"/>
                  <a:pt x="273656" y="1910484"/>
                  <a:pt x="272331" y="1903858"/>
                </a:cubicBezTo>
                <a:cubicBezTo>
                  <a:pt x="266368" y="1870065"/>
                  <a:pt x="261729" y="1836272"/>
                  <a:pt x="255766" y="1803141"/>
                </a:cubicBezTo>
                <a:cubicBezTo>
                  <a:pt x="253115" y="1789227"/>
                  <a:pt x="239863" y="1779950"/>
                  <a:pt x="238539" y="1764047"/>
                </a:cubicBezTo>
                <a:cubicBezTo>
                  <a:pt x="237875" y="1758747"/>
                  <a:pt x="253115" y="1744169"/>
                  <a:pt x="233238" y="1742844"/>
                </a:cubicBezTo>
                <a:cubicBezTo>
                  <a:pt x="233900" y="1740856"/>
                  <a:pt x="235225" y="1736881"/>
                  <a:pt x="235225" y="1736881"/>
                </a:cubicBezTo>
                <a:cubicBezTo>
                  <a:pt x="253778" y="1741519"/>
                  <a:pt x="263717" y="1719653"/>
                  <a:pt x="283595" y="1722966"/>
                </a:cubicBezTo>
                <a:cubicBezTo>
                  <a:pt x="311425" y="1727604"/>
                  <a:pt x="331303" y="1750133"/>
                  <a:pt x="359795" y="1749470"/>
                </a:cubicBezTo>
                <a:cubicBezTo>
                  <a:pt x="365759" y="1749470"/>
                  <a:pt x="369735" y="1756759"/>
                  <a:pt x="371722" y="1762723"/>
                </a:cubicBezTo>
                <a:cubicBezTo>
                  <a:pt x="375698" y="1777962"/>
                  <a:pt x="377023" y="1793865"/>
                  <a:pt x="385637" y="1807780"/>
                </a:cubicBezTo>
                <a:cubicBezTo>
                  <a:pt x="385637" y="1807780"/>
                  <a:pt x="398227" y="1828983"/>
                  <a:pt x="376362" y="1824345"/>
                </a:cubicBezTo>
                <a:cubicBezTo>
                  <a:pt x="375698" y="1823682"/>
                  <a:pt x="369735" y="1836272"/>
                  <a:pt x="371722" y="1844886"/>
                </a:cubicBezTo>
                <a:cubicBezTo>
                  <a:pt x="376361" y="1862114"/>
                  <a:pt x="386300" y="1878016"/>
                  <a:pt x="384975" y="1897232"/>
                </a:cubicBezTo>
                <a:cubicBezTo>
                  <a:pt x="384312" y="1904521"/>
                  <a:pt x="391601" y="1915785"/>
                  <a:pt x="405516" y="1904521"/>
                </a:cubicBezTo>
                <a:cubicBezTo>
                  <a:pt x="414129" y="1897232"/>
                  <a:pt x="426056" y="1881329"/>
                  <a:pt x="439308" y="1900545"/>
                </a:cubicBezTo>
                <a:cubicBezTo>
                  <a:pt x="437983" y="1886630"/>
                  <a:pt x="451899" y="1886630"/>
                  <a:pt x="458524" y="1881329"/>
                </a:cubicBezTo>
                <a:cubicBezTo>
                  <a:pt x="470451" y="1872053"/>
                  <a:pt x="481715" y="1858138"/>
                  <a:pt x="502256" y="1864102"/>
                </a:cubicBezTo>
                <a:cubicBezTo>
                  <a:pt x="490992" y="1882655"/>
                  <a:pt x="477077" y="1897894"/>
                  <a:pt x="458524" y="1908496"/>
                </a:cubicBezTo>
                <a:cubicBezTo>
                  <a:pt x="485691" y="1918436"/>
                  <a:pt x="502256" y="1899220"/>
                  <a:pt x="516171" y="1881992"/>
                </a:cubicBezTo>
                <a:cubicBezTo>
                  <a:pt x="527435" y="1868077"/>
                  <a:pt x="543338" y="1862114"/>
                  <a:pt x="555265" y="1850849"/>
                </a:cubicBezTo>
                <a:cubicBezTo>
                  <a:pt x="563879" y="1843560"/>
                  <a:pt x="571830" y="1855488"/>
                  <a:pt x="581107" y="1854162"/>
                </a:cubicBezTo>
                <a:cubicBezTo>
                  <a:pt x="570505" y="1864102"/>
                  <a:pt x="560566" y="1873378"/>
                  <a:pt x="546651" y="1886630"/>
                </a:cubicBezTo>
                <a:cubicBezTo>
                  <a:pt x="571168" y="1881329"/>
                  <a:pt x="583095" y="1864764"/>
                  <a:pt x="599660" y="1856813"/>
                </a:cubicBezTo>
                <a:cubicBezTo>
                  <a:pt x="603635" y="1854825"/>
                  <a:pt x="597010" y="1842898"/>
                  <a:pt x="605623" y="1850187"/>
                </a:cubicBezTo>
                <a:cubicBezTo>
                  <a:pt x="610262" y="1854825"/>
                  <a:pt x="616225" y="1862776"/>
                  <a:pt x="604298" y="1868077"/>
                </a:cubicBezTo>
                <a:cubicBezTo>
                  <a:pt x="593034" y="1873378"/>
                  <a:pt x="587733" y="1881992"/>
                  <a:pt x="589721" y="1896569"/>
                </a:cubicBezTo>
                <a:cubicBezTo>
                  <a:pt x="598998" y="1890606"/>
                  <a:pt x="605623" y="1879341"/>
                  <a:pt x="618214" y="1881992"/>
                </a:cubicBezTo>
                <a:cubicBezTo>
                  <a:pt x="621526" y="1881992"/>
                  <a:pt x="627489" y="1878679"/>
                  <a:pt x="627489" y="1878016"/>
                </a:cubicBezTo>
                <a:cubicBezTo>
                  <a:pt x="616225" y="1841573"/>
                  <a:pt x="644717" y="1874703"/>
                  <a:pt x="648693" y="1864764"/>
                </a:cubicBezTo>
                <a:cubicBezTo>
                  <a:pt x="649355" y="1840910"/>
                  <a:pt x="650018" y="1840247"/>
                  <a:pt x="674535" y="1851512"/>
                </a:cubicBezTo>
                <a:cubicBezTo>
                  <a:pt x="688449" y="1857475"/>
                  <a:pt x="720917" y="1838260"/>
                  <a:pt x="721580" y="1823682"/>
                </a:cubicBezTo>
                <a:cubicBezTo>
                  <a:pt x="721580" y="1821694"/>
                  <a:pt x="720917" y="1818381"/>
                  <a:pt x="719592" y="1817719"/>
                </a:cubicBezTo>
                <a:cubicBezTo>
                  <a:pt x="713628" y="1814406"/>
                  <a:pt x="702364" y="1813081"/>
                  <a:pt x="710315" y="1802479"/>
                </a:cubicBezTo>
                <a:cubicBezTo>
                  <a:pt x="718267" y="1791877"/>
                  <a:pt x="724230" y="1806455"/>
                  <a:pt x="731519" y="1806455"/>
                </a:cubicBezTo>
                <a:cubicBezTo>
                  <a:pt x="733507" y="1779950"/>
                  <a:pt x="708328" y="1766036"/>
                  <a:pt x="700376" y="1744169"/>
                </a:cubicBezTo>
                <a:cubicBezTo>
                  <a:pt x="714291" y="1737543"/>
                  <a:pt x="718267" y="1752783"/>
                  <a:pt x="729531" y="1751458"/>
                </a:cubicBezTo>
                <a:cubicBezTo>
                  <a:pt x="742783" y="1750133"/>
                  <a:pt x="767300" y="1729592"/>
                  <a:pt x="774588" y="1710376"/>
                </a:cubicBezTo>
                <a:cubicBezTo>
                  <a:pt x="775914" y="1706401"/>
                  <a:pt x="775914" y="1701762"/>
                  <a:pt x="777902" y="1698449"/>
                </a:cubicBezTo>
                <a:cubicBezTo>
                  <a:pt x="776576" y="1697787"/>
                  <a:pt x="775251" y="1697787"/>
                  <a:pt x="773927" y="1697124"/>
                </a:cubicBezTo>
                <a:cubicBezTo>
                  <a:pt x="774588" y="1685860"/>
                  <a:pt x="797117" y="1669957"/>
                  <a:pt x="766638" y="1665319"/>
                </a:cubicBezTo>
                <a:cubicBezTo>
                  <a:pt x="762661" y="1664656"/>
                  <a:pt x="764649" y="1657368"/>
                  <a:pt x="767300" y="1653392"/>
                </a:cubicBezTo>
                <a:cubicBezTo>
                  <a:pt x="771939" y="1647428"/>
                  <a:pt x="777902" y="1650741"/>
                  <a:pt x="780552" y="1654717"/>
                </a:cubicBezTo>
                <a:cubicBezTo>
                  <a:pt x="791154" y="1670620"/>
                  <a:pt x="792479" y="1654717"/>
                  <a:pt x="793804" y="1650079"/>
                </a:cubicBezTo>
                <a:cubicBezTo>
                  <a:pt x="795792" y="1640802"/>
                  <a:pt x="783865" y="1625562"/>
                  <a:pt x="805731" y="1624900"/>
                </a:cubicBezTo>
                <a:cubicBezTo>
                  <a:pt x="803081" y="1613636"/>
                  <a:pt x="811033" y="1605684"/>
                  <a:pt x="813020" y="1595745"/>
                </a:cubicBezTo>
                <a:cubicBezTo>
                  <a:pt x="816333" y="1581830"/>
                  <a:pt x="827597" y="1572554"/>
                  <a:pt x="840187" y="1559302"/>
                </a:cubicBezTo>
                <a:cubicBezTo>
                  <a:pt x="838862" y="1590444"/>
                  <a:pt x="820308" y="1608997"/>
                  <a:pt x="809044" y="1630201"/>
                </a:cubicBezTo>
                <a:cubicBezTo>
                  <a:pt x="801755" y="1642790"/>
                  <a:pt x="799768" y="1648754"/>
                  <a:pt x="817658" y="1648754"/>
                </a:cubicBezTo>
                <a:cubicBezTo>
                  <a:pt x="820971" y="1648754"/>
                  <a:pt x="827597" y="1646766"/>
                  <a:pt x="828261" y="1654055"/>
                </a:cubicBezTo>
                <a:cubicBezTo>
                  <a:pt x="828922" y="1657368"/>
                  <a:pt x="818983" y="1663994"/>
                  <a:pt x="829585" y="1664656"/>
                </a:cubicBezTo>
                <a:cubicBezTo>
                  <a:pt x="838199" y="1665319"/>
                  <a:pt x="848801" y="1662668"/>
                  <a:pt x="849463" y="1652729"/>
                </a:cubicBezTo>
                <a:cubicBezTo>
                  <a:pt x="850789" y="1637489"/>
                  <a:pt x="860728" y="1631526"/>
                  <a:pt x="871992" y="1626225"/>
                </a:cubicBezTo>
                <a:cubicBezTo>
                  <a:pt x="873981" y="1625562"/>
                  <a:pt x="875305" y="1624237"/>
                  <a:pt x="877293" y="1622912"/>
                </a:cubicBezTo>
                <a:cubicBezTo>
                  <a:pt x="860065" y="1604359"/>
                  <a:pt x="885244" y="1612310"/>
                  <a:pt x="887896" y="1606347"/>
                </a:cubicBezTo>
                <a:cubicBezTo>
                  <a:pt x="887895" y="1605684"/>
                  <a:pt x="887895" y="1605684"/>
                  <a:pt x="887895" y="1605684"/>
                </a:cubicBezTo>
                <a:cubicBezTo>
                  <a:pt x="887895" y="1605684"/>
                  <a:pt x="888557" y="1605684"/>
                  <a:pt x="888557" y="1605684"/>
                </a:cubicBezTo>
                <a:cubicBezTo>
                  <a:pt x="885245" y="1597733"/>
                  <a:pt x="881931" y="1590444"/>
                  <a:pt x="890545" y="1583155"/>
                </a:cubicBezTo>
                <a:cubicBezTo>
                  <a:pt x="898496" y="1577192"/>
                  <a:pt x="893195" y="1567915"/>
                  <a:pt x="895183" y="1560627"/>
                </a:cubicBezTo>
                <a:cubicBezTo>
                  <a:pt x="898496" y="1559964"/>
                  <a:pt x="904460" y="1559302"/>
                  <a:pt x="905122" y="1557314"/>
                </a:cubicBezTo>
                <a:cubicBezTo>
                  <a:pt x="913074" y="1530809"/>
                  <a:pt x="932952" y="1511594"/>
                  <a:pt x="946867" y="1488402"/>
                </a:cubicBezTo>
                <a:cubicBezTo>
                  <a:pt x="949517" y="1483102"/>
                  <a:pt x="952830" y="1484427"/>
                  <a:pt x="956806" y="1486415"/>
                </a:cubicBezTo>
                <a:cubicBezTo>
                  <a:pt x="956143" y="1487077"/>
                  <a:pt x="955481" y="1488402"/>
                  <a:pt x="954818" y="1489728"/>
                </a:cubicBezTo>
                <a:cubicBezTo>
                  <a:pt x="954818" y="1490390"/>
                  <a:pt x="954155" y="1491053"/>
                  <a:pt x="954155" y="1491715"/>
                </a:cubicBezTo>
                <a:cubicBezTo>
                  <a:pt x="954155" y="1492378"/>
                  <a:pt x="955481" y="1493041"/>
                  <a:pt x="956143" y="1493041"/>
                </a:cubicBezTo>
                <a:cubicBezTo>
                  <a:pt x="960120" y="1493703"/>
                  <a:pt x="964095" y="1489728"/>
                  <a:pt x="968070" y="1493703"/>
                </a:cubicBezTo>
                <a:cubicBezTo>
                  <a:pt x="958794" y="1506293"/>
                  <a:pt x="954818" y="1520870"/>
                  <a:pt x="942891" y="1531472"/>
                </a:cubicBezTo>
                <a:cubicBezTo>
                  <a:pt x="944216" y="1532134"/>
                  <a:pt x="946204" y="1532797"/>
                  <a:pt x="947529" y="1533460"/>
                </a:cubicBezTo>
                <a:cubicBezTo>
                  <a:pt x="946867" y="1533460"/>
                  <a:pt x="946867" y="1534123"/>
                  <a:pt x="946204" y="1534785"/>
                </a:cubicBezTo>
                <a:cubicBezTo>
                  <a:pt x="936928" y="1545387"/>
                  <a:pt x="929639" y="1556651"/>
                  <a:pt x="922350" y="1568578"/>
                </a:cubicBezTo>
                <a:cubicBezTo>
                  <a:pt x="928976" y="1570566"/>
                  <a:pt x="934277" y="1566590"/>
                  <a:pt x="940241" y="1567915"/>
                </a:cubicBezTo>
                <a:cubicBezTo>
                  <a:pt x="945542" y="1569241"/>
                  <a:pt x="950842" y="1573216"/>
                  <a:pt x="948192" y="1576529"/>
                </a:cubicBezTo>
                <a:cubicBezTo>
                  <a:pt x="938253" y="1588456"/>
                  <a:pt x="931627" y="1603696"/>
                  <a:pt x="919037" y="1612973"/>
                </a:cubicBezTo>
                <a:cubicBezTo>
                  <a:pt x="907773" y="1621587"/>
                  <a:pt x="897834" y="1616949"/>
                  <a:pt x="890545" y="1607009"/>
                </a:cubicBezTo>
                <a:cubicBezTo>
                  <a:pt x="890545" y="1607672"/>
                  <a:pt x="891208" y="1607672"/>
                  <a:pt x="891208" y="1608334"/>
                </a:cubicBezTo>
                <a:cubicBezTo>
                  <a:pt x="887895" y="1622249"/>
                  <a:pt x="899822" y="1625562"/>
                  <a:pt x="907110" y="1633514"/>
                </a:cubicBezTo>
                <a:cubicBezTo>
                  <a:pt x="913074" y="1624237"/>
                  <a:pt x="916388" y="1612310"/>
                  <a:pt x="928976" y="1616286"/>
                </a:cubicBezTo>
                <a:cubicBezTo>
                  <a:pt x="939578" y="1619599"/>
                  <a:pt x="942891" y="1630863"/>
                  <a:pt x="944879" y="1640140"/>
                </a:cubicBezTo>
                <a:cubicBezTo>
                  <a:pt x="947529" y="1651404"/>
                  <a:pt x="938915" y="1657368"/>
                  <a:pt x="930302" y="1660681"/>
                </a:cubicBezTo>
                <a:cubicBezTo>
                  <a:pt x="914399" y="1666644"/>
                  <a:pt x="900484" y="1673270"/>
                  <a:pt x="894521" y="1689836"/>
                </a:cubicBezTo>
                <a:cubicBezTo>
                  <a:pt x="899159" y="1687185"/>
                  <a:pt x="905122" y="1687185"/>
                  <a:pt x="913074" y="1692486"/>
                </a:cubicBezTo>
                <a:cubicBezTo>
                  <a:pt x="917712" y="1695799"/>
                  <a:pt x="925001" y="1694473"/>
                  <a:pt x="924338" y="1689173"/>
                </a:cubicBezTo>
                <a:cubicBezTo>
                  <a:pt x="921688" y="1673933"/>
                  <a:pt x="929639" y="1681884"/>
                  <a:pt x="940241" y="1683209"/>
                </a:cubicBezTo>
                <a:cubicBezTo>
                  <a:pt x="956143" y="1684534"/>
                  <a:pt x="950180" y="1672607"/>
                  <a:pt x="952168" y="1667307"/>
                </a:cubicBezTo>
                <a:cubicBezTo>
                  <a:pt x="955481" y="1656705"/>
                  <a:pt x="956806" y="1648754"/>
                  <a:pt x="973371" y="1639477"/>
                </a:cubicBezTo>
                <a:cubicBezTo>
                  <a:pt x="997888" y="1624900"/>
                  <a:pt x="993912" y="1645441"/>
                  <a:pt x="1005839" y="1645441"/>
                </a:cubicBezTo>
                <a:cubicBezTo>
                  <a:pt x="1021079" y="1628875"/>
                  <a:pt x="1044270" y="1615623"/>
                  <a:pt x="1064149" y="1601046"/>
                </a:cubicBezTo>
                <a:cubicBezTo>
                  <a:pt x="1078726" y="1590444"/>
                  <a:pt x="1092641" y="1580505"/>
                  <a:pt x="1093966" y="1562615"/>
                </a:cubicBezTo>
                <a:cubicBezTo>
                  <a:pt x="1095291" y="1542073"/>
                  <a:pt x="1127096" y="1529484"/>
                  <a:pt x="1149625" y="1516894"/>
                </a:cubicBezTo>
                <a:cubicBezTo>
                  <a:pt x="1166853" y="1507618"/>
                  <a:pt x="1191369" y="1504968"/>
                  <a:pt x="1190044" y="1483764"/>
                </a:cubicBezTo>
                <a:cubicBezTo>
                  <a:pt x="1189382" y="1477801"/>
                  <a:pt x="1207272" y="1470512"/>
                  <a:pt x="1209922" y="1463223"/>
                </a:cubicBezTo>
                <a:cubicBezTo>
                  <a:pt x="1212573" y="1456597"/>
                  <a:pt x="1203296" y="1449308"/>
                  <a:pt x="1207272" y="1441357"/>
                </a:cubicBezTo>
                <a:cubicBezTo>
                  <a:pt x="1219199" y="1440032"/>
                  <a:pt x="1219862" y="1445995"/>
                  <a:pt x="1221187" y="1450634"/>
                </a:cubicBezTo>
                <a:cubicBezTo>
                  <a:pt x="1223837" y="1459247"/>
                  <a:pt x="1238415" y="1459247"/>
                  <a:pt x="1239740" y="1454609"/>
                </a:cubicBezTo>
                <a:cubicBezTo>
                  <a:pt x="1243715" y="1438044"/>
                  <a:pt x="1267569" y="1445333"/>
                  <a:pt x="1276183" y="1437381"/>
                </a:cubicBezTo>
                <a:cubicBezTo>
                  <a:pt x="1288773" y="1424792"/>
                  <a:pt x="1310639" y="1430093"/>
                  <a:pt x="1325879" y="1423467"/>
                </a:cubicBezTo>
                <a:cubicBezTo>
                  <a:pt x="1354371" y="1410215"/>
                  <a:pt x="1383527" y="1396962"/>
                  <a:pt x="1409368" y="1381723"/>
                </a:cubicBezTo>
                <a:cubicBezTo>
                  <a:pt x="1457075" y="1353230"/>
                  <a:pt x="1516049" y="1334677"/>
                  <a:pt x="1559780" y="1302872"/>
                </a:cubicBezTo>
                <a:cubicBezTo>
                  <a:pt x="1563093" y="1300221"/>
                  <a:pt x="1574357" y="1301547"/>
                  <a:pt x="1569719" y="1294921"/>
                </a:cubicBezTo>
                <a:cubicBezTo>
                  <a:pt x="1565744" y="1289620"/>
                  <a:pt x="1557792" y="1293595"/>
                  <a:pt x="1551829" y="1294258"/>
                </a:cubicBezTo>
                <a:cubicBezTo>
                  <a:pt x="1502133" y="1298234"/>
                  <a:pt x="1459063" y="1315462"/>
                  <a:pt x="1415331" y="1331364"/>
                </a:cubicBezTo>
                <a:cubicBezTo>
                  <a:pt x="1408706" y="1334677"/>
                  <a:pt x="1408705" y="1331364"/>
                  <a:pt x="1408705" y="1328051"/>
                </a:cubicBezTo>
                <a:cubicBezTo>
                  <a:pt x="1431234" y="1312811"/>
                  <a:pt x="1471653" y="1312811"/>
                  <a:pt x="1483580" y="1286969"/>
                </a:cubicBezTo>
                <a:cubicBezTo>
                  <a:pt x="1483580" y="1286307"/>
                  <a:pt x="1502796" y="1291607"/>
                  <a:pt x="1512735" y="1281668"/>
                </a:cubicBezTo>
                <a:cubicBezTo>
                  <a:pt x="1523999" y="1269079"/>
                  <a:pt x="1538576" y="1257815"/>
                  <a:pt x="1538576" y="1243237"/>
                </a:cubicBezTo>
                <a:cubicBezTo>
                  <a:pt x="1538576" y="1234623"/>
                  <a:pt x="1547853" y="1230647"/>
                  <a:pt x="1554480" y="1223359"/>
                </a:cubicBezTo>
                <a:cubicBezTo>
                  <a:pt x="1564418" y="1232636"/>
                  <a:pt x="1565743" y="1263778"/>
                  <a:pt x="1592249" y="1230647"/>
                </a:cubicBezTo>
                <a:cubicBezTo>
                  <a:pt x="1630016" y="1239924"/>
                  <a:pt x="1608814" y="1215407"/>
                  <a:pt x="1621402" y="1207456"/>
                </a:cubicBezTo>
                <a:cubicBezTo>
                  <a:pt x="1628029" y="1231973"/>
                  <a:pt x="1656521" y="1225347"/>
                  <a:pt x="1681037" y="1225347"/>
                </a:cubicBezTo>
                <a:cubicBezTo>
                  <a:pt x="1683025" y="1224684"/>
                  <a:pt x="1685676" y="1224684"/>
                  <a:pt x="1687001" y="1224021"/>
                </a:cubicBezTo>
                <a:cubicBezTo>
                  <a:pt x="1707542" y="1207456"/>
                  <a:pt x="1737360" y="1201493"/>
                  <a:pt x="1763863" y="1192216"/>
                </a:cubicBezTo>
                <a:cubicBezTo>
                  <a:pt x="1771153" y="1189566"/>
                  <a:pt x="1776453" y="1186253"/>
                  <a:pt x="1781091" y="1180952"/>
                </a:cubicBezTo>
                <a:cubicBezTo>
                  <a:pt x="1780429" y="1174326"/>
                  <a:pt x="1781091" y="1167700"/>
                  <a:pt x="1779766" y="1161736"/>
                </a:cubicBezTo>
                <a:cubicBezTo>
                  <a:pt x="1776454" y="1147821"/>
                  <a:pt x="1783079" y="1134569"/>
                  <a:pt x="1789042" y="1117341"/>
                </a:cubicBezTo>
                <a:cubicBezTo>
                  <a:pt x="1796331" y="1135894"/>
                  <a:pt x="1795006" y="1153123"/>
                  <a:pt x="1793018" y="1169688"/>
                </a:cubicBezTo>
                <a:cubicBezTo>
                  <a:pt x="1800969" y="1168362"/>
                  <a:pt x="1806271" y="1183602"/>
                  <a:pt x="1817535" y="1180952"/>
                </a:cubicBezTo>
                <a:cubicBezTo>
                  <a:pt x="1822835" y="1178964"/>
                  <a:pt x="1820848" y="1174326"/>
                  <a:pt x="1822173" y="1169688"/>
                </a:cubicBezTo>
                <a:cubicBezTo>
                  <a:pt x="1825486" y="1159086"/>
                  <a:pt x="1831450" y="1157098"/>
                  <a:pt x="1845364" y="1163062"/>
                </a:cubicBezTo>
                <a:cubicBezTo>
                  <a:pt x="1845364" y="1163062"/>
                  <a:pt x="1846027" y="1163062"/>
                  <a:pt x="1846027" y="1163062"/>
                </a:cubicBezTo>
                <a:cubicBezTo>
                  <a:pt x="1846689" y="1161736"/>
                  <a:pt x="1848015" y="1160411"/>
                  <a:pt x="1848677" y="1159086"/>
                </a:cubicBezTo>
                <a:cubicBezTo>
                  <a:pt x="1825486" y="1149147"/>
                  <a:pt x="1851991" y="1145834"/>
                  <a:pt x="1851328" y="1139207"/>
                </a:cubicBezTo>
                <a:cubicBezTo>
                  <a:pt x="1851990" y="1139870"/>
                  <a:pt x="1853316" y="1140533"/>
                  <a:pt x="1853978" y="1141195"/>
                </a:cubicBezTo>
                <a:cubicBezTo>
                  <a:pt x="1855966" y="1151797"/>
                  <a:pt x="1863255" y="1153123"/>
                  <a:pt x="1871206" y="1155110"/>
                </a:cubicBezTo>
                <a:cubicBezTo>
                  <a:pt x="1873856" y="1153123"/>
                  <a:pt x="1877169" y="1151134"/>
                  <a:pt x="1879820" y="1149147"/>
                </a:cubicBezTo>
                <a:cubicBezTo>
                  <a:pt x="1880483" y="1141858"/>
                  <a:pt x="1881809" y="1134569"/>
                  <a:pt x="1891747" y="1133244"/>
                </a:cubicBezTo>
                <a:cubicBezTo>
                  <a:pt x="1893735" y="1132581"/>
                  <a:pt x="1895061" y="1133244"/>
                  <a:pt x="1897048" y="1133244"/>
                </a:cubicBezTo>
                <a:cubicBezTo>
                  <a:pt x="1897711" y="1132581"/>
                  <a:pt x="1898374" y="1132581"/>
                  <a:pt x="1898373" y="1131919"/>
                </a:cubicBezTo>
                <a:cubicBezTo>
                  <a:pt x="1910962" y="1110715"/>
                  <a:pt x="1919576" y="1116679"/>
                  <a:pt x="1934154" y="1129931"/>
                </a:cubicBezTo>
                <a:cubicBezTo>
                  <a:pt x="1940780" y="1112041"/>
                  <a:pt x="1958008" y="1107402"/>
                  <a:pt x="1977886" y="1114691"/>
                </a:cubicBezTo>
                <a:cubicBezTo>
                  <a:pt x="1989814" y="1118667"/>
                  <a:pt x="1996440" y="1115354"/>
                  <a:pt x="2004390" y="1111378"/>
                </a:cubicBezTo>
                <a:cubicBezTo>
                  <a:pt x="2007703" y="1110053"/>
                  <a:pt x="2050774" y="1096801"/>
                  <a:pt x="2054086" y="1096138"/>
                </a:cubicBezTo>
                <a:cubicBezTo>
                  <a:pt x="2065350" y="1094150"/>
                  <a:pt x="2073303" y="1096801"/>
                  <a:pt x="2071976" y="1104752"/>
                </a:cubicBezTo>
                <a:cubicBezTo>
                  <a:pt x="2071314" y="1113366"/>
                  <a:pt x="2062037" y="1115354"/>
                  <a:pt x="2052761" y="1111378"/>
                </a:cubicBezTo>
                <a:cubicBezTo>
                  <a:pt x="2043484" y="1107402"/>
                  <a:pt x="2034870" y="1106077"/>
                  <a:pt x="2032883" y="1115354"/>
                </a:cubicBezTo>
                <a:cubicBezTo>
                  <a:pt x="2030895" y="1126618"/>
                  <a:pt x="2043484" y="1121317"/>
                  <a:pt x="2051435" y="1121317"/>
                </a:cubicBezTo>
                <a:cubicBezTo>
                  <a:pt x="2062037" y="1121317"/>
                  <a:pt x="2075289" y="1117341"/>
                  <a:pt x="2074627" y="1129931"/>
                </a:cubicBezTo>
                <a:cubicBezTo>
                  <a:pt x="2083241" y="1129268"/>
                  <a:pt x="2091855" y="1128606"/>
                  <a:pt x="2103119" y="1127943"/>
                </a:cubicBezTo>
                <a:cubicBezTo>
                  <a:pt x="2085230" y="1123968"/>
                  <a:pt x="2083242" y="1121980"/>
                  <a:pt x="2092517" y="1114028"/>
                </a:cubicBezTo>
                <a:cubicBezTo>
                  <a:pt x="2101794" y="1106077"/>
                  <a:pt x="2076615" y="1106077"/>
                  <a:pt x="2088542" y="1097463"/>
                </a:cubicBezTo>
                <a:cubicBezTo>
                  <a:pt x="2109746" y="1082223"/>
                  <a:pt x="2115046" y="1058369"/>
                  <a:pt x="2146851" y="1048430"/>
                </a:cubicBezTo>
                <a:cubicBezTo>
                  <a:pt x="2156790" y="1045117"/>
                  <a:pt x="2166067" y="1039816"/>
                  <a:pt x="2174681" y="1034515"/>
                </a:cubicBezTo>
                <a:cubicBezTo>
                  <a:pt x="2185946" y="1027889"/>
                  <a:pt x="2193234" y="1018613"/>
                  <a:pt x="2184621" y="1008673"/>
                </a:cubicBezTo>
                <a:cubicBezTo>
                  <a:pt x="2168717" y="990783"/>
                  <a:pt x="2168055" y="990783"/>
                  <a:pt x="2202510" y="971568"/>
                </a:cubicBezTo>
                <a:cubicBezTo>
                  <a:pt x="2223714" y="988795"/>
                  <a:pt x="2206487" y="1006023"/>
                  <a:pt x="2190583" y="1029215"/>
                </a:cubicBezTo>
                <a:cubicBezTo>
                  <a:pt x="2211124" y="1018613"/>
                  <a:pt x="2223714" y="1013975"/>
                  <a:pt x="2231666" y="1003373"/>
                </a:cubicBezTo>
                <a:cubicBezTo>
                  <a:pt x="2235641" y="998072"/>
                  <a:pt x="2240280" y="993434"/>
                  <a:pt x="2231665" y="990783"/>
                </a:cubicBezTo>
                <a:cubicBezTo>
                  <a:pt x="2217750" y="986145"/>
                  <a:pt x="2213775" y="977531"/>
                  <a:pt x="2221726" y="970905"/>
                </a:cubicBezTo>
                <a:cubicBezTo>
                  <a:pt x="2229677" y="964941"/>
                  <a:pt x="2246242" y="959641"/>
                  <a:pt x="2258832" y="966267"/>
                </a:cubicBezTo>
                <a:cubicBezTo>
                  <a:pt x="2267446" y="970905"/>
                  <a:pt x="2268110" y="966929"/>
                  <a:pt x="2274072" y="964279"/>
                </a:cubicBezTo>
                <a:cubicBezTo>
                  <a:pt x="2293288" y="955665"/>
                  <a:pt x="2307202" y="941750"/>
                  <a:pt x="2332382" y="939100"/>
                </a:cubicBezTo>
                <a:cubicBezTo>
                  <a:pt x="2342321" y="937775"/>
                  <a:pt x="2354910" y="927836"/>
                  <a:pt x="2357561" y="920547"/>
                </a:cubicBezTo>
                <a:cubicBezTo>
                  <a:pt x="2366175" y="899343"/>
                  <a:pt x="2382740" y="886091"/>
                  <a:pt x="2415208" y="880128"/>
                </a:cubicBezTo>
                <a:cubicBezTo>
                  <a:pt x="2435086" y="876152"/>
                  <a:pt x="2422497" y="862900"/>
                  <a:pt x="2427797" y="852298"/>
                </a:cubicBezTo>
                <a:cubicBezTo>
                  <a:pt x="2452976" y="866875"/>
                  <a:pt x="2466891" y="848985"/>
                  <a:pt x="2485444" y="843684"/>
                </a:cubicBezTo>
                <a:cubicBezTo>
                  <a:pt x="2523213" y="832420"/>
                  <a:pt x="2557668" y="813204"/>
                  <a:pt x="2599413" y="811879"/>
                </a:cubicBezTo>
                <a:cubicBezTo>
                  <a:pt x="2602726" y="797964"/>
                  <a:pt x="2575559" y="803265"/>
                  <a:pt x="2582185" y="801277"/>
                </a:cubicBezTo>
                <a:cubicBezTo>
                  <a:pt x="2605376" y="795314"/>
                  <a:pt x="2576884" y="766821"/>
                  <a:pt x="2615978" y="770797"/>
                </a:cubicBezTo>
                <a:cubicBezTo>
                  <a:pt x="2625255" y="772123"/>
                  <a:pt x="2635856" y="767484"/>
                  <a:pt x="2630555" y="759533"/>
                </a:cubicBezTo>
                <a:cubicBezTo>
                  <a:pt x="2610677" y="727065"/>
                  <a:pt x="2656397" y="722427"/>
                  <a:pt x="2679588" y="706524"/>
                </a:cubicBezTo>
                <a:cubicBezTo>
                  <a:pt x="2668324" y="723752"/>
                  <a:pt x="2685553" y="732366"/>
                  <a:pt x="2704768" y="745618"/>
                </a:cubicBezTo>
                <a:cubicBezTo>
                  <a:pt x="2670312" y="738329"/>
                  <a:pt x="2664350" y="754232"/>
                  <a:pt x="2654409" y="764834"/>
                </a:cubicBezTo>
                <a:cubicBezTo>
                  <a:pt x="2646459" y="774110"/>
                  <a:pt x="2663023" y="772785"/>
                  <a:pt x="2668324" y="776098"/>
                </a:cubicBezTo>
                <a:cubicBezTo>
                  <a:pt x="2676938" y="781399"/>
                  <a:pt x="2692841" y="789350"/>
                  <a:pt x="2699467" y="783387"/>
                </a:cubicBezTo>
                <a:cubicBezTo>
                  <a:pt x="2713382" y="770134"/>
                  <a:pt x="2688202" y="771460"/>
                  <a:pt x="2680914" y="765496"/>
                </a:cubicBezTo>
                <a:cubicBezTo>
                  <a:pt x="2688865" y="758870"/>
                  <a:pt x="2720009" y="774773"/>
                  <a:pt x="2712719" y="750919"/>
                </a:cubicBezTo>
                <a:cubicBezTo>
                  <a:pt x="2712719" y="750256"/>
                  <a:pt x="2715369" y="748268"/>
                  <a:pt x="2716032" y="748268"/>
                </a:cubicBezTo>
                <a:cubicBezTo>
                  <a:pt x="2749826" y="754232"/>
                  <a:pt x="2773016" y="729715"/>
                  <a:pt x="2804159" y="729715"/>
                </a:cubicBezTo>
                <a:cubicBezTo>
                  <a:pt x="2813435" y="729715"/>
                  <a:pt x="2822049" y="727728"/>
                  <a:pt x="2829338" y="723752"/>
                </a:cubicBezTo>
                <a:cubicBezTo>
                  <a:pt x="2833314" y="721764"/>
                  <a:pt x="2840602" y="719776"/>
                  <a:pt x="2836627" y="715138"/>
                </a:cubicBezTo>
                <a:cubicBezTo>
                  <a:pt x="2833314" y="711825"/>
                  <a:pt x="2827350" y="710500"/>
                  <a:pt x="2822049" y="713813"/>
                </a:cubicBezTo>
                <a:cubicBezTo>
                  <a:pt x="2805484" y="723752"/>
                  <a:pt x="2790244" y="715801"/>
                  <a:pt x="2773679" y="715138"/>
                </a:cubicBezTo>
                <a:cubicBezTo>
                  <a:pt x="2791569" y="714475"/>
                  <a:pt x="2806809" y="706524"/>
                  <a:pt x="2824037" y="704536"/>
                </a:cubicBezTo>
                <a:cubicBezTo>
                  <a:pt x="2831326" y="703873"/>
                  <a:pt x="2848554" y="703211"/>
                  <a:pt x="2830002" y="693272"/>
                </a:cubicBezTo>
                <a:cubicBezTo>
                  <a:pt x="2821387" y="688634"/>
                  <a:pt x="2838615" y="685983"/>
                  <a:pt x="2843253" y="683333"/>
                </a:cubicBezTo>
                <a:cubicBezTo>
                  <a:pt x="2847891" y="680020"/>
                  <a:pt x="2853192" y="677369"/>
                  <a:pt x="2858493" y="674719"/>
                </a:cubicBezTo>
                <a:cubicBezTo>
                  <a:pt x="2862468" y="670743"/>
                  <a:pt x="2867770" y="667430"/>
                  <a:pt x="2873733" y="664780"/>
                </a:cubicBezTo>
                <a:cubicBezTo>
                  <a:pt x="2878371" y="662792"/>
                  <a:pt x="2882347" y="660804"/>
                  <a:pt x="2886322" y="658816"/>
                </a:cubicBezTo>
                <a:cubicBezTo>
                  <a:pt x="2893611" y="654178"/>
                  <a:pt x="2900238" y="648215"/>
                  <a:pt x="2904213" y="640926"/>
                </a:cubicBezTo>
                <a:cubicBezTo>
                  <a:pt x="2881684" y="639601"/>
                  <a:pt x="2881022" y="627673"/>
                  <a:pt x="2883672" y="616409"/>
                </a:cubicBezTo>
                <a:cubicBezTo>
                  <a:pt x="2885660" y="609121"/>
                  <a:pt x="2888310" y="598519"/>
                  <a:pt x="2906864" y="601832"/>
                </a:cubicBezTo>
                <a:cubicBezTo>
                  <a:pt x="2909514" y="591893"/>
                  <a:pt x="2882347" y="593218"/>
                  <a:pt x="2892949" y="584604"/>
                </a:cubicBezTo>
                <a:cubicBezTo>
                  <a:pt x="2908851" y="571352"/>
                  <a:pt x="2930055" y="561413"/>
                  <a:pt x="2956559" y="558762"/>
                </a:cubicBezTo>
                <a:cubicBezTo>
                  <a:pt x="2947945" y="546173"/>
                  <a:pt x="2938668" y="532258"/>
                  <a:pt x="2963186" y="521656"/>
                </a:cubicBezTo>
                <a:cubicBezTo>
                  <a:pt x="2969811" y="519006"/>
                  <a:pt x="2979750" y="511717"/>
                  <a:pt x="2987701" y="517681"/>
                </a:cubicBezTo>
                <a:cubicBezTo>
                  <a:pt x="3021495" y="541534"/>
                  <a:pt x="3049987" y="517681"/>
                  <a:pt x="3067215" y="505754"/>
                </a:cubicBezTo>
                <a:cubicBezTo>
                  <a:pt x="3063901" y="503766"/>
                  <a:pt x="3058602" y="502441"/>
                  <a:pt x="3061914" y="496477"/>
                </a:cubicBezTo>
                <a:cubicBezTo>
                  <a:pt x="3066553" y="491176"/>
                  <a:pt x="3066553" y="486538"/>
                  <a:pt x="3059926" y="482562"/>
                </a:cubicBezTo>
                <a:cubicBezTo>
                  <a:pt x="3054625" y="465997"/>
                  <a:pt x="3067215" y="453407"/>
                  <a:pt x="3075166" y="444794"/>
                </a:cubicBezTo>
                <a:cubicBezTo>
                  <a:pt x="3088418" y="429554"/>
                  <a:pt x="3095707" y="408350"/>
                  <a:pt x="3116910" y="398411"/>
                </a:cubicBezTo>
                <a:cubicBezTo>
                  <a:pt x="3093719" y="400399"/>
                  <a:pt x="3071191" y="403049"/>
                  <a:pt x="3049987" y="391123"/>
                </a:cubicBezTo>
                <a:cubicBezTo>
                  <a:pt x="3080468" y="389134"/>
                  <a:pt x="3110284" y="386484"/>
                  <a:pt x="3146728" y="383834"/>
                </a:cubicBezTo>
                <a:cubicBezTo>
                  <a:pt x="3134138" y="375882"/>
                  <a:pt x="3123536" y="378533"/>
                  <a:pt x="3116248" y="370581"/>
                </a:cubicBezTo>
                <a:cubicBezTo>
                  <a:pt x="3126187" y="365943"/>
                  <a:pt x="3136126" y="360642"/>
                  <a:pt x="3122211" y="345402"/>
                </a:cubicBezTo>
                <a:cubicBezTo>
                  <a:pt x="3140101" y="354016"/>
                  <a:pt x="3148053" y="377207"/>
                  <a:pt x="3169257" y="361968"/>
                </a:cubicBezTo>
                <a:cubicBezTo>
                  <a:pt x="3172569" y="353354"/>
                  <a:pt x="3146066" y="346728"/>
                  <a:pt x="3167931" y="336789"/>
                </a:cubicBezTo>
                <a:cubicBezTo>
                  <a:pt x="3173895" y="351366"/>
                  <a:pt x="3195099" y="337451"/>
                  <a:pt x="3199736" y="354016"/>
                </a:cubicBezTo>
                <a:cubicBezTo>
                  <a:pt x="3195761" y="354679"/>
                  <a:pt x="3191122" y="354679"/>
                  <a:pt x="3186484" y="355341"/>
                </a:cubicBezTo>
                <a:cubicBezTo>
                  <a:pt x="3192448" y="369256"/>
                  <a:pt x="3204376" y="366606"/>
                  <a:pt x="3215639" y="369256"/>
                </a:cubicBezTo>
                <a:cubicBezTo>
                  <a:pt x="3224253" y="370581"/>
                  <a:pt x="3225578" y="375220"/>
                  <a:pt x="3224253" y="379195"/>
                </a:cubicBezTo>
                <a:cubicBezTo>
                  <a:pt x="3244131" y="363293"/>
                  <a:pt x="3264672" y="346728"/>
                  <a:pt x="3287863" y="332813"/>
                </a:cubicBezTo>
                <a:cubicBezTo>
                  <a:pt x="3289188" y="332813"/>
                  <a:pt x="3291176" y="332150"/>
                  <a:pt x="3292501" y="332150"/>
                </a:cubicBezTo>
                <a:cubicBezTo>
                  <a:pt x="3330933" y="318236"/>
                  <a:pt x="3343522" y="286430"/>
                  <a:pt x="3383279" y="273841"/>
                </a:cubicBezTo>
                <a:cubicBezTo>
                  <a:pt x="3393881" y="270528"/>
                  <a:pt x="3401832" y="264564"/>
                  <a:pt x="3411109" y="259926"/>
                </a:cubicBezTo>
                <a:cubicBezTo>
                  <a:pt x="3413759" y="262576"/>
                  <a:pt x="3414422" y="264564"/>
                  <a:pt x="3413096" y="266552"/>
                </a:cubicBezTo>
                <a:cubicBezTo>
                  <a:pt x="3448215" y="242698"/>
                  <a:pt x="3456166" y="241373"/>
                  <a:pt x="3479357" y="251312"/>
                </a:cubicBezTo>
                <a:cubicBezTo>
                  <a:pt x="3480683" y="253300"/>
                  <a:pt x="3480683" y="255288"/>
                  <a:pt x="3478695" y="257275"/>
                </a:cubicBezTo>
                <a:cubicBezTo>
                  <a:pt x="3478695" y="257275"/>
                  <a:pt x="3478032" y="257938"/>
                  <a:pt x="3478032" y="257938"/>
                </a:cubicBezTo>
                <a:cubicBezTo>
                  <a:pt x="3483996" y="251975"/>
                  <a:pt x="3492609" y="247999"/>
                  <a:pt x="3501224" y="244023"/>
                </a:cubicBezTo>
                <a:cubicBezTo>
                  <a:pt x="3501223" y="240047"/>
                  <a:pt x="3500561" y="236072"/>
                  <a:pt x="3501224" y="232759"/>
                </a:cubicBezTo>
                <a:cubicBezTo>
                  <a:pt x="3501223" y="232096"/>
                  <a:pt x="3501886" y="232096"/>
                  <a:pt x="3501886" y="232096"/>
                </a:cubicBezTo>
                <a:cubicBezTo>
                  <a:pt x="3505862" y="230771"/>
                  <a:pt x="3511162" y="230771"/>
                  <a:pt x="3511825" y="228783"/>
                </a:cubicBezTo>
                <a:cubicBezTo>
                  <a:pt x="3519776" y="202279"/>
                  <a:pt x="3539655" y="183063"/>
                  <a:pt x="3553569" y="159872"/>
                </a:cubicBezTo>
                <a:cubicBezTo>
                  <a:pt x="3556220" y="154571"/>
                  <a:pt x="3559533" y="155896"/>
                  <a:pt x="3563509" y="157884"/>
                </a:cubicBezTo>
                <a:cubicBezTo>
                  <a:pt x="3562847" y="158547"/>
                  <a:pt x="3562183" y="159872"/>
                  <a:pt x="3561521" y="161197"/>
                </a:cubicBezTo>
                <a:cubicBezTo>
                  <a:pt x="3561521" y="161860"/>
                  <a:pt x="3560858" y="162523"/>
                  <a:pt x="3560858" y="163185"/>
                </a:cubicBezTo>
                <a:cubicBezTo>
                  <a:pt x="3560858" y="163847"/>
                  <a:pt x="3562183" y="164510"/>
                  <a:pt x="3562846" y="164510"/>
                </a:cubicBezTo>
                <a:cubicBezTo>
                  <a:pt x="3566822" y="165173"/>
                  <a:pt x="3570797" y="161197"/>
                  <a:pt x="3574773" y="165173"/>
                </a:cubicBezTo>
                <a:cubicBezTo>
                  <a:pt x="3565496" y="177762"/>
                  <a:pt x="3561521" y="192340"/>
                  <a:pt x="3549594" y="202941"/>
                </a:cubicBezTo>
                <a:cubicBezTo>
                  <a:pt x="3550920" y="203604"/>
                  <a:pt x="3552907" y="204267"/>
                  <a:pt x="3554232" y="204929"/>
                </a:cubicBezTo>
                <a:cubicBezTo>
                  <a:pt x="3553569" y="204929"/>
                  <a:pt x="3553569" y="205592"/>
                  <a:pt x="3552907" y="206255"/>
                </a:cubicBezTo>
                <a:cubicBezTo>
                  <a:pt x="3545618" y="214206"/>
                  <a:pt x="3539654" y="223482"/>
                  <a:pt x="3533691" y="232759"/>
                </a:cubicBezTo>
                <a:cubicBezTo>
                  <a:pt x="3561521" y="227458"/>
                  <a:pt x="3587362" y="220169"/>
                  <a:pt x="3608566" y="204929"/>
                </a:cubicBezTo>
                <a:cubicBezTo>
                  <a:pt x="3607241" y="204929"/>
                  <a:pt x="3605915" y="205592"/>
                  <a:pt x="3604590" y="205592"/>
                </a:cubicBezTo>
                <a:cubicBezTo>
                  <a:pt x="3594651" y="186376"/>
                  <a:pt x="3615192" y="183063"/>
                  <a:pt x="3621818" y="173124"/>
                </a:cubicBezTo>
                <a:cubicBezTo>
                  <a:pt x="3629107" y="169811"/>
                  <a:pt x="3634408" y="167823"/>
                  <a:pt x="3641696" y="165173"/>
                </a:cubicBezTo>
                <a:cubicBezTo>
                  <a:pt x="3649648" y="167823"/>
                  <a:pt x="3645009" y="173124"/>
                  <a:pt x="3642360" y="176437"/>
                </a:cubicBezTo>
                <a:cubicBezTo>
                  <a:pt x="3639046" y="181075"/>
                  <a:pt x="3635733" y="185051"/>
                  <a:pt x="3633083" y="189689"/>
                </a:cubicBezTo>
                <a:cubicBezTo>
                  <a:pt x="3638383" y="187702"/>
                  <a:pt x="3645009" y="186376"/>
                  <a:pt x="3651635" y="187039"/>
                </a:cubicBezTo>
                <a:cubicBezTo>
                  <a:pt x="3654949" y="187039"/>
                  <a:pt x="3660249" y="191677"/>
                  <a:pt x="3662237" y="187039"/>
                </a:cubicBezTo>
                <a:cubicBezTo>
                  <a:pt x="3664225" y="183726"/>
                  <a:pt x="3652961" y="184389"/>
                  <a:pt x="3653623" y="183063"/>
                </a:cubicBezTo>
                <a:cubicBezTo>
                  <a:pt x="3656936" y="173787"/>
                  <a:pt x="3668863" y="169149"/>
                  <a:pt x="3679465" y="169149"/>
                </a:cubicBezTo>
                <a:cubicBezTo>
                  <a:pt x="3709283" y="168486"/>
                  <a:pt x="3709283" y="169149"/>
                  <a:pt x="3723197" y="151921"/>
                </a:cubicBezTo>
                <a:cubicBezTo>
                  <a:pt x="3705307" y="151921"/>
                  <a:pt x="3692717" y="165836"/>
                  <a:pt x="3673501" y="162523"/>
                </a:cubicBezTo>
                <a:cubicBezTo>
                  <a:pt x="3690730" y="141319"/>
                  <a:pt x="3729161" y="151258"/>
                  <a:pt x="3749040" y="134693"/>
                </a:cubicBezTo>
                <a:cubicBezTo>
                  <a:pt x="3772230" y="125416"/>
                  <a:pt x="3763617" y="147945"/>
                  <a:pt x="3781508" y="146620"/>
                </a:cubicBezTo>
                <a:cubicBezTo>
                  <a:pt x="3811987" y="137343"/>
                  <a:pt x="3825239" y="109514"/>
                  <a:pt x="3862345" y="102888"/>
                </a:cubicBezTo>
                <a:cubicBezTo>
                  <a:pt x="3884211" y="97587"/>
                  <a:pt x="3904089" y="101562"/>
                  <a:pt x="3923305" y="106863"/>
                </a:cubicBezTo>
                <a:cubicBezTo>
                  <a:pt x="3937883" y="101562"/>
                  <a:pt x="3950472" y="99575"/>
                  <a:pt x="3940533" y="115477"/>
                </a:cubicBezTo>
                <a:cubicBezTo>
                  <a:pt x="3939870" y="116802"/>
                  <a:pt x="3939208" y="118128"/>
                  <a:pt x="3938545" y="119453"/>
                </a:cubicBezTo>
                <a:cubicBezTo>
                  <a:pt x="3952460" y="110176"/>
                  <a:pt x="3967700" y="105538"/>
                  <a:pt x="3980289" y="118128"/>
                </a:cubicBezTo>
                <a:cubicBezTo>
                  <a:pt x="3992217" y="130055"/>
                  <a:pt x="3987579" y="140656"/>
                  <a:pt x="3966375" y="147945"/>
                </a:cubicBezTo>
                <a:cubicBezTo>
                  <a:pt x="3946496" y="148607"/>
                  <a:pt x="3931257" y="155234"/>
                  <a:pt x="3921980" y="168486"/>
                </a:cubicBezTo>
                <a:cubicBezTo>
                  <a:pt x="3948484" y="165173"/>
                  <a:pt x="3974989" y="171799"/>
                  <a:pt x="4002156" y="164510"/>
                </a:cubicBezTo>
                <a:cubicBezTo>
                  <a:pt x="4008119" y="162523"/>
                  <a:pt x="4018058" y="167823"/>
                  <a:pt x="4020709" y="159209"/>
                </a:cubicBezTo>
                <a:cubicBezTo>
                  <a:pt x="4023359" y="150595"/>
                  <a:pt x="4016070" y="148607"/>
                  <a:pt x="4006131" y="147282"/>
                </a:cubicBezTo>
                <a:cubicBezTo>
                  <a:pt x="4000830" y="147282"/>
                  <a:pt x="3995530" y="145957"/>
                  <a:pt x="3992217" y="142644"/>
                </a:cubicBezTo>
                <a:cubicBezTo>
                  <a:pt x="3988241" y="132042"/>
                  <a:pt x="3999506" y="128067"/>
                  <a:pt x="4010771" y="124754"/>
                </a:cubicBezTo>
                <a:cubicBezTo>
                  <a:pt x="4049201" y="115477"/>
                  <a:pt x="4093596" y="120778"/>
                  <a:pt x="4128051" y="98912"/>
                </a:cubicBezTo>
                <a:cubicBezTo>
                  <a:pt x="4138653" y="92286"/>
                  <a:pt x="4147930" y="86323"/>
                  <a:pt x="4155881" y="77708"/>
                </a:cubicBezTo>
                <a:cubicBezTo>
                  <a:pt x="4136665" y="77046"/>
                  <a:pt x="4120762" y="86323"/>
                  <a:pt x="4104197" y="82347"/>
                </a:cubicBezTo>
                <a:cubicBezTo>
                  <a:pt x="4096246" y="79034"/>
                  <a:pt x="4097572" y="74395"/>
                  <a:pt x="4104860" y="71745"/>
                </a:cubicBezTo>
                <a:cubicBezTo>
                  <a:pt x="4115462" y="67107"/>
                  <a:pt x="4126063" y="61806"/>
                  <a:pt x="4139315" y="62468"/>
                </a:cubicBezTo>
                <a:cubicBezTo>
                  <a:pt x="4157869" y="62468"/>
                  <a:pt x="4171121" y="52529"/>
                  <a:pt x="4188349" y="49879"/>
                </a:cubicBezTo>
                <a:cubicBezTo>
                  <a:pt x="4190336" y="49216"/>
                  <a:pt x="4200276" y="49216"/>
                  <a:pt x="4194975" y="45903"/>
                </a:cubicBezTo>
                <a:cubicBezTo>
                  <a:pt x="4162508" y="26025"/>
                  <a:pt x="4203589" y="26688"/>
                  <a:pt x="4212865" y="19399"/>
                </a:cubicBezTo>
                <a:cubicBezTo>
                  <a:pt x="4219160" y="14430"/>
                  <a:pt x="4228105" y="11448"/>
                  <a:pt x="4234649" y="71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 rot="-643027">
            <a:off x="7660885" y="4157101"/>
            <a:ext cx="46382" cy="50429"/>
          </a:xfrm>
          <a:custGeom>
            <a:avLst/>
            <a:gdLst/>
            <a:ahLst/>
            <a:cxnLst/>
            <a:rect l="l" t="t" r="r" b="b"/>
            <a:pathLst>
              <a:path w="46382" h="50429" extrusionOk="0">
                <a:moveTo>
                  <a:pt x="5301" y="50359"/>
                </a:moveTo>
                <a:cubicBezTo>
                  <a:pt x="17228" y="51021"/>
                  <a:pt x="26504" y="47045"/>
                  <a:pt x="34455" y="39094"/>
                </a:cubicBezTo>
                <a:cubicBezTo>
                  <a:pt x="34455" y="39094"/>
                  <a:pt x="34455" y="38431"/>
                  <a:pt x="34455" y="38431"/>
                </a:cubicBezTo>
                <a:cubicBezTo>
                  <a:pt x="31142" y="23854"/>
                  <a:pt x="46383" y="15240"/>
                  <a:pt x="46383" y="663"/>
                </a:cubicBezTo>
                <a:cubicBezTo>
                  <a:pt x="46383" y="0"/>
                  <a:pt x="45720" y="0"/>
                  <a:pt x="45720" y="0"/>
                </a:cubicBezTo>
                <a:cubicBezTo>
                  <a:pt x="35781" y="663"/>
                  <a:pt x="28492" y="1325"/>
                  <a:pt x="20541" y="9939"/>
                </a:cubicBezTo>
                <a:cubicBezTo>
                  <a:pt x="12589" y="19216"/>
                  <a:pt x="9939" y="31805"/>
                  <a:pt x="662" y="39094"/>
                </a:cubicBezTo>
                <a:cubicBezTo>
                  <a:pt x="662" y="41082"/>
                  <a:pt x="0" y="43732"/>
                  <a:pt x="0" y="45720"/>
                </a:cubicBezTo>
                <a:cubicBezTo>
                  <a:pt x="0" y="49696"/>
                  <a:pt x="1325" y="49696"/>
                  <a:pt x="5301" y="503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/>
          <p:nvPr/>
        </p:nvSpPr>
        <p:spPr>
          <a:xfrm rot="-643027">
            <a:off x="7741915" y="4103955"/>
            <a:ext cx="60809" cy="70439"/>
          </a:xfrm>
          <a:custGeom>
            <a:avLst/>
            <a:gdLst/>
            <a:ahLst/>
            <a:cxnLst/>
            <a:rect l="l" t="t" r="r" b="b"/>
            <a:pathLst>
              <a:path w="60809" h="70439" extrusionOk="0">
                <a:moveTo>
                  <a:pt x="7240" y="51224"/>
                </a:moveTo>
                <a:cubicBezTo>
                  <a:pt x="4590" y="55862"/>
                  <a:pt x="-2036" y="59175"/>
                  <a:pt x="614" y="67127"/>
                </a:cubicBezTo>
                <a:cubicBezTo>
                  <a:pt x="9228" y="65801"/>
                  <a:pt x="11879" y="52549"/>
                  <a:pt x="22480" y="54537"/>
                </a:cubicBezTo>
                <a:cubicBezTo>
                  <a:pt x="21155" y="58513"/>
                  <a:pt x="19830" y="62488"/>
                  <a:pt x="16517" y="70440"/>
                </a:cubicBezTo>
                <a:cubicBezTo>
                  <a:pt x="28444" y="62488"/>
                  <a:pt x="36395" y="56525"/>
                  <a:pt x="45009" y="50561"/>
                </a:cubicBezTo>
                <a:cubicBezTo>
                  <a:pt x="56936" y="41285"/>
                  <a:pt x="48985" y="24057"/>
                  <a:pt x="58924" y="13455"/>
                </a:cubicBezTo>
                <a:cubicBezTo>
                  <a:pt x="63562" y="203"/>
                  <a:pt x="59586" y="-3110"/>
                  <a:pt x="47659" y="2853"/>
                </a:cubicBezTo>
                <a:cubicBezTo>
                  <a:pt x="47659" y="2853"/>
                  <a:pt x="47659" y="2853"/>
                  <a:pt x="47659" y="2853"/>
                </a:cubicBezTo>
                <a:cubicBezTo>
                  <a:pt x="37058" y="21406"/>
                  <a:pt x="21818" y="35984"/>
                  <a:pt x="7240" y="51224"/>
                </a:cubicBezTo>
                <a:cubicBezTo>
                  <a:pt x="7903" y="51224"/>
                  <a:pt x="7240" y="51224"/>
                  <a:pt x="7240" y="512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2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19" name="Google Shape;619;p12"/>
          <p:cNvGrpSpPr/>
          <p:nvPr/>
        </p:nvGrpSpPr>
        <p:grpSpPr>
          <a:xfrm>
            <a:off x="883712" y="1792626"/>
            <a:ext cx="5420370" cy="839461"/>
            <a:chOff x="467544" y="1934588"/>
            <a:chExt cx="4248200" cy="839461"/>
          </a:xfrm>
        </p:grpSpPr>
        <p:sp>
          <p:nvSpPr>
            <p:cNvPr id="620" name="Google Shape;620;p12"/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1. Contents Here A</a:t>
              </a:r>
              <a:endPara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2"/>
          <p:cNvGrpSpPr/>
          <p:nvPr/>
        </p:nvGrpSpPr>
        <p:grpSpPr>
          <a:xfrm>
            <a:off x="883712" y="2924247"/>
            <a:ext cx="5420370" cy="839461"/>
            <a:chOff x="467544" y="2816016"/>
            <a:chExt cx="4248200" cy="839461"/>
          </a:xfrm>
        </p:grpSpPr>
        <p:sp>
          <p:nvSpPr>
            <p:cNvPr id="623" name="Google Shape;623;p12"/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624" name="Google Shape;624;p12"/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2. Contents Here B</a:t>
              </a:r>
              <a:endPara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2"/>
          <p:cNvGrpSpPr/>
          <p:nvPr/>
        </p:nvGrpSpPr>
        <p:grpSpPr>
          <a:xfrm>
            <a:off x="883712" y="4055867"/>
            <a:ext cx="5420370" cy="839461"/>
            <a:chOff x="467544" y="3697444"/>
            <a:chExt cx="4248200" cy="839461"/>
          </a:xfrm>
        </p:grpSpPr>
        <p:sp>
          <p:nvSpPr>
            <p:cNvPr id="626" name="Google Shape;626;p12"/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627" name="Google Shape;627;p12"/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3. Contents Here C</a:t>
              </a:r>
              <a:endParaRPr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2"/>
          <p:cNvGrpSpPr/>
          <p:nvPr/>
        </p:nvGrpSpPr>
        <p:grpSpPr>
          <a:xfrm>
            <a:off x="883712" y="5168194"/>
            <a:ext cx="5420370" cy="839461"/>
            <a:chOff x="467544" y="4578872"/>
            <a:chExt cx="4248200" cy="839461"/>
          </a:xfrm>
        </p:grpSpPr>
        <p:sp>
          <p:nvSpPr>
            <p:cNvPr id="629" name="Google Shape;629;p12"/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4. Contents Here D</a:t>
              </a:r>
              <a:endPara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2"/>
          <p:cNvGrpSpPr/>
          <p:nvPr/>
        </p:nvGrpSpPr>
        <p:grpSpPr>
          <a:xfrm>
            <a:off x="8269832" y="2307411"/>
            <a:ext cx="3690120" cy="2605455"/>
            <a:chOff x="5372150" y="1838133"/>
            <a:chExt cx="5665002" cy="3999846"/>
          </a:xfrm>
        </p:grpSpPr>
        <p:sp>
          <p:nvSpPr>
            <p:cNvPr id="632" name="Google Shape;632;p12"/>
            <p:cNvSpPr/>
            <p:nvPr/>
          </p:nvSpPr>
          <p:spPr>
            <a:xfrm>
              <a:off x="8654950" y="1838133"/>
              <a:ext cx="2382202" cy="1982296"/>
            </a:xfrm>
            <a:custGeom>
              <a:avLst/>
              <a:gdLst/>
              <a:ahLst/>
              <a:cxnLst/>
              <a:rect l="l" t="t" r="r" b="b"/>
              <a:pathLst>
                <a:path w="2382202" h="1982296" extrusionOk="0">
                  <a:moveTo>
                    <a:pt x="2032670" y="11062"/>
                  </a:moveTo>
                  <a:cubicBezTo>
                    <a:pt x="2010723" y="1308"/>
                    <a:pt x="1987963" y="-6821"/>
                    <a:pt x="1965202" y="8623"/>
                  </a:cubicBezTo>
                  <a:cubicBezTo>
                    <a:pt x="1887167" y="59834"/>
                    <a:pt x="1809132" y="111857"/>
                    <a:pt x="1731097" y="163068"/>
                  </a:cubicBezTo>
                  <a:lnTo>
                    <a:pt x="1731097" y="163068"/>
                  </a:lnTo>
                  <a:cubicBezTo>
                    <a:pt x="1714839" y="170384"/>
                    <a:pt x="1701834" y="180138"/>
                    <a:pt x="1692892" y="194770"/>
                  </a:cubicBezTo>
                  <a:cubicBezTo>
                    <a:pt x="1682325" y="205337"/>
                    <a:pt x="1552266" y="352466"/>
                    <a:pt x="1496179" y="415057"/>
                  </a:cubicBezTo>
                  <a:cubicBezTo>
                    <a:pt x="1485611" y="423998"/>
                    <a:pt x="786546" y="942607"/>
                    <a:pt x="706885" y="1001133"/>
                  </a:cubicBezTo>
                  <a:lnTo>
                    <a:pt x="706885" y="1001133"/>
                  </a:lnTo>
                  <a:cubicBezTo>
                    <a:pt x="693067" y="1013326"/>
                    <a:pt x="675996" y="1021455"/>
                    <a:pt x="659739" y="1027958"/>
                  </a:cubicBezTo>
                  <a:cubicBezTo>
                    <a:pt x="506920" y="1068601"/>
                    <a:pt x="354914" y="1112496"/>
                    <a:pt x="202908" y="1157203"/>
                  </a:cubicBezTo>
                  <a:cubicBezTo>
                    <a:pt x="187464" y="1159642"/>
                    <a:pt x="180961" y="1171835"/>
                    <a:pt x="171206" y="1180777"/>
                  </a:cubicBezTo>
                  <a:lnTo>
                    <a:pt x="171206" y="1180777"/>
                  </a:lnTo>
                  <a:cubicBezTo>
                    <a:pt x="121621" y="1226297"/>
                    <a:pt x="72850" y="1271818"/>
                    <a:pt x="22452" y="1316525"/>
                  </a:cubicBezTo>
                  <a:cubicBezTo>
                    <a:pt x="2130" y="1334408"/>
                    <a:pt x="-2747" y="1355543"/>
                    <a:pt x="1317" y="1379929"/>
                  </a:cubicBezTo>
                  <a:cubicBezTo>
                    <a:pt x="7820" y="1420572"/>
                    <a:pt x="37083" y="1437642"/>
                    <a:pt x="72037" y="1446584"/>
                  </a:cubicBezTo>
                  <a:cubicBezTo>
                    <a:pt x="97235" y="1453900"/>
                    <a:pt x="119996" y="1449835"/>
                    <a:pt x="146007" y="1449835"/>
                  </a:cubicBezTo>
                  <a:cubicBezTo>
                    <a:pt x="147633" y="1583958"/>
                    <a:pt x="157388" y="1657116"/>
                    <a:pt x="144382" y="1780672"/>
                  </a:cubicBezTo>
                  <a:cubicBezTo>
                    <a:pt x="202095" y="1812374"/>
                    <a:pt x="406125" y="1911543"/>
                    <a:pt x="529680" y="1971695"/>
                  </a:cubicBezTo>
                  <a:cubicBezTo>
                    <a:pt x="552441" y="1987140"/>
                    <a:pt x="576014" y="1984701"/>
                    <a:pt x="597961" y="1970883"/>
                  </a:cubicBezTo>
                  <a:cubicBezTo>
                    <a:pt x="615844" y="1960315"/>
                    <a:pt x="629663" y="1944871"/>
                    <a:pt x="643482" y="1929426"/>
                  </a:cubicBezTo>
                  <a:cubicBezTo>
                    <a:pt x="716640" y="1844075"/>
                    <a:pt x="984073" y="1538438"/>
                    <a:pt x="1043412" y="1470970"/>
                  </a:cubicBezTo>
                  <a:cubicBezTo>
                    <a:pt x="1058856" y="1457964"/>
                    <a:pt x="1073488" y="1444958"/>
                    <a:pt x="1088120" y="1431952"/>
                  </a:cubicBezTo>
                  <a:lnTo>
                    <a:pt x="1088120" y="1431952"/>
                  </a:lnTo>
                  <a:cubicBezTo>
                    <a:pt x="1095435" y="1427888"/>
                    <a:pt x="1384816" y="1227923"/>
                    <a:pt x="1522190" y="1132817"/>
                  </a:cubicBezTo>
                  <a:cubicBezTo>
                    <a:pt x="1627050" y="1060472"/>
                    <a:pt x="1731910" y="987314"/>
                    <a:pt x="1836769" y="914156"/>
                  </a:cubicBezTo>
                  <a:lnTo>
                    <a:pt x="1836769" y="914156"/>
                  </a:lnTo>
                  <a:cubicBezTo>
                    <a:pt x="1909927" y="885706"/>
                    <a:pt x="2088758" y="819051"/>
                    <a:pt x="2102577" y="809297"/>
                  </a:cubicBezTo>
                  <a:cubicBezTo>
                    <a:pt x="2194431" y="746706"/>
                    <a:pt x="2380577" y="619899"/>
                    <a:pt x="2382203" y="619899"/>
                  </a:cubicBezTo>
                  <a:cubicBezTo>
                    <a:pt x="2382203" y="565437"/>
                    <a:pt x="2382203" y="245980"/>
                    <a:pt x="2382203" y="216717"/>
                  </a:cubicBezTo>
                  <a:cubicBezTo>
                    <a:pt x="2373261" y="167132"/>
                    <a:pt x="2339934" y="140308"/>
                    <a:pt x="2293600" y="126489"/>
                  </a:cubicBezTo>
                  <a:cubicBezTo>
                    <a:pt x="2293600" y="126489"/>
                    <a:pt x="2113144" y="46828"/>
                    <a:pt x="2032670" y="1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8801409" y="3288781"/>
              <a:ext cx="415956" cy="524298"/>
            </a:xfrm>
            <a:custGeom>
              <a:avLst/>
              <a:gdLst/>
              <a:ahLst/>
              <a:cxnLst/>
              <a:rect l="l" t="t" r="r" b="b"/>
              <a:pathLst>
                <a:path w="415956" h="524298" extrusionOk="0">
                  <a:moveTo>
                    <a:pt x="406794" y="8129"/>
                  </a:moveTo>
                  <a:cubicBezTo>
                    <a:pt x="420613" y="13819"/>
                    <a:pt x="414923" y="34140"/>
                    <a:pt x="414110" y="45521"/>
                  </a:cubicBezTo>
                  <a:cubicBezTo>
                    <a:pt x="409233" y="125994"/>
                    <a:pt x="404356" y="205655"/>
                    <a:pt x="399479" y="285316"/>
                  </a:cubicBezTo>
                  <a:cubicBezTo>
                    <a:pt x="394601" y="363351"/>
                    <a:pt x="386473" y="440574"/>
                    <a:pt x="385660" y="518609"/>
                  </a:cubicBezTo>
                  <a:cubicBezTo>
                    <a:pt x="385660" y="520234"/>
                    <a:pt x="384034" y="522673"/>
                    <a:pt x="383221" y="524299"/>
                  </a:cubicBezTo>
                  <a:cubicBezTo>
                    <a:pt x="260479" y="464959"/>
                    <a:pt x="137736" y="404807"/>
                    <a:pt x="14993" y="345468"/>
                  </a:cubicBezTo>
                  <a:cubicBezTo>
                    <a:pt x="9303" y="343030"/>
                    <a:pt x="361" y="341404"/>
                    <a:pt x="361" y="334088"/>
                  </a:cubicBezTo>
                  <a:cubicBezTo>
                    <a:pt x="361" y="186146"/>
                    <a:pt x="-452" y="35766"/>
                    <a:pt x="361" y="0"/>
                  </a:cubicBezTo>
                  <a:cubicBezTo>
                    <a:pt x="65391" y="0"/>
                    <a:pt x="406794" y="8129"/>
                    <a:pt x="406794" y="8129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5372150" y="3138710"/>
              <a:ext cx="4112949" cy="2699269"/>
            </a:xfrm>
            <a:custGeom>
              <a:avLst/>
              <a:gdLst/>
              <a:ahLst/>
              <a:cxnLst/>
              <a:rect l="l" t="t" r="r" b="b"/>
              <a:pathLst>
                <a:path w="4112949" h="2699269" extrusionOk="0">
                  <a:moveTo>
                    <a:pt x="4111615" y="1935938"/>
                  </a:moveTo>
                  <a:cubicBezTo>
                    <a:pt x="4114867" y="1845710"/>
                    <a:pt x="4118118" y="1683136"/>
                    <a:pt x="4044147" y="1618107"/>
                  </a:cubicBezTo>
                  <a:cubicBezTo>
                    <a:pt x="4019761" y="1597786"/>
                    <a:pt x="585401" y="11883"/>
                    <a:pt x="578085" y="7819"/>
                  </a:cubicBezTo>
                  <a:cubicBezTo>
                    <a:pt x="556951" y="-4374"/>
                    <a:pt x="537442" y="-1123"/>
                    <a:pt x="517120" y="9445"/>
                  </a:cubicBezTo>
                  <a:cubicBezTo>
                    <a:pt x="326097" y="112679"/>
                    <a:pt x="166775" y="251679"/>
                    <a:pt x="75734" y="452457"/>
                  </a:cubicBezTo>
                  <a:cubicBezTo>
                    <a:pt x="31839" y="550001"/>
                    <a:pt x="6640" y="655673"/>
                    <a:pt x="950" y="762972"/>
                  </a:cubicBezTo>
                  <a:cubicBezTo>
                    <a:pt x="-5553" y="876773"/>
                    <a:pt x="22898" y="979194"/>
                    <a:pt x="38342" y="1090557"/>
                  </a:cubicBezTo>
                  <a:cubicBezTo>
                    <a:pt x="41594" y="1112504"/>
                    <a:pt x="54599" y="1123072"/>
                    <a:pt x="73295" y="1132013"/>
                  </a:cubicBezTo>
                  <a:cubicBezTo>
                    <a:pt x="152956" y="1167779"/>
                    <a:pt x="3531229" y="2695155"/>
                    <a:pt x="3528790" y="2699219"/>
                  </a:cubicBezTo>
                  <a:cubicBezTo>
                    <a:pt x="3746638" y="2703284"/>
                    <a:pt x="3944977" y="2461049"/>
                    <a:pt x="4030328" y="2278967"/>
                  </a:cubicBezTo>
                  <a:cubicBezTo>
                    <a:pt x="4079913" y="2173295"/>
                    <a:pt x="4106738" y="2057868"/>
                    <a:pt x="4111615" y="1941628"/>
                  </a:cubicBezTo>
                  <a:cubicBezTo>
                    <a:pt x="4111615" y="1939189"/>
                    <a:pt x="4111615" y="1937564"/>
                    <a:pt x="4111615" y="1935938"/>
                  </a:cubicBezTo>
                  <a:lnTo>
                    <a:pt x="4111615" y="1935938"/>
                  </a:lnTo>
                  <a:close/>
                  <a:moveTo>
                    <a:pt x="7453" y="747527"/>
                  </a:move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close/>
                </a:path>
              </a:pathLst>
            </a:custGeom>
            <a:gradFill>
              <a:gsLst>
                <a:gs pos="0">
                  <a:srgbClr val="186B70"/>
                </a:gs>
                <a:gs pos="22000">
                  <a:srgbClr val="25A1A9"/>
                </a:gs>
                <a:gs pos="44000">
                  <a:srgbClr val="ACE9ED"/>
                </a:gs>
                <a:gs pos="73000">
                  <a:srgbClr val="30C8D1"/>
                </a:gs>
                <a:gs pos="100000">
                  <a:srgbClr val="1F868C"/>
                </a:gs>
              </a:gsLst>
              <a:lin ang="17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8830333" y="4794846"/>
              <a:ext cx="610237" cy="970914"/>
            </a:xfrm>
            <a:custGeom>
              <a:avLst/>
              <a:gdLst/>
              <a:ahLst/>
              <a:cxnLst/>
              <a:rect l="l" t="t" r="r" b="b"/>
              <a:pathLst>
                <a:path w="610237" h="970914" extrusionOk="0">
                  <a:moveTo>
                    <a:pt x="531502" y="9931"/>
                  </a:moveTo>
                  <a:cubicBezTo>
                    <a:pt x="644490" y="63580"/>
                    <a:pt x="634736" y="320446"/>
                    <a:pt x="509554" y="583001"/>
                  </a:cubicBezTo>
                  <a:cubicBezTo>
                    <a:pt x="384373" y="845557"/>
                    <a:pt x="191724" y="1014633"/>
                    <a:pt x="78735" y="960984"/>
                  </a:cubicBezTo>
                  <a:cubicBezTo>
                    <a:pt x="-34253" y="907335"/>
                    <a:pt x="-24499" y="650469"/>
                    <a:pt x="100683" y="387913"/>
                  </a:cubicBezTo>
                  <a:cubicBezTo>
                    <a:pt x="225864" y="125358"/>
                    <a:pt x="418513" y="-43719"/>
                    <a:pt x="531502" y="9931"/>
                  </a:cubicBezTo>
                  <a:lnTo>
                    <a:pt x="531502" y="993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8846317" y="4835895"/>
              <a:ext cx="570142" cy="913202"/>
            </a:xfrm>
            <a:custGeom>
              <a:avLst/>
              <a:gdLst/>
              <a:ahLst/>
              <a:cxnLst/>
              <a:rect l="l" t="t" r="r" b="b"/>
              <a:pathLst>
                <a:path w="570142" h="913202" extrusionOk="0">
                  <a:moveTo>
                    <a:pt x="500074" y="8712"/>
                  </a:moveTo>
                  <a:cubicBezTo>
                    <a:pt x="603308" y="57484"/>
                    <a:pt x="591115" y="298092"/>
                    <a:pt x="472437" y="545203"/>
                  </a:cubicBezTo>
                  <a:cubicBezTo>
                    <a:pt x="353758" y="792315"/>
                    <a:pt x="173302" y="953262"/>
                    <a:pt x="70068" y="904490"/>
                  </a:cubicBezTo>
                  <a:cubicBezTo>
                    <a:pt x="-33166" y="855718"/>
                    <a:pt x="-20973" y="615110"/>
                    <a:pt x="97705" y="367999"/>
                  </a:cubicBezTo>
                  <a:cubicBezTo>
                    <a:pt x="216384" y="120887"/>
                    <a:pt x="396840" y="-40060"/>
                    <a:pt x="500074" y="8712"/>
                  </a:cubicBezTo>
                  <a:lnTo>
                    <a:pt x="500074" y="871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2"/>
            <p:cNvSpPr/>
            <p:nvPr/>
          </p:nvSpPr>
          <p:spPr>
            <a:xfrm>
              <a:off x="8931800" y="4997387"/>
              <a:ext cx="350403" cy="500802"/>
            </a:xfrm>
            <a:custGeom>
              <a:avLst/>
              <a:gdLst/>
              <a:ahLst/>
              <a:cxnLst/>
              <a:rect l="l" t="t" r="r" b="b"/>
              <a:pathLst>
                <a:path w="350403" h="500802" extrusionOk="0">
                  <a:moveTo>
                    <a:pt x="301602" y="8167"/>
                  </a:moveTo>
                  <a:cubicBezTo>
                    <a:pt x="368258" y="43120"/>
                    <a:pt x="366632" y="178869"/>
                    <a:pt x="296725" y="312992"/>
                  </a:cubicBezTo>
                  <a:cubicBezTo>
                    <a:pt x="226819" y="447115"/>
                    <a:pt x="115456" y="527589"/>
                    <a:pt x="48801" y="492635"/>
                  </a:cubicBezTo>
                  <a:cubicBezTo>
                    <a:pt x="-17854" y="457682"/>
                    <a:pt x="-16228" y="321933"/>
                    <a:pt x="53678" y="187810"/>
                  </a:cubicBezTo>
                  <a:cubicBezTo>
                    <a:pt x="123585" y="53687"/>
                    <a:pt x="234947" y="-26786"/>
                    <a:pt x="301602" y="8167"/>
                  </a:cubicBezTo>
                  <a:lnTo>
                    <a:pt x="301602" y="8167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5965753" y="2862079"/>
              <a:ext cx="3113241" cy="935790"/>
            </a:xfrm>
            <a:custGeom>
              <a:avLst/>
              <a:gdLst/>
              <a:ahLst/>
              <a:cxnLst/>
              <a:rect l="l" t="t" r="r" b="b"/>
              <a:pathLst>
                <a:path w="3113241" h="935790" extrusionOk="0">
                  <a:moveTo>
                    <a:pt x="1552" y="290141"/>
                  </a:moveTo>
                  <a:cubicBezTo>
                    <a:pt x="108038" y="225924"/>
                    <a:pt x="437249" y="32462"/>
                    <a:pt x="503091" y="14579"/>
                  </a:cubicBezTo>
                  <a:cubicBezTo>
                    <a:pt x="603073" y="-12246"/>
                    <a:pt x="699805" y="-865"/>
                    <a:pt x="793284" y="38965"/>
                  </a:cubicBezTo>
                  <a:cubicBezTo>
                    <a:pt x="958296" y="108059"/>
                    <a:pt x="2329602" y="705515"/>
                    <a:pt x="2378374" y="718521"/>
                  </a:cubicBezTo>
                  <a:cubicBezTo>
                    <a:pt x="2463725" y="741281"/>
                    <a:pt x="2544198" y="732340"/>
                    <a:pt x="2618982" y="686006"/>
                  </a:cubicBezTo>
                  <a:cubicBezTo>
                    <a:pt x="2686450" y="644550"/>
                    <a:pt x="2940877" y="472223"/>
                    <a:pt x="2981520" y="451901"/>
                  </a:cubicBezTo>
                  <a:cubicBezTo>
                    <a:pt x="3014035" y="434831"/>
                    <a:pt x="3044111" y="448650"/>
                    <a:pt x="3070936" y="466533"/>
                  </a:cubicBezTo>
                  <a:cubicBezTo>
                    <a:pt x="3113205" y="494983"/>
                    <a:pt x="3117269" y="534001"/>
                    <a:pt x="3110766" y="584398"/>
                  </a:cubicBezTo>
                  <a:cubicBezTo>
                    <a:pt x="3109140" y="595778"/>
                    <a:pt x="2696204" y="842077"/>
                    <a:pt x="2629549" y="885159"/>
                  </a:cubicBezTo>
                  <a:cubicBezTo>
                    <a:pt x="2539321" y="942059"/>
                    <a:pt x="2442590" y="951001"/>
                    <a:pt x="2345859" y="911983"/>
                  </a:cubicBezTo>
                  <a:cubicBezTo>
                    <a:pt x="2209297" y="856708"/>
                    <a:pt x="1185086" y="411258"/>
                    <a:pt x="807916" y="249497"/>
                  </a:cubicBezTo>
                  <a:cubicBezTo>
                    <a:pt x="704682" y="204790"/>
                    <a:pt x="598196" y="190971"/>
                    <a:pt x="488459" y="225111"/>
                  </a:cubicBezTo>
                  <a:cubicBezTo>
                    <a:pt x="436436" y="241369"/>
                    <a:pt x="242161" y="353544"/>
                    <a:pt x="191763" y="383620"/>
                  </a:cubicBezTo>
                  <a:cubicBezTo>
                    <a:pt x="182009" y="393375"/>
                    <a:pt x="171441" y="390123"/>
                    <a:pt x="160874" y="385246"/>
                  </a:cubicBezTo>
                  <a:cubicBezTo>
                    <a:pt x="111289" y="362486"/>
                    <a:pt x="62517" y="336474"/>
                    <a:pt x="13745" y="312088"/>
                  </a:cubicBezTo>
                  <a:cubicBezTo>
                    <a:pt x="3991" y="306398"/>
                    <a:pt x="-3325" y="301521"/>
                    <a:pt x="1552" y="290141"/>
                  </a:cubicBezTo>
                  <a:lnTo>
                    <a:pt x="1552" y="2901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9695923" y="3268459"/>
              <a:ext cx="48771" cy="40643"/>
            </a:xfrm>
            <a:custGeom>
              <a:avLst/>
              <a:gdLst/>
              <a:ahLst/>
              <a:cxnLst/>
              <a:rect l="l" t="t" r="r" b="b"/>
              <a:pathLst>
                <a:path w="48771" h="40643" extrusionOk="0">
                  <a:moveTo>
                    <a:pt x="0" y="40643"/>
                  </a:moveTo>
                  <a:cubicBezTo>
                    <a:pt x="9754" y="19509"/>
                    <a:pt x="26011" y="6503"/>
                    <a:pt x="48772" y="0"/>
                  </a:cubicBezTo>
                  <a:cubicBezTo>
                    <a:pt x="32515" y="13006"/>
                    <a:pt x="16257" y="26825"/>
                    <a:pt x="0" y="40643"/>
                  </a:cubicBezTo>
                  <a:lnTo>
                    <a:pt x="0" y="40643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8841637" y="5193326"/>
              <a:ext cx="349502" cy="569197"/>
            </a:xfrm>
            <a:custGeom>
              <a:avLst/>
              <a:gdLst/>
              <a:ahLst/>
              <a:cxnLst/>
              <a:rect l="l" t="t" r="r" b="b"/>
              <a:pathLst>
                <a:path w="349502" h="569197" extrusionOk="0">
                  <a:moveTo>
                    <a:pt x="97507" y="10567"/>
                  </a:moveTo>
                  <a:cubicBezTo>
                    <a:pt x="63367" y="87790"/>
                    <a:pt x="35730" y="167451"/>
                    <a:pt x="19472" y="250363"/>
                  </a:cubicBezTo>
                  <a:cubicBezTo>
                    <a:pt x="10531" y="295884"/>
                    <a:pt x="8092" y="342217"/>
                    <a:pt x="8905" y="388550"/>
                  </a:cubicBezTo>
                  <a:cubicBezTo>
                    <a:pt x="10531" y="424316"/>
                    <a:pt x="15408" y="458457"/>
                    <a:pt x="31665" y="490159"/>
                  </a:cubicBezTo>
                  <a:cubicBezTo>
                    <a:pt x="64180" y="553562"/>
                    <a:pt x="115391" y="569006"/>
                    <a:pt x="179607" y="541369"/>
                  </a:cubicBezTo>
                  <a:cubicBezTo>
                    <a:pt x="245449" y="512919"/>
                    <a:pt x="294221" y="463334"/>
                    <a:pt x="338929" y="409685"/>
                  </a:cubicBezTo>
                  <a:cubicBezTo>
                    <a:pt x="341367" y="406433"/>
                    <a:pt x="344619" y="403182"/>
                    <a:pt x="347870" y="400743"/>
                  </a:cubicBezTo>
                  <a:cubicBezTo>
                    <a:pt x="353560" y="412936"/>
                    <a:pt x="342993" y="418626"/>
                    <a:pt x="337303" y="425129"/>
                  </a:cubicBezTo>
                  <a:cubicBezTo>
                    <a:pt x="295034" y="472275"/>
                    <a:pt x="251139" y="519422"/>
                    <a:pt x="193426" y="548685"/>
                  </a:cubicBezTo>
                  <a:cubicBezTo>
                    <a:pt x="167414" y="561691"/>
                    <a:pt x="139777" y="570632"/>
                    <a:pt x="110513" y="569006"/>
                  </a:cubicBezTo>
                  <a:cubicBezTo>
                    <a:pt x="68244" y="566568"/>
                    <a:pt x="41420" y="541369"/>
                    <a:pt x="24349" y="505603"/>
                  </a:cubicBezTo>
                  <a:cubicBezTo>
                    <a:pt x="-37" y="453580"/>
                    <a:pt x="-2475" y="396679"/>
                    <a:pt x="1589" y="340591"/>
                  </a:cubicBezTo>
                  <a:cubicBezTo>
                    <a:pt x="4841" y="287755"/>
                    <a:pt x="15408" y="236544"/>
                    <a:pt x="25975" y="184521"/>
                  </a:cubicBezTo>
                  <a:cubicBezTo>
                    <a:pt x="43858" y="121930"/>
                    <a:pt x="66619" y="60152"/>
                    <a:pt x="92630" y="0"/>
                  </a:cubicBezTo>
                  <a:cubicBezTo>
                    <a:pt x="95069" y="4877"/>
                    <a:pt x="96695" y="8129"/>
                    <a:pt x="97507" y="10567"/>
                  </a:cubicBezTo>
                  <a:lnTo>
                    <a:pt x="97507" y="105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>
              <a:off x="7184948" y="3122217"/>
              <a:ext cx="1438617" cy="553309"/>
            </a:xfrm>
            <a:custGeom>
              <a:avLst/>
              <a:gdLst/>
              <a:ahLst/>
              <a:cxnLst/>
              <a:rect l="l" t="t" r="r" b="b"/>
              <a:pathLst>
                <a:path w="1438617" h="553309" extrusionOk="0">
                  <a:moveTo>
                    <a:pt x="1426612" y="443752"/>
                  </a:moveTo>
                  <a:cubicBezTo>
                    <a:pt x="1392471" y="464886"/>
                    <a:pt x="1358331" y="485208"/>
                    <a:pt x="1320126" y="494149"/>
                  </a:cubicBezTo>
                  <a:cubicBezTo>
                    <a:pt x="1246155" y="512032"/>
                    <a:pt x="1195758" y="503904"/>
                    <a:pt x="1142921" y="481143"/>
                  </a:cubicBezTo>
                  <a:lnTo>
                    <a:pt x="1142921" y="481143"/>
                  </a:lnTo>
                  <a:lnTo>
                    <a:pt x="1142921" y="481143"/>
                  </a:lnTo>
                  <a:cubicBezTo>
                    <a:pt x="1106342" y="466512"/>
                    <a:pt x="65061" y="17810"/>
                    <a:pt x="31733" y="3178"/>
                  </a:cubicBezTo>
                  <a:cubicBezTo>
                    <a:pt x="21166" y="-886"/>
                    <a:pt x="12224" y="-3325"/>
                    <a:pt x="7347" y="10494"/>
                  </a:cubicBezTo>
                  <a:cubicBezTo>
                    <a:pt x="3283" y="24313"/>
                    <a:pt x="-8910" y="41383"/>
                    <a:pt x="11411" y="50324"/>
                  </a:cubicBezTo>
                  <a:cubicBezTo>
                    <a:pt x="46365" y="66582"/>
                    <a:pt x="1086021" y="520161"/>
                    <a:pt x="1125038" y="529103"/>
                  </a:cubicBezTo>
                  <a:lnTo>
                    <a:pt x="1125038" y="529103"/>
                  </a:lnTo>
                  <a:cubicBezTo>
                    <a:pt x="1216079" y="563243"/>
                    <a:pt x="1259161" y="553489"/>
                    <a:pt x="1315249" y="546173"/>
                  </a:cubicBezTo>
                  <a:lnTo>
                    <a:pt x="1315249" y="546173"/>
                  </a:lnTo>
                  <a:cubicBezTo>
                    <a:pt x="1351828" y="538044"/>
                    <a:pt x="1372149" y="529103"/>
                    <a:pt x="1399787" y="517722"/>
                  </a:cubicBezTo>
                  <a:cubicBezTo>
                    <a:pt x="1429863" y="504717"/>
                    <a:pt x="1432302" y="477079"/>
                    <a:pt x="1437992" y="451067"/>
                  </a:cubicBezTo>
                  <a:cubicBezTo>
                    <a:pt x="1440430" y="443752"/>
                    <a:pt x="1435553" y="438874"/>
                    <a:pt x="1426612" y="443752"/>
                  </a:cubicBezTo>
                  <a:lnTo>
                    <a:pt x="1426612" y="44375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6381093" y="2896280"/>
              <a:ext cx="421889" cy="96181"/>
            </a:xfrm>
            <a:custGeom>
              <a:avLst/>
              <a:gdLst/>
              <a:ahLst/>
              <a:cxnLst/>
              <a:rect l="l" t="t" r="r" b="b"/>
              <a:pathLst>
                <a:path w="421889" h="96181" extrusionOk="0">
                  <a:moveTo>
                    <a:pt x="417774" y="79547"/>
                  </a:moveTo>
                  <a:cubicBezTo>
                    <a:pt x="403956" y="58413"/>
                    <a:pt x="385260" y="47845"/>
                    <a:pt x="380382" y="45407"/>
                  </a:cubicBezTo>
                  <a:cubicBezTo>
                    <a:pt x="277961" y="-8242"/>
                    <a:pt x="169037" y="-13120"/>
                    <a:pt x="66616" y="24272"/>
                  </a:cubicBezTo>
                  <a:cubicBezTo>
                    <a:pt x="39792" y="34027"/>
                    <a:pt x="20283" y="41342"/>
                    <a:pt x="6464" y="64103"/>
                  </a:cubicBezTo>
                  <a:cubicBezTo>
                    <a:pt x="2400" y="70606"/>
                    <a:pt x="-3290" y="77921"/>
                    <a:pt x="2400" y="84424"/>
                  </a:cubicBezTo>
                  <a:cubicBezTo>
                    <a:pt x="8090" y="90927"/>
                    <a:pt x="14593" y="83611"/>
                    <a:pt x="20283" y="81173"/>
                  </a:cubicBezTo>
                  <a:cubicBezTo>
                    <a:pt x="48733" y="67354"/>
                    <a:pt x="81248" y="48658"/>
                    <a:pt x="123517" y="39717"/>
                  </a:cubicBezTo>
                  <a:cubicBezTo>
                    <a:pt x="163347" y="31588"/>
                    <a:pt x="203991" y="34840"/>
                    <a:pt x="244634" y="40530"/>
                  </a:cubicBezTo>
                  <a:cubicBezTo>
                    <a:pt x="282026" y="45407"/>
                    <a:pt x="318605" y="55974"/>
                    <a:pt x="349494" y="67354"/>
                  </a:cubicBezTo>
                  <a:lnTo>
                    <a:pt x="349494" y="67354"/>
                  </a:lnTo>
                  <a:cubicBezTo>
                    <a:pt x="360061" y="72231"/>
                    <a:pt x="397453" y="86050"/>
                    <a:pt x="408833" y="93366"/>
                  </a:cubicBezTo>
                  <a:cubicBezTo>
                    <a:pt x="412897" y="95804"/>
                    <a:pt x="417774" y="98243"/>
                    <a:pt x="421026" y="93366"/>
                  </a:cubicBezTo>
                  <a:cubicBezTo>
                    <a:pt x="423464" y="89302"/>
                    <a:pt x="420213" y="83611"/>
                    <a:pt x="417774" y="79547"/>
                  </a:cubicBezTo>
                  <a:lnTo>
                    <a:pt x="417774" y="7954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9207391" y="2017174"/>
              <a:ext cx="1797247" cy="1283339"/>
            </a:xfrm>
            <a:custGeom>
              <a:avLst/>
              <a:gdLst/>
              <a:ahLst/>
              <a:cxnLst/>
              <a:rect l="l" t="t" r="r" b="b"/>
              <a:pathLst>
                <a:path w="1797247" h="1283339" extrusionOk="0">
                  <a:moveTo>
                    <a:pt x="1485920" y="195372"/>
                  </a:moveTo>
                  <a:cubicBezTo>
                    <a:pt x="1496487" y="192120"/>
                    <a:pt x="1503803" y="183992"/>
                    <a:pt x="1512745" y="178302"/>
                  </a:cubicBezTo>
                  <a:cubicBezTo>
                    <a:pt x="1597282" y="122214"/>
                    <a:pt x="1681821" y="66126"/>
                    <a:pt x="1766358" y="10851"/>
                  </a:cubicBezTo>
                  <a:cubicBezTo>
                    <a:pt x="1774487" y="5161"/>
                    <a:pt x="1783429" y="-2968"/>
                    <a:pt x="1797248" y="1097"/>
                  </a:cubicBezTo>
                  <a:cubicBezTo>
                    <a:pt x="1776926" y="28734"/>
                    <a:pt x="1746850" y="40114"/>
                    <a:pt x="1720838" y="57997"/>
                  </a:cubicBezTo>
                  <a:cubicBezTo>
                    <a:pt x="1645242" y="109208"/>
                    <a:pt x="1568019" y="157167"/>
                    <a:pt x="1494861" y="209190"/>
                  </a:cubicBezTo>
                  <a:cubicBezTo>
                    <a:pt x="1463159" y="231951"/>
                    <a:pt x="1442838" y="268530"/>
                    <a:pt x="1417639" y="299419"/>
                  </a:cubicBezTo>
                  <a:cubicBezTo>
                    <a:pt x="1403820" y="316489"/>
                    <a:pt x="1385937" y="330308"/>
                    <a:pt x="1375370" y="349816"/>
                  </a:cubicBezTo>
                  <a:cubicBezTo>
                    <a:pt x="1351797" y="368512"/>
                    <a:pt x="1334727" y="393711"/>
                    <a:pt x="1315218" y="417284"/>
                  </a:cubicBezTo>
                  <a:cubicBezTo>
                    <a:pt x="1293271" y="444109"/>
                    <a:pt x="1264820" y="461992"/>
                    <a:pt x="1237995" y="482314"/>
                  </a:cubicBezTo>
                  <a:cubicBezTo>
                    <a:pt x="1026650" y="639197"/>
                    <a:pt x="816118" y="796080"/>
                    <a:pt x="604773" y="952963"/>
                  </a:cubicBezTo>
                  <a:cubicBezTo>
                    <a:pt x="597457" y="958653"/>
                    <a:pt x="590141" y="965156"/>
                    <a:pt x="582825" y="971659"/>
                  </a:cubicBezTo>
                  <a:cubicBezTo>
                    <a:pt x="543808" y="999296"/>
                    <a:pt x="505603" y="1027747"/>
                    <a:pt x="466585" y="1055384"/>
                  </a:cubicBezTo>
                  <a:cubicBezTo>
                    <a:pt x="459269" y="1061074"/>
                    <a:pt x="451954" y="1065139"/>
                    <a:pt x="444638" y="1069203"/>
                  </a:cubicBezTo>
                  <a:cubicBezTo>
                    <a:pt x="337340" y="1123665"/>
                    <a:pt x="229228" y="1178127"/>
                    <a:pt x="121117" y="1232589"/>
                  </a:cubicBezTo>
                  <a:cubicBezTo>
                    <a:pt x="92667" y="1246408"/>
                    <a:pt x="65029" y="1261039"/>
                    <a:pt x="37392" y="1276484"/>
                  </a:cubicBezTo>
                  <a:cubicBezTo>
                    <a:pt x="25199" y="1283800"/>
                    <a:pt x="13006" y="1286238"/>
                    <a:pt x="0" y="1278922"/>
                  </a:cubicBezTo>
                  <a:cubicBezTo>
                    <a:pt x="9754" y="1273232"/>
                    <a:pt x="20322" y="1267542"/>
                    <a:pt x="29263" y="1261852"/>
                  </a:cubicBezTo>
                  <a:cubicBezTo>
                    <a:pt x="45521" y="1256162"/>
                    <a:pt x="60152" y="1249659"/>
                    <a:pt x="73158" y="1239905"/>
                  </a:cubicBezTo>
                  <a:cubicBezTo>
                    <a:pt x="193462" y="1179753"/>
                    <a:pt x="312954" y="1118788"/>
                    <a:pt x="433258" y="1058636"/>
                  </a:cubicBezTo>
                  <a:cubicBezTo>
                    <a:pt x="440574" y="1055384"/>
                    <a:pt x="447076" y="1050507"/>
                    <a:pt x="454392" y="1046443"/>
                  </a:cubicBezTo>
                  <a:cubicBezTo>
                    <a:pt x="470650" y="1034250"/>
                    <a:pt x="486907" y="1022870"/>
                    <a:pt x="503164" y="1010677"/>
                  </a:cubicBezTo>
                  <a:cubicBezTo>
                    <a:pt x="675492" y="882244"/>
                    <a:pt x="848633" y="753811"/>
                    <a:pt x="1021773" y="625378"/>
                  </a:cubicBezTo>
                  <a:cubicBezTo>
                    <a:pt x="1087615" y="576606"/>
                    <a:pt x="1152644" y="528647"/>
                    <a:pt x="1218487" y="479875"/>
                  </a:cubicBezTo>
                  <a:cubicBezTo>
                    <a:pt x="1224177" y="475811"/>
                    <a:pt x="1229867" y="470121"/>
                    <a:pt x="1234744" y="465243"/>
                  </a:cubicBezTo>
                  <a:cubicBezTo>
                    <a:pt x="1246937" y="459553"/>
                    <a:pt x="1256692" y="452237"/>
                    <a:pt x="1265633" y="442483"/>
                  </a:cubicBezTo>
                  <a:cubicBezTo>
                    <a:pt x="1302212" y="421349"/>
                    <a:pt x="1321721" y="385582"/>
                    <a:pt x="1348545" y="355506"/>
                  </a:cubicBezTo>
                  <a:cubicBezTo>
                    <a:pt x="1394879" y="302670"/>
                    <a:pt x="1440399" y="249021"/>
                    <a:pt x="1485920" y="195372"/>
                  </a:cubicBezTo>
                  <a:lnTo>
                    <a:pt x="1485920" y="195372"/>
                  </a:lnTo>
                  <a:close/>
                </a:path>
              </a:pathLst>
            </a:custGeom>
            <a:solidFill>
              <a:srgbClr val="ACCB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8655763" y="3015658"/>
              <a:ext cx="581703" cy="278000"/>
            </a:xfrm>
            <a:custGeom>
              <a:avLst/>
              <a:gdLst/>
              <a:ahLst/>
              <a:cxnLst/>
              <a:rect l="l" t="t" r="r" b="b"/>
              <a:pathLst>
                <a:path w="581703" h="278000" extrusionOk="0">
                  <a:moveTo>
                    <a:pt x="581704" y="261743"/>
                  </a:moveTo>
                  <a:cubicBezTo>
                    <a:pt x="580078" y="253614"/>
                    <a:pt x="576014" y="247924"/>
                    <a:pt x="567885" y="243860"/>
                  </a:cubicBezTo>
                  <a:cubicBezTo>
                    <a:pt x="481721" y="194275"/>
                    <a:pt x="396370" y="144690"/>
                    <a:pt x="311019" y="95105"/>
                  </a:cubicBezTo>
                  <a:cubicBezTo>
                    <a:pt x="267937" y="70719"/>
                    <a:pt x="225669" y="45521"/>
                    <a:pt x="183399" y="21135"/>
                  </a:cubicBezTo>
                  <a:cubicBezTo>
                    <a:pt x="174458" y="16257"/>
                    <a:pt x="169581" y="10567"/>
                    <a:pt x="172019" y="0"/>
                  </a:cubicBezTo>
                  <a:cubicBezTo>
                    <a:pt x="172019" y="0"/>
                    <a:pt x="171206" y="813"/>
                    <a:pt x="171206" y="813"/>
                  </a:cubicBezTo>
                  <a:cubicBezTo>
                    <a:pt x="121621" y="46333"/>
                    <a:pt x="72850" y="91854"/>
                    <a:pt x="22452" y="136562"/>
                  </a:cubicBezTo>
                  <a:cubicBezTo>
                    <a:pt x="2130" y="154445"/>
                    <a:pt x="-2747" y="175579"/>
                    <a:pt x="1317" y="199965"/>
                  </a:cubicBezTo>
                  <a:cubicBezTo>
                    <a:pt x="7820" y="240608"/>
                    <a:pt x="37083" y="257679"/>
                    <a:pt x="72037" y="266620"/>
                  </a:cubicBezTo>
                  <a:cubicBezTo>
                    <a:pt x="97235" y="273936"/>
                    <a:pt x="119996" y="269872"/>
                    <a:pt x="146007" y="269872"/>
                  </a:cubicBezTo>
                  <a:cubicBezTo>
                    <a:pt x="210224" y="269872"/>
                    <a:pt x="552441" y="278000"/>
                    <a:pt x="552441" y="278000"/>
                  </a:cubicBezTo>
                  <a:cubicBezTo>
                    <a:pt x="562195" y="272310"/>
                    <a:pt x="571949" y="267433"/>
                    <a:pt x="581704" y="261743"/>
                  </a:cubicBezTo>
                  <a:close/>
                </a:path>
              </a:pathLst>
            </a:custGeom>
            <a:solidFill>
              <a:srgbClr val="ACCB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>
              <a:off x="9361835" y="2279201"/>
              <a:ext cx="1085176" cy="751088"/>
            </a:xfrm>
            <a:custGeom>
              <a:avLst/>
              <a:gdLst/>
              <a:ahLst/>
              <a:cxnLst/>
              <a:rect l="l" t="t" r="r" b="b"/>
              <a:pathLst>
                <a:path w="1085176" h="751088" extrusionOk="0">
                  <a:moveTo>
                    <a:pt x="0" y="560878"/>
                  </a:moveTo>
                  <a:cubicBezTo>
                    <a:pt x="35766" y="573071"/>
                    <a:pt x="249550" y="701504"/>
                    <a:pt x="324334" y="745398"/>
                  </a:cubicBezTo>
                  <a:cubicBezTo>
                    <a:pt x="331649" y="749463"/>
                    <a:pt x="338965" y="748650"/>
                    <a:pt x="346281" y="751088"/>
                  </a:cubicBezTo>
                  <a:cubicBezTo>
                    <a:pt x="346281" y="751088"/>
                    <a:pt x="347094" y="751088"/>
                    <a:pt x="347094" y="750276"/>
                  </a:cubicBezTo>
                  <a:cubicBezTo>
                    <a:pt x="519422" y="621843"/>
                    <a:pt x="1082738" y="202404"/>
                    <a:pt x="1085177" y="201591"/>
                  </a:cubicBezTo>
                  <a:cubicBezTo>
                    <a:pt x="1083551" y="201591"/>
                    <a:pt x="1082738" y="201591"/>
                    <a:pt x="1081112" y="201591"/>
                  </a:cubicBezTo>
                  <a:cubicBezTo>
                    <a:pt x="1045346" y="171515"/>
                    <a:pt x="834814" y="57714"/>
                    <a:pt x="771410" y="21947"/>
                  </a:cubicBezTo>
                  <a:cubicBezTo>
                    <a:pt x="763282" y="17883"/>
                    <a:pt x="753527" y="13819"/>
                    <a:pt x="755153" y="813"/>
                  </a:cubicBezTo>
                  <a:cubicBezTo>
                    <a:pt x="755153" y="813"/>
                    <a:pt x="755966" y="813"/>
                    <a:pt x="755966" y="0"/>
                  </a:cubicBezTo>
                  <a:cubicBezTo>
                    <a:pt x="751089" y="3251"/>
                    <a:pt x="746211" y="5690"/>
                    <a:pt x="742147" y="8942"/>
                  </a:cubicBezTo>
                  <a:cubicBezTo>
                    <a:pt x="658422" y="70719"/>
                    <a:pt x="78848" y="501539"/>
                    <a:pt x="0" y="560878"/>
                  </a:cubicBezTo>
                  <a:close/>
                </a:path>
              </a:pathLst>
            </a:custGeom>
            <a:solidFill>
              <a:srgbClr val="317D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8857858" y="2867716"/>
              <a:ext cx="803111" cy="392614"/>
            </a:xfrm>
            <a:custGeom>
              <a:avLst/>
              <a:gdLst/>
              <a:ahLst/>
              <a:cxnLst/>
              <a:rect l="l" t="t" r="r" b="b"/>
              <a:pathLst>
                <a:path w="803111" h="392614" extrusionOk="0">
                  <a:moveTo>
                    <a:pt x="19509" y="149567"/>
                  </a:moveTo>
                  <a:cubicBezTo>
                    <a:pt x="143877" y="221913"/>
                    <a:pt x="268246" y="294258"/>
                    <a:pt x="393427" y="367416"/>
                  </a:cubicBezTo>
                  <a:cubicBezTo>
                    <a:pt x="403995" y="373918"/>
                    <a:pt x="416188" y="379609"/>
                    <a:pt x="420252" y="392614"/>
                  </a:cubicBezTo>
                  <a:cubicBezTo>
                    <a:pt x="421065" y="392614"/>
                    <a:pt x="421065" y="391802"/>
                    <a:pt x="421878" y="391802"/>
                  </a:cubicBezTo>
                  <a:cubicBezTo>
                    <a:pt x="542182" y="331649"/>
                    <a:pt x="661673" y="270685"/>
                    <a:pt x="781977" y="210532"/>
                  </a:cubicBezTo>
                  <a:cubicBezTo>
                    <a:pt x="789293" y="207281"/>
                    <a:pt x="795796" y="202404"/>
                    <a:pt x="803112" y="198339"/>
                  </a:cubicBezTo>
                  <a:cubicBezTo>
                    <a:pt x="803112" y="198339"/>
                    <a:pt x="803112" y="198339"/>
                    <a:pt x="803112" y="198339"/>
                  </a:cubicBezTo>
                  <a:cubicBezTo>
                    <a:pt x="785229" y="178018"/>
                    <a:pt x="759217" y="168263"/>
                    <a:pt x="736457" y="155258"/>
                  </a:cubicBezTo>
                  <a:cubicBezTo>
                    <a:pt x="653545" y="106486"/>
                    <a:pt x="570632" y="59339"/>
                    <a:pt x="486907" y="11380"/>
                  </a:cubicBezTo>
                  <a:cubicBezTo>
                    <a:pt x="477153" y="5690"/>
                    <a:pt x="467398" y="2439"/>
                    <a:pt x="456831" y="0"/>
                  </a:cubicBezTo>
                  <a:cubicBezTo>
                    <a:pt x="456018" y="0"/>
                    <a:pt x="455205" y="813"/>
                    <a:pt x="454392" y="813"/>
                  </a:cubicBezTo>
                  <a:cubicBezTo>
                    <a:pt x="302386" y="40643"/>
                    <a:pt x="151193" y="85351"/>
                    <a:pt x="0" y="129246"/>
                  </a:cubicBezTo>
                  <a:cubicBezTo>
                    <a:pt x="2439" y="139000"/>
                    <a:pt x="10567" y="143877"/>
                    <a:pt x="19509" y="149567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10149503" y="2030259"/>
              <a:ext cx="543807" cy="430210"/>
            </a:xfrm>
            <a:custGeom>
              <a:avLst/>
              <a:gdLst/>
              <a:ahLst/>
              <a:cxnLst/>
              <a:rect l="l" t="t" r="r" b="b"/>
              <a:pathLst>
                <a:path w="543807" h="430210" extrusionOk="0">
                  <a:moveTo>
                    <a:pt x="53649" y="263573"/>
                  </a:moveTo>
                  <a:cubicBezTo>
                    <a:pt x="138187" y="312345"/>
                    <a:pt x="222725" y="359491"/>
                    <a:pt x="308076" y="407451"/>
                  </a:cubicBezTo>
                  <a:cubicBezTo>
                    <a:pt x="316205" y="412328"/>
                    <a:pt x="320269" y="419644"/>
                    <a:pt x="324333" y="427772"/>
                  </a:cubicBezTo>
                  <a:cubicBezTo>
                    <a:pt x="324333" y="428585"/>
                    <a:pt x="323521" y="429398"/>
                    <a:pt x="323521" y="430211"/>
                  </a:cubicBezTo>
                  <a:cubicBezTo>
                    <a:pt x="358474" y="409076"/>
                    <a:pt x="378796" y="373310"/>
                    <a:pt x="404807" y="344047"/>
                  </a:cubicBezTo>
                  <a:cubicBezTo>
                    <a:pt x="450328" y="290398"/>
                    <a:pt x="495848" y="236749"/>
                    <a:pt x="541369" y="183099"/>
                  </a:cubicBezTo>
                  <a:cubicBezTo>
                    <a:pt x="542182" y="183099"/>
                    <a:pt x="542182" y="182287"/>
                    <a:pt x="542995" y="182287"/>
                  </a:cubicBezTo>
                  <a:cubicBezTo>
                    <a:pt x="542995" y="181474"/>
                    <a:pt x="543807" y="181474"/>
                    <a:pt x="543807" y="180661"/>
                  </a:cubicBezTo>
                  <a:cubicBezTo>
                    <a:pt x="542995" y="180661"/>
                    <a:pt x="542182" y="180661"/>
                    <a:pt x="541369" y="179848"/>
                  </a:cubicBezTo>
                  <a:cubicBezTo>
                    <a:pt x="510480" y="175784"/>
                    <a:pt x="486907" y="155462"/>
                    <a:pt x="461708" y="140830"/>
                  </a:cubicBezTo>
                  <a:cubicBezTo>
                    <a:pt x="387737" y="99374"/>
                    <a:pt x="315392" y="55479"/>
                    <a:pt x="241421" y="13210"/>
                  </a:cubicBezTo>
                  <a:cubicBezTo>
                    <a:pt x="228415" y="5895"/>
                    <a:pt x="215410" y="-3047"/>
                    <a:pt x="199965" y="1017"/>
                  </a:cubicBezTo>
                  <a:cubicBezTo>
                    <a:pt x="198339" y="2643"/>
                    <a:pt x="196714" y="3456"/>
                    <a:pt x="195088" y="5895"/>
                  </a:cubicBezTo>
                  <a:cubicBezTo>
                    <a:pt x="185333" y="17275"/>
                    <a:pt x="174766" y="27029"/>
                    <a:pt x="165012" y="37596"/>
                  </a:cubicBezTo>
                  <a:cubicBezTo>
                    <a:pt x="110550" y="99374"/>
                    <a:pt x="55275" y="161965"/>
                    <a:pt x="813" y="223743"/>
                  </a:cubicBezTo>
                  <a:cubicBezTo>
                    <a:pt x="813" y="224556"/>
                    <a:pt x="0" y="225369"/>
                    <a:pt x="0" y="226181"/>
                  </a:cubicBezTo>
                  <a:cubicBezTo>
                    <a:pt x="13006" y="246503"/>
                    <a:pt x="34953" y="253006"/>
                    <a:pt x="53649" y="263573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8823905" y="2996149"/>
              <a:ext cx="454204" cy="285316"/>
            </a:xfrm>
            <a:custGeom>
              <a:avLst/>
              <a:gdLst/>
              <a:ahLst/>
              <a:cxnLst/>
              <a:rect l="l" t="t" r="r" b="b"/>
              <a:pathLst>
                <a:path w="454204" h="285316" extrusionOk="0">
                  <a:moveTo>
                    <a:pt x="427380" y="238983"/>
                  </a:moveTo>
                  <a:cubicBezTo>
                    <a:pt x="303012" y="166638"/>
                    <a:pt x="178643" y="93480"/>
                    <a:pt x="53462" y="21135"/>
                  </a:cubicBezTo>
                  <a:cubicBezTo>
                    <a:pt x="44520" y="15444"/>
                    <a:pt x="36392" y="10567"/>
                    <a:pt x="33140" y="0"/>
                  </a:cubicBezTo>
                  <a:cubicBezTo>
                    <a:pt x="32327" y="0"/>
                    <a:pt x="31514" y="0"/>
                    <a:pt x="31514" y="813"/>
                  </a:cubicBezTo>
                  <a:cubicBezTo>
                    <a:pt x="30702" y="813"/>
                    <a:pt x="29076" y="1626"/>
                    <a:pt x="28263" y="1626"/>
                  </a:cubicBezTo>
                  <a:cubicBezTo>
                    <a:pt x="16070" y="4877"/>
                    <a:pt x="8754" y="15444"/>
                    <a:pt x="626" y="23573"/>
                  </a:cubicBezTo>
                  <a:cubicBezTo>
                    <a:pt x="-1813" y="33328"/>
                    <a:pt x="3064" y="39830"/>
                    <a:pt x="12006" y="44708"/>
                  </a:cubicBezTo>
                  <a:cubicBezTo>
                    <a:pt x="55088" y="69094"/>
                    <a:pt x="97357" y="94293"/>
                    <a:pt x="139626" y="118679"/>
                  </a:cubicBezTo>
                  <a:cubicBezTo>
                    <a:pt x="225789" y="168263"/>
                    <a:pt x="311140" y="218661"/>
                    <a:pt x="396491" y="267433"/>
                  </a:cubicBezTo>
                  <a:cubicBezTo>
                    <a:pt x="403807" y="271497"/>
                    <a:pt x="408684" y="277187"/>
                    <a:pt x="410310" y="285316"/>
                  </a:cubicBezTo>
                  <a:cubicBezTo>
                    <a:pt x="410310" y="285316"/>
                    <a:pt x="411123" y="285316"/>
                    <a:pt x="411123" y="284503"/>
                  </a:cubicBezTo>
                  <a:cubicBezTo>
                    <a:pt x="424129" y="280439"/>
                    <a:pt x="437135" y="274749"/>
                    <a:pt x="448515" y="267433"/>
                  </a:cubicBezTo>
                  <a:cubicBezTo>
                    <a:pt x="450141" y="265807"/>
                    <a:pt x="452579" y="264994"/>
                    <a:pt x="454205" y="263369"/>
                  </a:cubicBezTo>
                  <a:cubicBezTo>
                    <a:pt x="449328" y="251176"/>
                    <a:pt x="437948" y="245486"/>
                    <a:pt x="427380" y="238983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9312250" y="2839266"/>
              <a:ext cx="394240" cy="225163"/>
            </a:xfrm>
            <a:custGeom>
              <a:avLst/>
              <a:gdLst/>
              <a:ahLst/>
              <a:cxnLst/>
              <a:rect l="l" t="t" r="r" b="b"/>
              <a:pathLst>
                <a:path w="394240" h="225163" extrusionOk="0">
                  <a:moveTo>
                    <a:pt x="373919" y="185334"/>
                  </a:moveTo>
                  <a:cubicBezTo>
                    <a:pt x="298322" y="141439"/>
                    <a:pt x="222725" y="96731"/>
                    <a:pt x="146316" y="53649"/>
                  </a:cubicBezTo>
                  <a:cubicBezTo>
                    <a:pt x="113801" y="35766"/>
                    <a:pt x="84538" y="12193"/>
                    <a:pt x="48772" y="813"/>
                  </a:cubicBezTo>
                  <a:cubicBezTo>
                    <a:pt x="47959" y="813"/>
                    <a:pt x="47959" y="813"/>
                    <a:pt x="47146" y="0"/>
                  </a:cubicBezTo>
                  <a:cubicBezTo>
                    <a:pt x="46333" y="0"/>
                    <a:pt x="46333" y="813"/>
                    <a:pt x="45520" y="813"/>
                  </a:cubicBezTo>
                  <a:cubicBezTo>
                    <a:pt x="34140" y="10567"/>
                    <a:pt x="21134" y="17883"/>
                    <a:pt x="7316" y="23573"/>
                  </a:cubicBezTo>
                  <a:cubicBezTo>
                    <a:pt x="4877" y="24386"/>
                    <a:pt x="2438" y="26012"/>
                    <a:pt x="0" y="26825"/>
                  </a:cubicBezTo>
                  <a:cubicBezTo>
                    <a:pt x="10567" y="29263"/>
                    <a:pt x="20322" y="32515"/>
                    <a:pt x="30076" y="38205"/>
                  </a:cubicBezTo>
                  <a:cubicBezTo>
                    <a:pt x="112988" y="86164"/>
                    <a:pt x="196713" y="133310"/>
                    <a:pt x="279626" y="182082"/>
                  </a:cubicBezTo>
                  <a:cubicBezTo>
                    <a:pt x="302386" y="195901"/>
                    <a:pt x="328398" y="204842"/>
                    <a:pt x="346281" y="225164"/>
                  </a:cubicBezTo>
                  <a:cubicBezTo>
                    <a:pt x="348719" y="223538"/>
                    <a:pt x="351158" y="221913"/>
                    <a:pt x="353597" y="219474"/>
                  </a:cubicBezTo>
                  <a:cubicBezTo>
                    <a:pt x="362538" y="212971"/>
                    <a:pt x="371480" y="206468"/>
                    <a:pt x="380421" y="199965"/>
                  </a:cubicBezTo>
                  <a:cubicBezTo>
                    <a:pt x="385298" y="196714"/>
                    <a:pt x="389363" y="193462"/>
                    <a:pt x="394240" y="190211"/>
                  </a:cubicBezTo>
                  <a:cubicBezTo>
                    <a:pt x="389363" y="188585"/>
                    <a:pt x="381234" y="189398"/>
                    <a:pt x="373919" y="185334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0115996" y="2254815"/>
              <a:ext cx="357840" cy="225976"/>
            </a:xfrm>
            <a:custGeom>
              <a:avLst/>
              <a:gdLst/>
              <a:ahLst/>
              <a:cxnLst/>
              <a:rect l="l" t="t" r="r" b="b"/>
              <a:pathLst>
                <a:path w="357840" h="225976" extrusionOk="0">
                  <a:moveTo>
                    <a:pt x="341583" y="182895"/>
                  </a:moveTo>
                  <a:cubicBezTo>
                    <a:pt x="257045" y="134936"/>
                    <a:pt x="171694" y="87790"/>
                    <a:pt x="87156" y="39018"/>
                  </a:cubicBezTo>
                  <a:cubicBezTo>
                    <a:pt x="68460" y="28450"/>
                    <a:pt x="45700" y="21135"/>
                    <a:pt x="33507" y="2439"/>
                  </a:cubicBezTo>
                  <a:cubicBezTo>
                    <a:pt x="32694" y="1626"/>
                    <a:pt x="32694" y="813"/>
                    <a:pt x="31881" y="0"/>
                  </a:cubicBezTo>
                  <a:cubicBezTo>
                    <a:pt x="30255" y="1626"/>
                    <a:pt x="23752" y="5690"/>
                    <a:pt x="13185" y="13819"/>
                  </a:cubicBezTo>
                  <a:cubicBezTo>
                    <a:pt x="9121" y="17070"/>
                    <a:pt x="5057" y="21135"/>
                    <a:pt x="992" y="24386"/>
                  </a:cubicBezTo>
                  <a:cubicBezTo>
                    <a:pt x="992" y="24386"/>
                    <a:pt x="179" y="24386"/>
                    <a:pt x="179" y="25199"/>
                  </a:cubicBezTo>
                  <a:cubicBezTo>
                    <a:pt x="-1446" y="38205"/>
                    <a:pt x="8308" y="41456"/>
                    <a:pt x="16436" y="46333"/>
                  </a:cubicBezTo>
                  <a:cubicBezTo>
                    <a:pt x="79840" y="82912"/>
                    <a:pt x="144057" y="117866"/>
                    <a:pt x="207460" y="154445"/>
                  </a:cubicBezTo>
                  <a:cubicBezTo>
                    <a:pt x="247291" y="178018"/>
                    <a:pt x="291186" y="196714"/>
                    <a:pt x="326139" y="225977"/>
                  </a:cubicBezTo>
                  <a:cubicBezTo>
                    <a:pt x="327765" y="225977"/>
                    <a:pt x="329390" y="225977"/>
                    <a:pt x="330203" y="225977"/>
                  </a:cubicBezTo>
                  <a:cubicBezTo>
                    <a:pt x="331016" y="225164"/>
                    <a:pt x="331829" y="225164"/>
                    <a:pt x="332642" y="224351"/>
                  </a:cubicBezTo>
                  <a:cubicBezTo>
                    <a:pt x="339958" y="220287"/>
                    <a:pt x="346461" y="214597"/>
                    <a:pt x="352963" y="208907"/>
                  </a:cubicBezTo>
                  <a:cubicBezTo>
                    <a:pt x="353776" y="208094"/>
                    <a:pt x="354589" y="207281"/>
                    <a:pt x="355402" y="206468"/>
                  </a:cubicBezTo>
                  <a:cubicBezTo>
                    <a:pt x="356215" y="206468"/>
                    <a:pt x="356215" y="205655"/>
                    <a:pt x="357028" y="205655"/>
                  </a:cubicBezTo>
                  <a:cubicBezTo>
                    <a:pt x="357028" y="204842"/>
                    <a:pt x="357840" y="204029"/>
                    <a:pt x="357840" y="203217"/>
                  </a:cubicBezTo>
                  <a:cubicBezTo>
                    <a:pt x="353776" y="195088"/>
                    <a:pt x="349712" y="187772"/>
                    <a:pt x="341583" y="182895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10344591" y="2002826"/>
              <a:ext cx="371479" cy="209719"/>
            </a:xfrm>
            <a:custGeom>
              <a:avLst/>
              <a:gdLst/>
              <a:ahLst/>
              <a:cxnLst/>
              <a:rect l="l" t="t" r="r" b="b"/>
              <a:pathLst>
                <a:path w="371479" h="209719" extrusionOk="0">
                  <a:moveTo>
                    <a:pt x="301573" y="152819"/>
                  </a:moveTo>
                  <a:cubicBezTo>
                    <a:pt x="214596" y="102421"/>
                    <a:pt x="126807" y="51211"/>
                    <a:pt x="39830" y="813"/>
                  </a:cubicBezTo>
                  <a:cubicBezTo>
                    <a:pt x="39017" y="813"/>
                    <a:pt x="39017" y="0"/>
                    <a:pt x="38205" y="0"/>
                  </a:cubicBezTo>
                  <a:cubicBezTo>
                    <a:pt x="22760" y="7316"/>
                    <a:pt x="9754" y="16257"/>
                    <a:pt x="0" y="30889"/>
                  </a:cubicBezTo>
                  <a:cubicBezTo>
                    <a:pt x="1626" y="30076"/>
                    <a:pt x="2438" y="30076"/>
                    <a:pt x="4064" y="29263"/>
                  </a:cubicBezTo>
                  <a:cubicBezTo>
                    <a:pt x="19508" y="25199"/>
                    <a:pt x="32515" y="34140"/>
                    <a:pt x="45520" y="41456"/>
                  </a:cubicBezTo>
                  <a:cubicBezTo>
                    <a:pt x="118678" y="83725"/>
                    <a:pt x="191836" y="127620"/>
                    <a:pt x="265807" y="169076"/>
                  </a:cubicBezTo>
                  <a:cubicBezTo>
                    <a:pt x="291006" y="183708"/>
                    <a:pt x="314579" y="204029"/>
                    <a:pt x="345468" y="208094"/>
                  </a:cubicBezTo>
                  <a:cubicBezTo>
                    <a:pt x="346281" y="208094"/>
                    <a:pt x="347094" y="208907"/>
                    <a:pt x="347907" y="208907"/>
                  </a:cubicBezTo>
                  <a:cubicBezTo>
                    <a:pt x="348719" y="208907"/>
                    <a:pt x="349533" y="208907"/>
                    <a:pt x="349533" y="209719"/>
                  </a:cubicBezTo>
                  <a:cubicBezTo>
                    <a:pt x="356035" y="207281"/>
                    <a:pt x="361726" y="202404"/>
                    <a:pt x="366603" y="198339"/>
                  </a:cubicBezTo>
                  <a:cubicBezTo>
                    <a:pt x="368228" y="197527"/>
                    <a:pt x="369854" y="195901"/>
                    <a:pt x="370667" y="195088"/>
                  </a:cubicBezTo>
                  <a:cubicBezTo>
                    <a:pt x="370667" y="194275"/>
                    <a:pt x="371480" y="193462"/>
                    <a:pt x="371480" y="191836"/>
                  </a:cubicBezTo>
                  <a:cubicBezTo>
                    <a:pt x="347094" y="182082"/>
                    <a:pt x="325147" y="165825"/>
                    <a:pt x="301573" y="152819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2" name="Google Shape;652;p12"/>
          <p:cNvSpPr/>
          <p:nvPr/>
        </p:nvSpPr>
        <p:spPr>
          <a:xfrm rot="9974247">
            <a:off x="7098012" y="8992964"/>
            <a:ext cx="17511" cy="26504"/>
          </a:xfrm>
          <a:custGeom>
            <a:avLst/>
            <a:gdLst/>
            <a:ahLst/>
            <a:cxnLst/>
            <a:rect l="l" t="t" r="r" b="b"/>
            <a:pathLst>
              <a:path w="17511" h="26504" extrusionOk="0">
                <a:moveTo>
                  <a:pt x="17256" y="0"/>
                </a:moveTo>
                <a:cubicBezTo>
                  <a:pt x="10630" y="10602"/>
                  <a:pt x="-635" y="11264"/>
                  <a:pt x="28" y="26504"/>
                </a:cubicBezTo>
                <a:cubicBezTo>
                  <a:pt x="9304" y="19878"/>
                  <a:pt x="19243" y="16565"/>
                  <a:pt x="17256" y="0"/>
                </a:cubicBezTo>
                <a:close/>
              </a:path>
            </a:pathLst>
          </a:custGeom>
          <a:solidFill>
            <a:srgbClr val="0A7C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3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58" name="Google Shape;658;p13"/>
          <p:cNvGrpSpPr/>
          <p:nvPr/>
        </p:nvGrpSpPr>
        <p:grpSpPr>
          <a:xfrm>
            <a:off x="4204088" y="1865168"/>
            <a:ext cx="4525172" cy="711174"/>
            <a:chOff x="3131840" y="2220253"/>
            <a:chExt cx="3096344" cy="711174"/>
          </a:xfrm>
        </p:grpSpPr>
        <p:sp>
          <p:nvSpPr>
            <p:cNvPr id="659" name="Google Shape;659;p13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3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3"/>
          <p:cNvGrpSpPr/>
          <p:nvPr/>
        </p:nvGrpSpPr>
        <p:grpSpPr>
          <a:xfrm>
            <a:off x="4204088" y="2747956"/>
            <a:ext cx="4525172" cy="711174"/>
            <a:chOff x="3131840" y="2220253"/>
            <a:chExt cx="3096344" cy="711174"/>
          </a:xfrm>
        </p:grpSpPr>
        <p:sp>
          <p:nvSpPr>
            <p:cNvPr id="662" name="Google Shape;662;p13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3"/>
          <p:cNvGrpSpPr/>
          <p:nvPr/>
        </p:nvGrpSpPr>
        <p:grpSpPr>
          <a:xfrm>
            <a:off x="4204088" y="3630742"/>
            <a:ext cx="4525172" cy="711174"/>
            <a:chOff x="3131840" y="2220253"/>
            <a:chExt cx="3096344" cy="711174"/>
          </a:xfrm>
        </p:grpSpPr>
        <p:sp>
          <p:nvSpPr>
            <p:cNvPr id="665" name="Google Shape;665;p13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3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3"/>
          <p:cNvGrpSpPr/>
          <p:nvPr/>
        </p:nvGrpSpPr>
        <p:grpSpPr>
          <a:xfrm>
            <a:off x="4204088" y="4513530"/>
            <a:ext cx="4525172" cy="711174"/>
            <a:chOff x="3131840" y="2220253"/>
            <a:chExt cx="3096344" cy="711174"/>
          </a:xfrm>
        </p:grpSpPr>
        <p:sp>
          <p:nvSpPr>
            <p:cNvPr id="668" name="Google Shape;668;p13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3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3"/>
          <p:cNvGrpSpPr/>
          <p:nvPr/>
        </p:nvGrpSpPr>
        <p:grpSpPr>
          <a:xfrm>
            <a:off x="4204088" y="5396316"/>
            <a:ext cx="4525172" cy="711174"/>
            <a:chOff x="3131840" y="2220253"/>
            <a:chExt cx="3096344" cy="711174"/>
          </a:xfrm>
        </p:grpSpPr>
        <p:sp>
          <p:nvSpPr>
            <p:cNvPr id="671" name="Google Shape;671;p13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3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13"/>
          <p:cNvSpPr/>
          <p:nvPr/>
        </p:nvSpPr>
        <p:spPr>
          <a:xfrm>
            <a:off x="912674" y="1839732"/>
            <a:ext cx="3156908" cy="695785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3"/>
          <p:cNvSpPr/>
          <p:nvPr/>
        </p:nvSpPr>
        <p:spPr>
          <a:xfrm>
            <a:off x="912674" y="2722520"/>
            <a:ext cx="3156908" cy="695785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3"/>
          <p:cNvSpPr/>
          <p:nvPr/>
        </p:nvSpPr>
        <p:spPr>
          <a:xfrm>
            <a:off x="912674" y="3605307"/>
            <a:ext cx="3156908" cy="695785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3"/>
          <p:cNvSpPr/>
          <p:nvPr/>
        </p:nvSpPr>
        <p:spPr>
          <a:xfrm>
            <a:off x="912674" y="4488096"/>
            <a:ext cx="3156908" cy="695785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3"/>
          <p:cNvSpPr/>
          <p:nvPr/>
        </p:nvSpPr>
        <p:spPr>
          <a:xfrm>
            <a:off x="912674" y="5370887"/>
            <a:ext cx="3156908" cy="6957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3"/>
          <p:cNvSpPr/>
          <p:nvPr/>
        </p:nvSpPr>
        <p:spPr>
          <a:xfrm>
            <a:off x="8772210" y="1839731"/>
            <a:ext cx="3419789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3"/>
          <p:cNvSpPr/>
          <p:nvPr/>
        </p:nvSpPr>
        <p:spPr>
          <a:xfrm>
            <a:off x="9327600" y="2722520"/>
            <a:ext cx="2864400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3"/>
          <p:cNvSpPr/>
          <p:nvPr/>
        </p:nvSpPr>
        <p:spPr>
          <a:xfrm>
            <a:off x="8982082" y="3605309"/>
            <a:ext cx="3209918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3"/>
          <p:cNvSpPr/>
          <p:nvPr/>
        </p:nvSpPr>
        <p:spPr>
          <a:xfrm>
            <a:off x="9585742" y="4488098"/>
            <a:ext cx="2606258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3"/>
          <p:cNvSpPr/>
          <p:nvPr/>
        </p:nvSpPr>
        <p:spPr>
          <a:xfrm>
            <a:off x="8729260" y="5370887"/>
            <a:ext cx="3462740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3"/>
          <p:cNvSpPr/>
          <p:nvPr/>
        </p:nvSpPr>
        <p:spPr>
          <a:xfrm>
            <a:off x="0" y="1839732"/>
            <a:ext cx="2249314" cy="69578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D8FD7"/>
              </a:gs>
              <a:gs pos="100000">
                <a:srgbClr val="4D8FD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3"/>
          <p:cNvSpPr/>
          <p:nvPr/>
        </p:nvSpPr>
        <p:spPr>
          <a:xfrm>
            <a:off x="0" y="2722520"/>
            <a:ext cx="2882451" cy="69578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8BB8C"/>
              </a:gs>
              <a:gs pos="100000">
                <a:srgbClr val="38BB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3"/>
          <p:cNvSpPr/>
          <p:nvPr/>
        </p:nvSpPr>
        <p:spPr>
          <a:xfrm>
            <a:off x="0" y="3605308"/>
            <a:ext cx="2882451" cy="69578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E61533"/>
              </a:gs>
              <a:gs pos="100000">
                <a:srgbClr val="E6153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3"/>
          <p:cNvSpPr/>
          <p:nvPr/>
        </p:nvSpPr>
        <p:spPr>
          <a:xfrm>
            <a:off x="0" y="4488096"/>
            <a:ext cx="2249314" cy="69578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47133"/>
              </a:gs>
              <a:gs pos="100000">
                <a:srgbClr val="F4713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0" y="5370887"/>
            <a:ext cx="2491127" cy="69578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ECC814"/>
              </a:gs>
              <a:gs pos="100000">
                <a:srgbClr val="ECC81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3"/>
          <p:cNvSpPr txBox="1"/>
          <p:nvPr/>
        </p:nvSpPr>
        <p:spPr>
          <a:xfrm>
            <a:off x="9138798" y="2049124"/>
            <a:ext cx="15672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3"/>
          <p:cNvSpPr txBox="1"/>
          <p:nvPr/>
        </p:nvSpPr>
        <p:spPr>
          <a:xfrm>
            <a:off x="9661113" y="2925862"/>
            <a:ext cx="10618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3"/>
          <p:cNvSpPr txBox="1"/>
          <p:nvPr/>
        </p:nvSpPr>
        <p:spPr>
          <a:xfrm>
            <a:off x="9257264" y="3812787"/>
            <a:ext cx="13216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3"/>
          <p:cNvSpPr txBox="1"/>
          <p:nvPr/>
        </p:nvSpPr>
        <p:spPr>
          <a:xfrm>
            <a:off x="9949145" y="4697491"/>
            <a:ext cx="10618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3"/>
          <p:cNvSpPr txBox="1"/>
          <p:nvPr/>
        </p:nvSpPr>
        <p:spPr>
          <a:xfrm>
            <a:off x="9113249" y="5580280"/>
            <a:ext cx="19697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Content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3"/>
          <p:cNvSpPr/>
          <p:nvPr/>
        </p:nvSpPr>
        <p:spPr>
          <a:xfrm rot="2700000">
            <a:off x="2268610" y="28235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3"/>
          <p:cNvSpPr/>
          <p:nvPr/>
        </p:nvSpPr>
        <p:spPr>
          <a:xfrm>
            <a:off x="1509540" y="2017716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3"/>
          <p:cNvSpPr/>
          <p:nvPr/>
        </p:nvSpPr>
        <p:spPr>
          <a:xfrm>
            <a:off x="2169302" y="3794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3"/>
          <p:cNvSpPr/>
          <p:nvPr/>
        </p:nvSpPr>
        <p:spPr>
          <a:xfrm>
            <a:off x="1736845" y="55591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3"/>
          <p:cNvSpPr/>
          <p:nvPr/>
        </p:nvSpPr>
        <p:spPr>
          <a:xfrm>
            <a:off x="1521114" y="46800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3"/>
          <p:cNvSpPr txBox="1"/>
          <p:nvPr/>
        </p:nvSpPr>
        <p:spPr>
          <a:xfrm>
            <a:off x="2491127" y="2049124"/>
            <a:ext cx="11611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3"/>
          <p:cNvSpPr txBox="1"/>
          <p:nvPr/>
        </p:nvSpPr>
        <p:spPr>
          <a:xfrm>
            <a:off x="2590462" y="2925862"/>
            <a:ext cx="10618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3"/>
          <p:cNvSpPr txBox="1"/>
          <p:nvPr/>
        </p:nvSpPr>
        <p:spPr>
          <a:xfrm>
            <a:off x="2558671" y="3812787"/>
            <a:ext cx="1093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3"/>
          <p:cNvSpPr txBox="1"/>
          <p:nvPr/>
        </p:nvSpPr>
        <p:spPr>
          <a:xfrm>
            <a:off x="2491128" y="4697491"/>
            <a:ext cx="11611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3"/>
          <p:cNvSpPr txBox="1"/>
          <p:nvPr/>
        </p:nvSpPr>
        <p:spPr>
          <a:xfrm>
            <a:off x="2409825" y="5580280"/>
            <a:ext cx="1242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4"/>
          <p:cNvSpPr>
            <a:spLocks noGrp="1"/>
          </p:cNvSpPr>
          <p:nvPr>
            <p:ph type="pic" idx="2"/>
          </p:nvPr>
        </p:nvSpPr>
        <p:spPr>
          <a:xfrm>
            <a:off x="3" y="0"/>
            <a:ext cx="9149960" cy="68566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708" name="Google Shape;708;p14"/>
          <p:cNvGrpSpPr/>
          <p:nvPr/>
        </p:nvGrpSpPr>
        <p:grpSpPr>
          <a:xfrm flipH="1">
            <a:off x="2925563" y="1977139"/>
            <a:ext cx="3818603" cy="2903451"/>
            <a:chOff x="5034903" y="2636631"/>
            <a:chExt cx="3818603" cy="2903451"/>
          </a:xfrm>
        </p:grpSpPr>
        <p:sp>
          <p:nvSpPr>
            <p:cNvPr id="709" name="Google Shape;709;p14"/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/>
              <a:ahLst/>
              <a:cxnLst/>
              <a:rect l="l" t="t" r="r" b="b"/>
              <a:pathLst>
                <a:path w="1958790" h="2265037" extrusionOk="0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>
              <a:gsLst>
                <a:gs pos="0">
                  <a:srgbClr val="8C760A"/>
                </a:gs>
                <a:gs pos="22000">
                  <a:srgbClr val="D2B110"/>
                </a:gs>
                <a:gs pos="44000">
                  <a:srgbClr val="F6E48A"/>
                </a:gs>
                <a:gs pos="73000">
                  <a:srgbClr val="D2B110"/>
                </a:gs>
                <a:gs pos="100000">
                  <a:srgbClr val="8C760A"/>
                </a:gs>
              </a:gsLst>
              <a:lin ang="8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/>
              <a:ahLst/>
              <a:cxnLst/>
              <a:rect l="l" t="t" r="r" b="b"/>
              <a:pathLst>
                <a:path w="1183546" h="1039641" extrusionOk="0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/>
              <a:ahLst/>
              <a:cxnLst/>
              <a:rect l="l" t="t" r="r" b="b"/>
              <a:pathLst>
                <a:path w="1073494" h="938054" extrusionOk="0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/>
              <a:ahLst/>
              <a:cxnLst/>
              <a:rect l="l" t="t" r="r" b="b"/>
              <a:pathLst>
                <a:path w="1722801" h="1197902" extrusionOk="0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rgbClr val="CB12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/>
              <a:ahLst/>
              <a:cxnLst/>
              <a:rect l="l" t="t" r="r" b="b"/>
              <a:pathLst>
                <a:path w="551652" h="462034" extrusionOk="0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/>
              <a:ahLst/>
              <a:cxnLst/>
              <a:rect l="l" t="t" r="r" b="b"/>
              <a:pathLst>
                <a:path w="295817" h="261957" extrusionOk="0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/>
              <a:ahLst/>
              <a:cxnLst/>
              <a:rect l="l" t="t" r="r" b="b"/>
              <a:pathLst>
                <a:path w="14642" h="22518" extrusionOk="0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/>
              <a:ahLst/>
              <a:cxnLst/>
              <a:rect l="l" t="t" r="r" b="b"/>
              <a:pathLst>
                <a:path w="17783" h="49793" extrusionOk="0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/>
              <a:ahLst/>
              <a:cxnLst/>
              <a:rect l="l" t="t" r="r" b="b"/>
              <a:pathLst>
                <a:path w="1631884" h="1069984" extrusionOk="0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/>
              <a:ahLst/>
              <a:cxnLst/>
              <a:rect l="l" t="t" r="r" b="b"/>
              <a:pathLst>
                <a:path w="172988" h="163250" extrusionOk="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/>
              <a:ahLst/>
              <a:cxnLst/>
              <a:rect l="l" t="t" r="r" b="b"/>
              <a:pathLst>
                <a:path w="4623" h="7113" extrusionOk="0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/>
              <a:ahLst/>
              <a:cxnLst/>
              <a:rect l="l" t="t" r="r" b="b"/>
              <a:pathLst>
                <a:path w="1724818" h="513675" extrusionOk="0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/>
              <a:ahLst/>
              <a:cxnLst/>
              <a:rect l="l" t="t" r="r" b="b"/>
              <a:pathLst>
                <a:path w="1674024" h="459208" extrusionOk="0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14"/>
          <p:cNvSpPr txBox="1"/>
          <p:nvPr/>
        </p:nvSpPr>
        <p:spPr>
          <a:xfrm>
            <a:off x="7656422" y="4409816"/>
            <a:ext cx="413597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4"/>
          <p:cNvSpPr txBox="1"/>
          <p:nvPr/>
        </p:nvSpPr>
        <p:spPr>
          <a:xfrm>
            <a:off x="9237993" y="658615"/>
            <a:ext cx="246637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4"/>
          <p:cNvSpPr txBox="1"/>
          <p:nvPr/>
        </p:nvSpPr>
        <p:spPr>
          <a:xfrm>
            <a:off x="3659337" y="562343"/>
            <a:ext cx="43445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4"/>
          <p:cNvSpPr txBox="1"/>
          <p:nvPr/>
        </p:nvSpPr>
        <p:spPr>
          <a:xfrm>
            <a:off x="3645462" y="1240746"/>
            <a:ext cx="43445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5"/>
          <p:cNvGrpSpPr/>
          <p:nvPr/>
        </p:nvGrpSpPr>
        <p:grpSpPr>
          <a:xfrm>
            <a:off x="8442995" y="430322"/>
            <a:ext cx="2641976" cy="3727096"/>
            <a:chOff x="8442995" y="430322"/>
            <a:chExt cx="2641976" cy="3727096"/>
          </a:xfrm>
        </p:grpSpPr>
        <p:grpSp>
          <p:nvGrpSpPr>
            <p:cNvPr id="732" name="Google Shape;732;p15"/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733" name="Google Shape;733;p15"/>
              <p:cNvGrpSpPr/>
              <p:nvPr/>
            </p:nvGrpSpPr>
            <p:grpSpPr>
              <a:xfrm>
                <a:off x="1117436" y="3140948"/>
                <a:ext cx="3452745" cy="2299248"/>
                <a:chOff x="539552" y="4441690"/>
                <a:chExt cx="3596930" cy="427470"/>
              </a:xfrm>
            </p:grpSpPr>
            <p:sp>
              <p:nvSpPr>
                <p:cNvPr id="734" name="Google Shape;734;p15"/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rgbClr val="F36622"/>
                    </a:gs>
                    <a:gs pos="100000">
                      <a:srgbClr val="F3662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15"/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rgbClr val="E0BD11"/>
                    </a:gs>
                    <a:gs pos="68000">
                      <a:srgbClr val="F0D23E"/>
                    </a:gs>
                    <a:gs pos="100000">
                      <a:srgbClr val="F0D23E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15"/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rgbClr val="2BBCC5"/>
                    </a:gs>
                    <a:gs pos="64192">
                      <a:schemeClr val="accent6"/>
                    </a:gs>
                    <a:gs pos="100000">
                      <a:schemeClr val="accent6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15"/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rgbClr val="D81330"/>
                    </a:gs>
                    <a:gs pos="68000">
                      <a:schemeClr val="accent3"/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15"/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>
                  <a:gsLst>
                    <a:gs pos="0">
                      <a:srgbClr val="35B083"/>
                    </a:gs>
                    <a:gs pos="68000">
                      <a:srgbClr val="53CB9F"/>
                    </a:gs>
                    <a:gs pos="100000">
                      <a:srgbClr val="53CB9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9" name="Google Shape;739;p15"/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740" name="Google Shape;740;p15"/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759" h="369199" extrusionOk="0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8A882"/>
                    </a:gs>
                    <a:gs pos="68000">
                      <a:srgbClr val="F36622"/>
                    </a:gs>
                    <a:gs pos="100000">
                      <a:srgbClr val="F36622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5"/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249" h="362367" extrusionOk="0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3DA63"/>
                    </a:gs>
                    <a:gs pos="68000">
                      <a:srgbClr val="E0BD11"/>
                    </a:gs>
                    <a:gs pos="100000">
                      <a:srgbClr val="E0BD1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5"/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342" h="364592" extrusionOk="0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1E2E6"/>
                    </a:gs>
                    <a:gs pos="68000">
                      <a:srgbClr val="3ECCD4"/>
                    </a:gs>
                    <a:gs pos="100000">
                      <a:srgbClr val="3ECCD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15"/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254" h="359360" extrusionOk="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5F75"/>
                    </a:gs>
                    <a:gs pos="68000">
                      <a:srgbClr val="D81330"/>
                    </a:gs>
                    <a:gs pos="100000">
                      <a:srgbClr val="D81330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8" h="352946" extrusionOk="0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5D5B2"/>
                    </a:gs>
                    <a:gs pos="68000">
                      <a:srgbClr val="35B083"/>
                    </a:gs>
                    <a:gs pos="100000">
                      <a:srgbClr val="35B083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5" name="Google Shape;745;p15"/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dk1">
                  <a:alpha val="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6" name="Google Shape;746;p15"/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747" name="Google Shape;747;p15"/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rgbClr val="F79E73"/>
                    </a:gs>
                    <a:gs pos="100000">
                      <a:srgbClr val="F79E73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15"/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rgbClr val="F0D651"/>
                    </a:gs>
                    <a:gs pos="100000">
                      <a:srgbClr val="F0D65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15"/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rgbClr val="5AD3DA"/>
                    </a:gs>
                    <a:gs pos="68000">
                      <a:srgbClr val="30C8D1"/>
                    </a:gs>
                    <a:gs pos="100000">
                      <a:srgbClr val="30C8D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15"/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/>
                    </a:gs>
                    <a:gs pos="68000">
                      <a:srgbClr val="EE4D65"/>
                    </a:gs>
                    <a:gs pos="100000">
                      <a:srgbClr val="EE4D65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15"/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rgbClr val="64CFA8"/>
                    </a:gs>
                    <a:gs pos="100000">
                      <a:srgbClr val="64CFA8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2" name="Google Shape;752;p15"/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15"/>
            <p:cNvGrpSpPr/>
            <p:nvPr/>
          </p:nvGrpSpPr>
          <p:grpSpPr>
            <a:xfrm>
              <a:off x="8894537" y="430322"/>
              <a:ext cx="1743492" cy="2099923"/>
              <a:chOff x="8894537" y="430322"/>
              <a:chExt cx="1743492" cy="2099923"/>
            </a:xfrm>
          </p:grpSpPr>
          <p:sp>
            <p:nvSpPr>
              <p:cNvPr id="754" name="Google Shape;754;p15"/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/>
                <a:ahLst/>
                <a:cxnLst/>
                <a:rect l="l" t="t" r="r" b="b"/>
                <a:pathLst>
                  <a:path w="544812" h="1444797" extrusionOk="0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5"/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/>
                <a:ahLst/>
                <a:cxnLst/>
                <a:rect l="l" t="t" r="r" b="b"/>
                <a:pathLst>
                  <a:path w="817827" h="1465684" extrusionOk="0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5"/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/>
                <a:ahLst/>
                <a:cxnLst/>
                <a:rect l="l" t="t" r="r" b="b"/>
                <a:pathLst>
                  <a:path w="668556" h="1280116" extrusionOk="0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/>
                <a:ahLst/>
                <a:cxnLst/>
                <a:rect l="l" t="t" r="r" b="b"/>
                <a:pathLst>
                  <a:path w="547472" h="1342708" extrusionOk="0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/>
                <a:ahLst/>
                <a:cxnLst/>
                <a:rect l="l" t="t" r="r" b="b"/>
                <a:pathLst>
                  <a:path w="450522" h="1722175" extrusionOk="0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9" name="Google Shape;759;p15"/>
          <p:cNvGrpSpPr/>
          <p:nvPr/>
        </p:nvGrpSpPr>
        <p:grpSpPr>
          <a:xfrm rot="186727">
            <a:off x="7460493" y="3214765"/>
            <a:ext cx="3960452" cy="3559919"/>
            <a:chOff x="7510188" y="3353913"/>
            <a:chExt cx="3960452" cy="3559919"/>
          </a:xfrm>
        </p:grpSpPr>
        <p:grpSp>
          <p:nvGrpSpPr>
            <p:cNvPr id="760" name="Google Shape;760;p15"/>
            <p:cNvGrpSpPr/>
            <p:nvPr/>
          </p:nvGrpSpPr>
          <p:grpSpPr>
            <a:xfrm rot="9135122">
              <a:off x="7859617" y="3980558"/>
              <a:ext cx="3261595" cy="2306628"/>
              <a:chOff x="5381328" y="1838133"/>
              <a:chExt cx="5655824" cy="3999847"/>
            </a:xfrm>
          </p:grpSpPr>
          <p:sp>
            <p:nvSpPr>
              <p:cNvPr id="761" name="Google Shape;761;p15"/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/>
                <a:ahLst/>
                <a:cxnLst/>
                <a:rect l="l" t="t" r="r" b="b"/>
                <a:pathLst>
                  <a:path w="2382202" h="1982296" extrusionOk="0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/>
                <a:ahLst/>
                <a:cxnLst/>
                <a:rect l="l" t="t" r="r" b="b"/>
                <a:pathLst>
                  <a:path w="415956" h="524298" extrusionOk="0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/>
                <a:ahLst/>
                <a:cxnLst/>
                <a:rect l="l" t="t" r="r" b="b"/>
                <a:pathLst>
                  <a:path w="4103772" h="2699269" extrusionOk="0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/>
                <a:ahLst/>
                <a:cxnLst/>
                <a:rect l="l" t="t" r="r" b="b"/>
                <a:pathLst>
                  <a:path w="610237" h="970914" extrusionOk="0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/>
                <a:ahLst/>
                <a:cxnLst/>
                <a:rect l="l" t="t" r="r" b="b"/>
                <a:pathLst>
                  <a:path w="570142" h="913202" extrusionOk="0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/>
                <a:ahLst/>
                <a:cxnLst/>
                <a:rect l="l" t="t" r="r" b="b"/>
                <a:pathLst>
                  <a:path w="350403" h="500802" extrusionOk="0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/>
                <a:ahLst/>
                <a:cxnLst/>
                <a:rect l="l" t="t" r="r" b="b"/>
                <a:pathLst>
                  <a:path w="3113241" h="935790" extrusionOk="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0643" extrusionOk="0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/>
                <a:ahLst/>
                <a:cxnLst/>
                <a:rect l="l" t="t" r="r" b="b"/>
                <a:pathLst>
                  <a:path w="1438617" h="553309" extrusionOk="0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/>
                <a:ahLst/>
                <a:cxnLst/>
                <a:rect l="l" t="t" r="r" b="b"/>
                <a:pathLst>
                  <a:path w="421889" h="96181" extrusionOk="0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/>
                <a:ahLst/>
                <a:cxnLst/>
                <a:rect l="l" t="t" r="r" b="b"/>
                <a:pathLst>
                  <a:path w="1797247" h="1283339" extrusionOk="0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/>
                <a:ahLst/>
                <a:cxnLst/>
                <a:rect l="l" t="t" r="r" b="b"/>
                <a:pathLst>
                  <a:path w="581703" h="278000" extrusionOk="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/>
                <a:ahLst/>
                <a:cxnLst/>
                <a:rect l="l" t="t" r="r" b="b"/>
                <a:pathLst>
                  <a:path w="1085176" h="751088" extrusionOk="0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rgbClr val="317D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/>
                <a:ahLst/>
                <a:cxnLst/>
                <a:rect l="l" t="t" r="r" b="b"/>
                <a:pathLst>
                  <a:path w="803111" h="392614" extrusionOk="0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543807" h="430210" extrusionOk="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/>
                <a:ahLst/>
                <a:cxnLst/>
                <a:rect l="l" t="t" r="r" b="b"/>
                <a:pathLst>
                  <a:path w="454204" h="285316" extrusionOk="0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/>
                <a:ahLst/>
                <a:cxnLst/>
                <a:rect l="l" t="t" r="r" b="b"/>
                <a:pathLst>
                  <a:path w="394240" h="225163" extrusionOk="0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/>
                <a:ahLst/>
                <a:cxnLst/>
                <a:rect l="l" t="t" r="r" b="b"/>
                <a:pathLst>
                  <a:path w="357840" h="225976" extrusionOk="0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/>
                <a:ahLst/>
                <a:cxnLst/>
                <a:rect l="l" t="t" r="r" b="b"/>
                <a:pathLst>
                  <a:path w="371479" h="209719" extrusionOk="0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0" name="Google Shape;780;p15"/>
            <p:cNvGrpSpPr/>
            <p:nvPr/>
          </p:nvGrpSpPr>
          <p:grpSpPr>
            <a:xfrm>
              <a:off x="8361194" y="4012521"/>
              <a:ext cx="2859717" cy="1142637"/>
              <a:chOff x="8361194" y="4012521"/>
              <a:chExt cx="2859717" cy="1142637"/>
            </a:xfrm>
          </p:grpSpPr>
          <p:sp>
            <p:nvSpPr>
              <p:cNvPr id="781" name="Google Shape;781;p15"/>
              <p:cNvSpPr/>
              <p:nvPr/>
            </p:nvSpPr>
            <p:spPr>
              <a:xfrm rot="9135122">
                <a:off x="8506951" y="4209475"/>
                <a:ext cx="763688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763688" h="814750" extrusionOk="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rgbClr val="A53B08"/>
                  </a:gs>
                  <a:gs pos="11000">
                    <a:srgbClr val="F25A12"/>
                  </a:gs>
                  <a:gs pos="23000">
                    <a:schemeClr val="accent2"/>
                  </a:gs>
                  <a:gs pos="41000">
                    <a:srgbClr val="FABDA1"/>
                  </a:gs>
                  <a:gs pos="62000">
                    <a:schemeClr val="accent2"/>
                  </a:gs>
                  <a:gs pos="84000">
                    <a:srgbClr val="F25A12"/>
                  </a:gs>
                  <a:gs pos="100000">
                    <a:srgbClr val="A53B08"/>
                  </a:gs>
                </a:gsLst>
                <a:lin ang="17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 rot="9135122">
                <a:off x="8958080" y="4192970"/>
                <a:ext cx="763688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763688" h="814750" extrusionOk="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rgbClr val="8C760A"/>
                  </a:gs>
                  <a:gs pos="11000">
                    <a:srgbClr val="D2B110"/>
                  </a:gs>
                  <a:gs pos="23000">
                    <a:schemeClr val="accent1"/>
                  </a:gs>
                  <a:gs pos="41000">
                    <a:srgbClr val="F6E48A"/>
                  </a:gs>
                  <a:gs pos="62000">
                    <a:schemeClr val="accent1"/>
                  </a:gs>
                  <a:gs pos="84000">
                    <a:srgbClr val="D2B110"/>
                  </a:gs>
                  <a:gs pos="100000">
                    <a:srgbClr val="8C760A"/>
                  </a:gs>
                </a:gsLst>
                <a:lin ang="18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 rot="9135122">
                <a:off x="9409209" y="4176465"/>
                <a:ext cx="763688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763688" h="814750" extrusionOk="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rgbClr val="186B70"/>
                  </a:gs>
                  <a:gs pos="22000">
                    <a:srgbClr val="25A1A9"/>
                  </a:gs>
                  <a:gs pos="44000">
                    <a:srgbClr val="ACE9ED"/>
                  </a:gs>
                  <a:gs pos="73000">
                    <a:srgbClr val="30C8D1"/>
                  </a:gs>
                  <a:gs pos="100000">
                    <a:srgbClr val="1F868C"/>
                  </a:gs>
                </a:gsLst>
                <a:lin ang="17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 rot="9135122">
                <a:off x="9860338" y="4159960"/>
                <a:ext cx="763688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763688" h="814750" extrusionOk="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rgbClr val="870C1E"/>
                  </a:gs>
                  <a:gs pos="22000">
                    <a:srgbClr val="A20E24"/>
                  </a:gs>
                  <a:gs pos="44000">
                    <a:srgbClr val="F48797"/>
                  </a:gs>
                  <a:gs pos="73000">
                    <a:srgbClr val="CB122D"/>
                  </a:gs>
                  <a:gs pos="100000">
                    <a:srgbClr val="870C1E"/>
                  </a:gs>
                </a:gsLst>
                <a:lin ang="17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 rot="9135122">
                <a:off x="10311467" y="4143455"/>
                <a:ext cx="763688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763688" h="814750" extrusionOk="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rgbClr val="216E52"/>
                  </a:gs>
                  <a:gs pos="22000">
                    <a:srgbClr val="32A57B"/>
                  </a:gs>
                  <a:gs pos="44000">
                    <a:srgbClr val="98DFC5"/>
                  </a:gs>
                  <a:gs pos="73000">
                    <a:srgbClr val="32A57B"/>
                  </a:gs>
                  <a:gs pos="100000">
                    <a:srgbClr val="216E52"/>
                  </a:gs>
                </a:gsLst>
                <a:lin ang="17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6" name="Google Shape;786;p15"/>
          <p:cNvGrpSpPr/>
          <p:nvPr/>
        </p:nvGrpSpPr>
        <p:grpSpPr>
          <a:xfrm>
            <a:off x="3084883" y="5071182"/>
            <a:ext cx="1893253" cy="1117356"/>
            <a:chOff x="4986771" y="4670840"/>
            <a:chExt cx="1996552" cy="1117356"/>
          </a:xfrm>
        </p:grpSpPr>
        <p:sp>
          <p:nvSpPr>
            <p:cNvPr id="787" name="Google Shape;787;p15"/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5"/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15"/>
          <p:cNvSpPr/>
          <p:nvPr/>
        </p:nvSpPr>
        <p:spPr>
          <a:xfrm>
            <a:off x="3784698" y="4396173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0" name="Google Shape;790;p15"/>
          <p:cNvGrpSpPr/>
          <p:nvPr/>
        </p:nvGrpSpPr>
        <p:grpSpPr>
          <a:xfrm>
            <a:off x="982092" y="5071182"/>
            <a:ext cx="1893253" cy="1117356"/>
            <a:chOff x="3059832" y="4670840"/>
            <a:chExt cx="1996552" cy="1117356"/>
          </a:xfrm>
        </p:grpSpPr>
        <p:sp>
          <p:nvSpPr>
            <p:cNvPr id="791" name="Google Shape;791;p15"/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5"/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5"/>
          <p:cNvSpPr/>
          <p:nvPr/>
        </p:nvSpPr>
        <p:spPr>
          <a:xfrm>
            <a:off x="1681908" y="4405065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15"/>
          <p:cNvGrpSpPr/>
          <p:nvPr/>
        </p:nvGrpSpPr>
        <p:grpSpPr>
          <a:xfrm>
            <a:off x="5187672" y="5071182"/>
            <a:ext cx="1893253" cy="1117356"/>
            <a:chOff x="6913710" y="4670840"/>
            <a:chExt cx="1996552" cy="1117356"/>
          </a:xfrm>
        </p:grpSpPr>
        <p:sp>
          <p:nvSpPr>
            <p:cNvPr id="795" name="Google Shape;795;p15"/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5"/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15"/>
          <p:cNvSpPr/>
          <p:nvPr/>
        </p:nvSpPr>
        <p:spPr>
          <a:xfrm>
            <a:off x="5887488" y="4394625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5"/>
          <p:cNvSpPr/>
          <p:nvPr/>
        </p:nvSpPr>
        <p:spPr>
          <a:xfrm>
            <a:off x="3913180" y="4538847"/>
            <a:ext cx="236654" cy="221530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5"/>
          <p:cNvSpPr/>
          <p:nvPr/>
        </p:nvSpPr>
        <p:spPr>
          <a:xfrm>
            <a:off x="1811329" y="4525594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5"/>
          <p:cNvSpPr/>
          <p:nvPr/>
        </p:nvSpPr>
        <p:spPr>
          <a:xfrm>
            <a:off x="5998414" y="4486333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5"/>
          <p:cNvSpPr txBox="1"/>
          <p:nvPr/>
        </p:nvSpPr>
        <p:spPr>
          <a:xfrm>
            <a:off x="775907" y="1663302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5"/>
          <p:cNvSpPr txBox="1"/>
          <p:nvPr/>
        </p:nvSpPr>
        <p:spPr>
          <a:xfrm>
            <a:off x="775904" y="2537893"/>
            <a:ext cx="662473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803" name="Google Shape;803;p15"/>
          <p:cNvSpPr txBox="1"/>
          <p:nvPr/>
        </p:nvSpPr>
        <p:spPr>
          <a:xfrm>
            <a:off x="706439" y="431159"/>
            <a:ext cx="7143750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6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09" name="Google Shape;809;p16"/>
          <p:cNvGrpSpPr/>
          <p:nvPr/>
        </p:nvGrpSpPr>
        <p:grpSpPr>
          <a:xfrm>
            <a:off x="1138991" y="1427431"/>
            <a:ext cx="2761612" cy="5091060"/>
            <a:chOff x="433001" y="1399349"/>
            <a:chExt cx="2505075" cy="4618131"/>
          </a:xfrm>
        </p:grpSpPr>
        <p:sp>
          <p:nvSpPr>
            <p:cNvPr id="810" name="Google Shape;810;p16"/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/>
              <a:ahLst/>
              <a:cxnLst/>
              <a:rect l="l" t="t" r="r" b="b"/>
              <a:pathLst>
                <a:path w="2505075" h="4610100" extrusionOk="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6"/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/>
              <a:ahLst/>
              <a:cxnLst/>
              <a:rect l="l" t="t" r="r" b="b"/>
              <a:pathLst>
                <a:path w="647458" h="566880" extrusionOk="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rgbClr val="317D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16"/>
          <p:cNvGrpSpPr/>
          <p:nvPr/>
        </p:nvGrpSpPr>
        <p:grpSpPr>
          <a:xfrm>
            <a:off x="6139595" y="1739897"/>
            <a:ext cx="5122909" cy="881675"/>
            <a:chOff x="4889913" y="1200946"/>
            <a:chExt cx="4051728" cy="881675"/>
          </a:xfrm>
        </p:grpSpPr>
        <p:sp>
          <p:nvSpPr>
            <p:cNvPr id="813" name="Google Shape;813;p16"/>
            <p:cNvSpPr txBox="1"/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lang="en-US" sz="2400" b="1" dirty="0" smtClean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THEME PPT</a:t>
              </a:r>
              <a:r>
                <a:rPr lang="en-US" sz="24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Layout </a:t>
              </a:r>
              <a:r>
                <a:rPr lang="en-US" sz="2400" b="1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Clean Text </a:t>
              </a: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Slide</a:t>
              </a:r>
              <a:endParaRPr sz="24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6"/>
            <p:cNvSpPr txBox="1"/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p16"/>
          <p:cNvSpPr/>
          <p:nvPr/>
        </p:nvSpPr>
        <p:spPr>
          <a:xfrm>
            <a:off x="6214165" y="2764827"/>
            <a:ext cx="72000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6"/>
          <p:cNvSpPr/>
          <p:nvPr/>
        </p:nvSpPr>
        <p:spPr>
          <a:xfrm>
            <a:off x="8804414" y="2764827"/>
            <a:ext cx="720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6"/>
          <p:cNvSpPr txBox="1"/>
          <p:nvPr/>
        </p:nvSpPr>
        <p:spPr>
          <a:xfrm>
            <a:off x="7000574" y="2970980"/>
            <a:ext cx="15618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6"/>
          <p:cNvSpPr txBox="1"/>
          <p:nvPr/>
        </p:nvSpPr>
        <p:spPr>
          <a:xfrm>
            <a:off x="9670460" y="3000332"/>
            <a:ext cx="15618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6"/>
          <p:cNvSpPr txBox="1"/>
          <p:nvPr/>
        </p:nvSpPr>
        <p:spPr>
          <a:xfrm>
            <a:off x="6534004" y="3665487"/>
            <a:ext cx="187474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Chart </a:t>
            </a:r>
            <a:r>
              <a:rPr lang="en-US"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7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0" name="Google Shape;820;p16"/>
          <p:cNvGraphicFramePr/>
          <p:nvPr/>
        </p:nvGraphicFramePr>
        <p:xfrm>
          <a:off x="6096000" y="412549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1" name="Google Shape;821;p16"/>
          <p:cNvSpPr/>
          <p:nvPr/>
        </p:nvSpPr>
        <p:spPr>
          <a:xfrm>
            <a:off x="8978608" y="476074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6"/>
          <p:cNvSpPr/>
          <p:nvPr/>
        </p:nvSpPr>
        <p:spPr>
          <a:xfrm>
            <a:off x="9949209" y="40896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6"/>
          <p:cNvSpPr/>
          <p:nvPr/>
        </p:nvSpPr>
        <p:spPr>
          <a:xfrm>
            <a:off x="9476111" y="539621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16"/>
          <p:cNvGrpSpPr/>
          <p:nvPr/>
        </p:nvGrpSpPr>
        <p:grpSpPr>
          <a:xfrm rot="5400000">
            <a:off x="6210726" y="3768801"/>
            <a:ext cx="301202" cy="301202"/>
            <a:chOff x="4972700" y="3925047"/>
            <a:chExt cx="391388" cy="391388"/>
          </a:xfrm>
        </p:grpSpPr>
        <p:sp>
          <p:nvSpPr>
            <p:cNvPr id="825" name="Google Shape;825;p16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lt1">
                <a:alpha val="9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7" name="Google Shape;827;p16"/>
          <p:cNvSpPr txBox="1"/>
          <p:nvPr/>
        </p:nvSpPr>
        <p:spPr>
          <a:xfrm>
            <a:off x="10052458" y="4086375"/>
            <a:ext cx="5135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/>
          </a:p>
        </p:txBody>
      </p:sp>
      <p:sp>
        <p:nvSpPr>
          <p:cNvPr id="828" name="Google Shape;828;p16"/>
          <p:cNvSpPr txBox="1"/>
          <p:nvPr/>
        </p:nvSpPr>
        <p:spPr>
          <a:xfrm>
            <a:off x="9089178" y="4746114"/>
            <a:ext cx="5135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/>
          </a:p>
        </p:txBody>
      </p:sp>
      <p:sp>
        <p:nvSpPr>
          <p:cNvPr id="829" name="Google Shape;829;p16"/>
          <p:cNvSpPr txBox="1"/>
          <p:nvPr/>
        </p:nvSpPr>
        <p:spPr>
          <a:xfrm>
            <a:off x="9579360" y="5392924"/>
            <a:ext cx="5135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/>
          </a:p>
        </p:txBody>
      </p:sp>
      <p:sp>
        <p:nvSpPr>
          <p:cNvPr id="830" name="Google Shape;830;p16"/>
          <p:cNvSpPr/>
          <p:nvPr/>
        </p:nvSpPr>
        <p:spPr>
          <a:xfrm>
            <a:off x="6388892" y="295213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6"/>
          <p:cNvSpPr/>
          <p:nvPr/>
        </p:nvSpPr>
        <p:spPr>
          <a:xfrm>
            <a:off x="8985323" y="2928887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p16"/>
          <p:cNvGrpSpPr/>
          <p:nvPr/>
        </p:nvGrpSpPr>
        <p:grpSpPr>
          <a:xfrm>
            <a:off x="2979071" y="4760749"/>
            <a:ext cx="1400749" cy="1653203"/>
            <a:chOff x="2979071" y="4760749"/>
            <a:chExt cx="1400749" cy="1653203"/>
          </a:xfrm>
        </p:grpSpPr>
        <p:grpSp>
          <p:nvGrpSpPr>
            <p:cNvPr id="833" name="Google Shape;833;p16"/>
            <p:cNvGrpSpPr/>
            <p:nvPr/>
          </p:nvGrpSpPr>
          <p:grpSpPr>
            <a:xfrm>
              <a:off x="2979071" y="4760749"/>
              <a:ext cx="1400749" cy="1653203"/>
              <a:chOff x="2979071" y="4760749"/>
              <a:chExt cx="1400749" cy="1653203"/>
            </a:xfrm>
          </p:grpSpPr>
          <p:sp>
            <p:nvSpPr>
              <p:cNvPr id="834" name="Google Shape;834;p16"/>
              <p:cNvSpPr/>
              <p:nvPr/>
            </p:nvSpPr>
            <p:spPr>
              <a:xfrm>
                <a:off x="3134202" y="4767356"/>
                <a:ext cx="1045723" cy="518225"/>
              </a:xfrm>
              <a:custGeom>
                <a:avLst/>
                <a:gdLst/>
                <a:ahLst/>
                <a:cxnLst/>
                <a:rect l="l" t="t" r="r" b="b"/>
                <a:pathLst>
                  <a:path w="1447546" h="717355" extrusionOk="0">
                    <a:moveTo>
                      <a:pt x="1401916" y="523410"/>
                    </a:moveTo>
                    <a:cubicBezTo>
                      <a:pt x="1385641" y="474133"/>
                      <a:pt x="1353091" y="387332"/>
                      <a:pt x="1330939" y="343028"/>
                    </a:cubicBezTo>
                    <a:cubicBezTo>
                      <a:pt x="1310595" y="308217"/>
                      <a:pt x="1293868" y="273859"/>
                      <a:pt x="1268099" y="244925"/>
                    </a:cubicBezTo>
                    <a:cubicBezTo>
                      <a:pt x="1255892" y="227294"/>
                      <a:pt x="1185367" y="149083"/>
                      <a:pt x="1150104" y="126931"/>
                    </a:cubicBezTo>
                    <a:cubicBezTo>
                      <a:pt x="1116650" y="97998"/>
                      <a:pt x="1062400" y="73133"/>
                      <a:pt x="1015383" y="51885"/>
                    </a:cubicBezTo>
                    <a:cubicBezTo>
                      <a:pt x="930391" y="13458"/>
                      <a:pt x="838618" y="7581"/>
                      <a:pt x="747297" y="800"/>
                    </a:cubicBezTo>
                    <a:cubicBezTo>
                      <a:pt x="706609" y="-2365"/>
                      <a:pt x="594040" y="3512"/>
                      <a:pt x="530748" y="24760"/>
                    </a:cubicBezTo>
                    <a:cubicBezTo>
                      <a:pt x="451181" y="51433"/>
                      <a:pt x="375231" y="79010"/>
                      <a:pt x="306514" y="126479"/>
                    </a:cubicBezTo>
                    <a:cubicBezTo>
                      <a:pt x="245482" y="169427"/>
                      <a:pt x="196205" y="225034"/>
                      <a:pt x="167724" y="260748"/>
                    </a:cubicBezTo>
                    <a:cubicBezTo>
                      <a:pt x="118898" y="324492"/>
                      <a:pt x="81375" y="398182"/>
                      <a:pt x="69621" y="424403"/>
                    </a:cubicBezTo>
                    <a:cubicBezTo>
                      <a:pt x="42496" y="491312"/>
                      <a:pt x="22152" y="560029"/>
                      <a:pt x="8590" y="631006"/>
                    </a:cubicBezTo>
                    <a:cubicBezTo>
                      <a:pt x="4973" y="650898"/>
                      <a:pt x="0" y="673050"/>
                      <a:pt x="0" y="694750"/>
                    </a:cubicBezTo>
                    <a:cubicBezTo>
                      <a:pt x="0" y="715998"/>
                      <a:pt x="37071" y="753069"/>
                      <a:pt x="61031" y="633719"/>
                    </a:cubicBezTo>
                    <a:cubicBezTo>
                      <a:pt x="70073" y="590318"/>
                      <a:pt x="82279" y="553700"/>
                      <a:pt x="94034" y="513464"/>
                    </a:cubicBezTo>
                    <a:cubicBezTo>
                      <a:pt x="104432" y="476845"/>
                      <a:pt x="133365" y="412197"/>
                      <a:pt x="150544" y="386880"/>
                    </a:cubicBezTo>
                    <a:cubicBezTo>
                      <a:pt x="170436" y="357947"/>
                      <a:pt x="187163" y="327205"/>
                      <a:pt x="206603" y="297819"/>
                    </a:cubicBezTo>
                    <a:cubicBezTo>
                      <a:pt x="232372" y="259844"/>
                      <a:pt x="304253" y="188415"/>
                      <a:pt x="341776" y="164906"/>
                    </a:cubicBezTo>
                    <a:cubicBezTo>
                      <a:pt x="443948" y="101615"/>
                      <a:pt x="551996" y="60475"/>
                      <a:pt x="671798" y="55050"/>
                    </a:cubicBezTo>
                    <a:cubicBezTo>
                      <a:pt x="721076" y="52789"/>
                      <a:pt x="770353" y="52789"/>
                      <a:pt x="820082" y="58214"/>
                    </a:cubicBezTo>
                    <a:cubicBezTo>
                      <a:pt x="917733" y="68160"/>
                      <a:pt x="1008150" y="97094"/>
                      <a:pt x="1091333" y="149083"/>
                    </a:cubicBezTo>
                    <a:cubicBezTo>
                      <a:pt x="1125240" y="170331"/>
                      <a:pt x="1158694" y="192484"/>
                      <a:pt x="1184011" y="223677"/>
                    </a:cubicBezTo>
                    <a:cubicBezTo>
                      <a:pt x="1219274" y="267530"/>
                      <a:pt x="1255892" y="310930"/>
                      <a:pt x="1280757" y="362015"/>
                    </a:cubicBezTo>
                    <a:cubicBezTo>
                      <a:pt x="1313759" y="430732"/>
                      <a:pt x="1335911" y="485435"/>
                      <a:pt x="1339076" y="494476"/>
                    </a:cubicBezTo>
                    <a:cubicBezTo>
                      <a:pt x="1352639" y="534260"/>
                      <a:pt x="1387449" y="645925"/>
                      <a:pt x="1401464" y="685708"/>
                    </a:cubicBezTo>
                    <a:cubicBezTo>
                      <a:pt x="1419547" y="735890"/>
                      <a:pt x="1454810" y="718711"/>
                      <a:pt x="1446220" y="673050"/>
                    </a:cubicBezTo>
                    <a:cubicBezTo>
                      <a:pt x="1442151" y="655419"/>
                      <a:pt x="1418643" y="573139"/>
                      <a:pt x="1401916" y="5234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21593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3061372" y="4864931"/>
                <a:ext cx="80341" cy="80341"/>
              </a:xfrm>
              <a:custGeom>
                <a:avLst/>
                <a:gdLst/>
                <a:ahLst/>
                <a:cxnLst/>
                <a:rect l="l" t="t" r="r" b="b"/>
                <a:pathLst>
                  <a:path w="111212" h="111212" extrusionOk="0">
                    <a:moveTo>
                      <a:pt x="111213" y="55606"/>
                    </a:moveTo>
                    <a:cubicBezTo>
                      <a:pt x="111213" y="86317"/>
                      <a:pt x="86317" y="111213"/>
                      <a:pt x="55606" y="111213"/>
                    </a:cubicBezTo>
                    <a:cubicBezTo>
                      <a:pt x="24896" y="111213"/>
                      <a:pt x="0" y="86317"/>
                      <a:pt x="0" y="55606"/>
                    </a:cubicBezTo>
                    <a:cubicBezTo>
                      <a:pt x="0" y="24896"/>
                      <a:pt x="24896" y="0"/>
                      <a:pt x="55606" y="0"/>
                    </a:cubicBezTo>
                    <a:cubicBezTo>
                      <a:pt x="86317" y="0"/>
                      <a:pt x="111213" y="24896"/>
                      <a:pt x="111213" y="556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3167841" y="4791448"/>
                <a:ext cx="57479" cy="57479"/>
              </a:xfrm>
              <a:custGeom>
                <a:avLst/>
                <a:gdLst/>
                <a:ahLst/>
                <a:cxnLst/>
                <a:rect l="l" t="t" r="r" b="b"/>
                <a:pathLst>
                  <a:path w="79566" h="79566" extrusionOk="0">
                    <a:moveTo>
                      <a:pt x="79567" y="39783"/>
                    </a:moveTo>
                    <a:cubicBezTo>
                      <a:pt x="79567" y="61755"/>
                      <a:pt x="61755" y="79567"/>
                      <a:pt x="39783" y="79567"/>
                    </a:cubicBezTo>
                    <a:cubicBezTo>
                      <a:pt x="17812" y="79567"/>
                      <a:pt x="0" y="61755"/>
                      <a:pt x="0" y="39783"/>
                    </a:cubicBezTo>
                    <a:cubicBezTo>
                      <a:pt x="0" y="17812"/>
                      <a:pt x="17812" y="0"/>
                      <a:pt x="39783" y="0"/>
                    </a:cubicBezTo>
                    <a:cubicBezTo>
                      <a:pt x="61755" y="0"/>
                      <a:pt x="79567" y="17812"/>
                      <a:pt x="79567" y="39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2979071" y="5091912"/>
                <a:ext cx="47029" cy="47029"/>
              </a:xfrm>
              <a:custGeom>
                <a:avLst/>
                <a:gdLst/>
                <a:ahLst/>
                <a:cxnLst/>
                <a:rect l="l" t="t" r="r" b="b"/>
                <a:pathLst>
                  <a:path w="65100" h="65100" extrusionOk="0">
                    <a:moveTo>
                      <a:pt x="65100" y="32550"/>
                    </a:moveTo>
                    <a:cubicBezTo>
                      <a:pt x="65100" y="50527"/>
                      <a:pt x="50527" y="65100"/>
                      <a:pt x="32550" y="65100"/>
                    </a:cubicBezTo>
                    <a:cubicBezTo>
                      <a:pt x="14573" y="65100"/>
                      <a:pt x="0" y="50527"/>
                      <a:pt x="0" y="32550"/>
                    </a:cubicBezTo>
                    <a:cubicBezTo>
                      <a:pt x="0" y="14573"/>
                      <a:pt x="14573" y="0"/>
                      <a:pt x="32550" y="0"/>
                    </a:cubicBezTo>
                    <a:cubicBezTo>
                      <a:pt x="50527" y="0"/>
                      <a:pt x="65100" y="14573"/>
                      <a:pt x="65100" y="325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3551912" y="4760749"/>
                <a:ext cx="48988" cy="48988"/>
              </a:xfrm>
              <a:custGeom>
                <a:avLst/>
                <a:gdLst/>
                <a:ahLst/>
                <a:cxnLst/>
                <a:rect l="l" t="t" r="r" b="b"/>
                <a:pathLst>
                  <a:path w="67812" h="67812" extrusionOk="0">
                    <a:moveTo>
                      <a:pt x="67813" y="33906"/>
                    </a:moveTo>
                    <a:cubicBezTo>
                      <a:pt x="67813" y="52632"/>
                      <a:pt x="52632" y="67813"/>
                      <a:pt x="33906" y="67813"/>
                    </a:cubicBezTo>
                    <a:cubicBezTo>
                      <a:pt x="15180" y="67813"/>
                      <a:pt x="0" y="52632"/>
                      <a:pt x="0" y="33906"/>
                    </a:cubicBezTo>
                    <a:cubicBezTo>
                      <a:pt x="0" y="15180"/>
                      <a:pt x="15180" y="0"/>
                      <a:pt x="33906" y="0"/>
                    </a:cubicBezTo>
                    <a:cubicBezTo>
                      <a:pt x="52632" y="0"/>
                      <a:pt x="67813" y="15180"/>
                      <a:pt x="67813" y="339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3906916" y="4848928"/>
                <a:ext cx="53560" cy="53560"/>
              </a:xfrm>
              <a:custGeom>
                <a:avLst/>
                <a:gdLst/>
                <a:ahLst/>
                <a:cxnLst/>
                <a:rect l="l" t="t" r="r" b="b"/>
                <a:pathLst>
                  <a:path w="74141" h="74141" extrusionOk="0">
                    <a:moveTo>
                      <a:pt x="74142" y="37071"/>
                    </a:moveTo>
                    <a:cubicBezTo>
                      <a:pt x="74142" y="57545"/>
                      <a:pt x="57545" y="74142"/>
                      <a:pt x="37071" y="74142"/>
                    </a:cubicBezTo>
                    <a:cubicBezTo>
                      <a:pt x="16597" y="74142"/>
                      <a:pt x="0" y="57545"/>
                      <a:pt x="0" y="37071"/>
                    </a:cubicBezTo>
                    <a:cubicBezTo>
                      <a:pt x="0" y="16597"/>
                      <a:pt x="16597" y="0"/>
                      <a:pt x="37071" y="0"/>
                    </a:cubicBezTo>
                    <a:cubicBezTo>
                      <a:pt x="57545" y="0"/>
                      <a:pt x="74142" y="16597"/>
                      <a:pt x="74142" y="370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4256695" y="4815616"/>
                <a:ext cx="65971" cy="65971"/>
              </a:xfrm>
              <a:custGeom>
                <a:avLst/>
                <a:gdLst/>
                <a:ahLst/>
                <a:cxnLst/>
                <a:rect l="l" t="t" r="r" b="b"/>
                <a:pathLst>
                  <a:path w="91321" h="91321" extrusionOk="0">
                    <a:moveTo>
                      <a:pt x="91321" y="45661"/>
                    </a:moveTo>
                    <a:cubicBezTo>
                      <a:pt x="91321" y="70878"/>
                      <a:pt x="70878" y="91321"/>
                      <a:pt x="45661" y="91321"/>
                    </a:cubicBezTo>
                    <a:cubicBezTo>
                      <a:pt x="20443" y="91321"/>
                      <a:pt x="0" y="70878"/>
                      <a:pt x="0" y="45661"/>
                    </a:cubicBezTo>
                    <a:cubicBezTo>
                      <a:pt x="0" y="20443"/>
                      <a:pt x="20443" y="0"/>
                      <a:pt x="45661" y="0"/>
                    </a:cubicBezTo>
                    <a:cubicBezTo>
                      <a:pt x="70878" y="0"/>
                      <a:pt x="91321" y="20443"/>
                      <a:pt x="91321" y="45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4314502" y="5026594"/>
                <a:ext cx="65318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90417" h="90416" extrusionOk="0">
                    <a:moveTo>
                      <a:pt x="90417" y="45209"/>
                    </a:moveTo>
                    <a:cubicBezTo>
                      <a:pt x="90417" y="70176"/>
                      <a:pt x="70177" y="90417"/>
                      <a:pt x="45208" y="90417"/>
                    </a:cubicBezTo>
                    <a:cubicBezTo>
                      <a:pt x="20240" y="90417"/>
                      <a:pt x="0" y="70176"/>
                      <a:pt x="0" y="45209"/>
                    </a:cubicBezTo>
                    <a:cubicBezTo>
                      <a:pt x="0" y="20241"/>
                      <a:pt x="20240" y="0"/>
                      <a:pt x="45208" y="0"/>
                    </a:cubicBezTo>
                    <a:cubicBezTo>
                      <a:pt x="70177" y="0"/>
                      <a:pt x="90417" y="20241"/>
                      <a:pt x="90417" y="452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4146308" y="5087667"/>
                <a:ext cx="39191" cy="39191"/>
              </a:xfrm>
              <a:custGeom>
                <a:avLst/>
                <a:gdLst/>
                <a:ahLst/>
                <a:cxnLst/>
                <a:rect l="l" t="t" r="r" b="b"/>
                <a:pathLst>
                  <a:path w="54250" h="54250" extrusionOk="0">
                    <a:moveTo>
                      <a:pt x="54250" y="27125"/>
                    </a:moveTo>
                    <a:cubicBezTo>
                      <a:pt x="54250" y="42106"/>
                      <a:pt x="42106" y="54250"/>
                      <a:pt x="27125" y="54250"/>
                    </a:cubicBezTo>
                    <a:cubicBezTo>
                      <a:pt x="12144" y="54250"/>
                      <a:pt x="0" y="42106"/>
                      <a:pt x="0" y="27125"/>
                    </a:cubicBezTo>
                    <a:cubicBezTo>
                      <a:pt x="0" y="12144"/>
                      <a:pt x="12144" y="0"/>
                      <a:pt x="27125" y="0"/>
                    </a:cubicBezTo>
                    <a:cubicBezTo>
                      <a:pt x="42106" y="0"/>
                      <a:pt x="54250" y="12144"/>
                      <a:pt x="54250" y="27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3192335" y="5652342"/>
                <a:ext cx="8818" cy="146313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202534" extrusionOk="0">
                    <a:moveTo>
                      <a:pt x="9042" y="202534"/>
                    </a:moveTo>
                    <a:lnTo>
                      <a:pt x="12206" y="149640"/>
                    </a:lnTo>
                    <a:lnTo>
                      <a:pt x="2713" y="0"/>
                    </a:lnTo>
                    <a:lnTo>
                      <a:pt x="0" y="202534"/>
                    </a:lnTo>
                    <a:cubicBezTo>
                      <a:pt x="2713" y="202534"/>
                      <a:pt x="5877" y="202534"/>
                      <a:pt x="9042" y="20253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3120484" y="5127510"/>
                <a:ext cx="1073831" cy="1286442"/>
              </a:xfrm>
              <a:custGeom>
                <a:avLst/>
                <a:gdLst/>
                <a:ahLst/>
                <a:cxnLst/>
                <a:rect l="l" t="t" r="r" b="b"/>
                <a:pathLst>
                  <a:path w="1486455" h="1780762" extrusionOk="0">
                    <a:moveTo>
                      <a:pt x="18083" y="207055"/>
                    </a:moveTo>
                    <a:cubicBezTo>
                      <a:pt x="18083" y="224686"/>
                      <a:pt x="25769" y="241865"/>
                      <a:pt x="40688" y="258593"/>
                    </a:cubicBezTo>
                    <a:cubicBezTo>
                      <a:pt x="61031" y="278484"/>
                      <a:pt x="75498" y="306514"/>
                      <a:pt x="75498" y="306514"/>
                    </a:cubicBezTo>
                    <a:lnTo>
                      <a:pt x="111665" y="876141"/>
                    </a:lnTo>
                    <a:lnTo>
                      <a:pt x="75498" y="1442151"/>
                    </a:lnTo>
                    <a:cubicBezTo>
                      <a:pt x="27125" y="1473345"/>
                      <a:pt x="0" y="1508608"/>
                      <a:pt x="0" y="1545679"/>
                    </a:cubicBezTo>
                    <a:cubicBezTo>
                      <a:pt x="0" y="1675427"/>
                      <a:pt x="332735" y="1780763"/>
                      <a:pt x="743228" y="1780763"/>
                    </a:cubicBezTo>
                    <a:cubicBezTo>
                      <a:pt x="1153721" y="1780763"/>
                      <a:pt x="1486456" y="1675427"/>
                      <a:pt x="1486456" y="1545679"/>
                    </a:cubicBezTo>
                    <a:cubicBezTo>
                      <a:pt x="1486456" y="1509060"/>
                      <a:pt x="1459783" y="1474249"/>
                      <a:pt x="1412766" y="1443507"/>
                    </a:cubicBezTo>
                    <a:lnTo>
                      <a:pt x="1380216" y="855797"/>
                    </a:lnTo>
                    <a:lnTo>
                      <a:pt x="1414122" y="290691"/>
                    </a:lnTo>
                    <a:cubicBezTo>
                      <a:pt x="1453002" y="265374"/>
                      <a:pt x="1474249" y="237345"/>
                      <a:pt x="1474249" y="207959"/>
                    </a:cubicBezTo>
                    <a:cubicBezTo>
                      <a:pt x="1474249" y="93129"/>
                      <a:pt x="1148296" y="0"/>
                      <a:pt x="746392" y="0"/>
                    </a:cubicBezTo>
                    <a:cubicBezTo>
                      <a:pt x="344489" y="0"/>
                      <a:pt x="18083" y="92225"/>
                      <a:pt x="18083" y="207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3133875" y="5128490"/>
                <a:ext cx="1051623" cy="267804"/>
              </a:xfrm>
              <a:custGeom>
                <a:avLst/>
                <a:gdLst/>
                <a:ahLst/>
                <a:cxnLst/>
                <a:rect l="l" t="t" r="r" b="b"/>
                <a:pathLst>
                  <a:path w="1455713" h="370709" extrusionOk="0">
                    <a:moveTo>
                      <a:pt x="1455714" y="185355"/>
                    </a:moveTo>
                    <a:cubicBezTo>
                      <a:pt x="1455714" y="287724"/>
                      <a:pt x="1129841" y="370710"/>
                      <a:pt x="727857" y="370710"/>
                    </a:cubicBezTo>
                    <a:cubicBezTo>
                      <a:pt x="325873" y="370710"/>
                      <a:pt x="0" y="287724"/>
                      <a:pt x="0" y="185355"/>
                    </a:cubicBezTo>
                    <a:cubicBezTo>
                      <a:pt x="0" y="82986"/>
                      <a:pt x="325873" y="0"/>
                      <a:pt x="727857" y="0"/>
                    </a:cubicBezTo>
                    <a:cubicBezTo>
                      <a:pt x="1129841" y="0"/>
                      <a:pt x="1455714" y="82986"/>
                      <a:pt x="1455714" y="1853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1400000" scaled="0"/>
              </a:gradFill>
              <a:ln w="9525" cap="flat" cmpd="sng">
                <a:solidFill>
                  <a:srgbClr val="317DD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3189395" y="5176173"/>
                <a:ext cx="954952" cy="169174"/>
              </a:xfrm>
              <a:custGeom>
                <a:avLst/>
                <a:gdLst/>
                <a:ahLst/>
                <a:cxnLst/>
                <a:rect l="l" t="t" r="r" b="b"/>
                <a:pathLst>
                  <a:path w="1321896" h="234180" extrusionOk="0">
                    <a:moveTo>
                      <a:pt x="1321897" y="117090"/>
                    </a:moveTo>
                    <a:cubicBezTo>
                      <a:pt x="1321897" y="181757"/>
                      <a:pt x="1025980" y="234180"/>
                      <a:pt x="660948" y="234180"/>
                    </a:cubicBezTo>
                    <a:cubicBezTo>
                      <a:pt x="295917" y="234180"/>
                      <a:pt x="0" y="181757"/>
                      <a:pt x="0" y="117090"/>
                    </a:cubicBezTo>
                    <a:cubicBezTo>
                      <a:pt x="0" y="52423"/>
                      <a:pt x="295917" y="0"/>
                      <a:pt x="660948" y="0"/>
                    </a:cubicBezTo>
                    <a:cubicBezTo>
                      <a:pt x="1025980" y="0"/>
                      <a:pt x="1321897" y="52423"/>
                      <a:pt x="1321897" y="117090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3120811" y="6161498"/>
                <a:ext cx="1084936" cy="252454"/>
              </a:xfrm>
              <a:custGeom>
                <a:avLst/>
                <a:gdLst/>
                <a:ahLst/>
                <a:cxnLst/>
                <a:rect l="l" t="t" r="r" b="b"/>
                <a:pathLst>
                  <a:path w="1501826" h="349461" extrusionOk="0">
                    <a:moveTo>
                      <a:pt x="1419095" y="66457"/>
                    </a:moveTo>
                    <a:cubicBezTo>
                      <a:pt x="1434466" y="79115"/>
                      <a:pt x="1443056" y="92677"/>
                      <a:pt x="1443056" y="106240"/>
                    </a:cubicBezTo>
                    <a:cubicBezTo>
                      <a:pt x="1443056" y="189876"/>
                      <a:pt x="1137898" y="257688"/>
                      <a:pt x="761311" y="257688"/>
                    </a:cubicBezTo>
                    <a:cubicBezTo>
                      <a:pt x="384724" y="257688"/>
                      <a:pt x="79567" y="189876"/>
                      <a:pt x="79567" y="106240"/>
                    </a:cubicBezTo>
                    <a:lnTo>
                      <a:pt x="70073" y="106240"/>
                    </a:lnTo>
                    <a:lnTo>
                      <a:pt x="70073" y="8138"/>
                    </a:lnTo>
                    <a:cubicBezTo>
                      <a:pt x="25317" y="38879"/>
                      <a:pt x="0" y="73238"/>
                      <a:pt x="0" y="109405"/>
                    </a:cubicBezTo>
                    <a:cubicBezTo>
                      <a:pt x="0" y="241865"/>
                      <a:pt x="336351" y="349462"/>
                      <a:pt x="750913" y="349462"/>
                    </a:cubicBezTo>
                    <a:cubicBezTo>
                      <a:pt x="1165475" y="349462"/>
                      <a:pt x="1501827" y="241865"/>
                      <a:pt x="1501827" y="109405"/>
                    </a:cubicBezTo>
                    <a:cubicBezTo>
                      <a:pt x="1501827" y="70073"/>
                      <a:pt x="1471989" y="32550"/>
                      <a:pt x="1419095" y="0"/>
                    </a:cubicBezTo>
                    <a:lnTo>
                      <a:pt x="1419095" y="66457"/>
                    </a:ln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1400000" scaled="0"/>
              </a:gradFill>
              <a:ln w="9525" cap="flat" cmpd="sng">
                <a:solidFill>
                  <a:srgbClr val="317DD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3179919" y="4945230"/>
                <a:ext cx="153176" cy="125780"/>
              </a:xfrm>
              <a:custGeom>
                <a:avLst/>
                <a:gdLst/>
                <a:ahLst/>
                <a:cxnLst/>
                <a:rect l="l" t="t" r="r" b="b"/>
                <a:pathLst>
                  <a:path w="212035" h="174111" extrusionOk="0">
                    <a:moveTo>
                      <a:pt x="212035" y="174111"/>
                    </a:moveTo>
                    <a:cubicBezTo>
                      <a:pt x="182650" y="153315"/>
                      <a:pt x="157785" y="131615"/>
                      <a:pt x="132016" y="109463"/>
                    </a:cubicBezTo>
                    <a:cubicBezTo>
                      <a:pt x="105795" y="86859"/>
                      <a:pt x="61039" y="18142"/>
                      <a:pt x="52901" y="10004"/>
                    </a:cubicBezTo>
                    <a:cubicBezTo>
                      <a:pt x="44764" y="1415"/>
                      <a:pt x="34818" y="-2654"/>
                      <a:pt x="23064" y="1867"/>
                    </a:cubicBezTo>
                    <a:cubicBezTo>
                      <a:pt x="10857" y="6840"/>
                      <a:pt x="2720" y="15881"/>
                      <a:pt x="459" y="28992"/>
                    </a:cubicBezTo>
                    <a:cubicBezTo>
                      <a:pt x="-1801" y="44363"/>
                      <a:pt x="4528" y="57021"/>
                      <a:pt x="14022" y="68323"/>
                    </a:cubicBezTo>
                    <a:cubicBezTo>
                      <a:pt x="23968" y="80529"/>
                      <a:pt x="72793" y="110367"/>
                      <a:pt x="100370" y="123025"/>
                    </a:cubicBezTo>
                    <a:cubicBezTo>
                      <a:pt x="100370" y="122573"/>
                      <a:pt x="161854" y="154671"/>
                      <a:pt x="212035" y="174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3312627" y="4841744"/>
                <a:ext cx="106035" cy="213264"/>
              </a:xfrm>
              <a:custGeom>
                <a:avLst/>
                <a:gdLst/>
                <a:ahLst/>
                <a:cxnLst/>
                <a:rect l="l" t="t" r="r" b="b"/>
                <a:pathLst>
                  <a:path w="146780" h="295211" extrusionOk="0">
                    <a:moveTo>
                      <a:pt x="146780" y="295212"/>
                    </a:moveTo>
                    <a:cubicBezTo>
                      <a:pt x="131409" y="271703"/>
                      <a:pt x="112874" y="238249"/>
                      <a:pt x="107449" y="221522"/>
                    </a:cubicBezTo>
                    <a:cubicBezTo>
                      <a:pt x="86201" y="162299"/>
                      <a:pt x="70830" y="74594"/>
                      <a:pt x="56815" y="28029"/>
                    </a:cubicBezTo>
                    <a:cubicBezTo>
                      <a:pt x="54103" y="15823"/>
                      <a:pt x="48678" y="0"/>
                      <a:pt x="25169" y="0"/>
                    </a:cubicBezTo>
                    <a:cubicBezTo>
                      <a:pt x="12059" y="2260"/>
                      <a:pt x="6182" y="12206"/>
                      <a:pt x="1661" y="23961"/>
                    </a:cubicBezTo>
                    <a:cubicBezTo>
                      <a:pt x="-2860" y="43400"/>
                      <a:pt x="2565" y="66909"/>
                      <a:pt x="9346" y="87252"/>
                    </a:cubicBezTo>
                    <a:cubicBezTo>
                      <a:pt x="25169" y="129748"/>
                      <a:pt x="60432" y="188519"/>
                      <a:pt x="80776" y="216097"/>
                    </a:cubicBezTo>
                    <a:cubicBezTo>
                      <a:pt x="100215" y="243222"/>
                      <a:pt x="121915" y="271251"/>
                      <a:pt x="146780" y="2952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3189139" y="4848848"/>
                <a:ext cx="956752" cy="496605"/>
              </a:xfrm>
              <a:custGeom>
                <a:avLst/>
                <a:gdLst/>
                <a:ahLst/>
                <a:cxnLst/>
                <a:rect l="l" t="t" r="r" b="b"/>
                <a:pathLst>
                  <a:path w="1324388" h="687427" extrusionOk="0">
                    <a:moveTo>
                      <a:pt x="1300551" y="540805"/>
                    </a:moveTo>
                    <a:cubicBezTo>
                      <a:pt x="1278851" y="526790"/>
                      <a:pt x="1264384" y="534476"/>
                      <a:pt x="1260767" y="537188"/>
                    </a:cubicBezTo>
                    <a:cubicBezTo>
                      <a:pt x="1253986" y="541709"/>
                      <a:pt x="1251274" y="548942"/>
                      <a:pt x="1249465" y="558436"/>
                    </a:cubicBezTo>
                    <a:cubicBezTo>
                      <a:pt x="1249465" y="558436"/>
                      <a:pt x="1249465" y="558436"/>
                      <a:pt x="1249465" y="558436"/>
                    </a:cubicBezTo>
                    <a:cubicBezTo>
                      <a:pt x="1244492" y="555724"/>
                      <a:pt x="1234546" y="558436"/>
                      <a:pt x="1229573" y="555724"/>
                    </a:cubicBezTo>
                    <a:cubicBezTo>
                      <a:pt x="1229573" y="555724"/>
                      <a:pt x="1220080" y="538544"/>
                      <a:pt x="1209682" y="535380"/>
                    </a:cubicBezTo>
                    <a:cubicBezTo>
                      <a:pt x="1196571" y="525886"/>
                      <a:pt x="1178488" y="526790"/>
                      <a:pt x="1163569" y="526790"/>
                    </a:cubicBezTo>
                    <a:cubicBezTo>
                      <a:pt x="1153171" y="526790"/>
                      <a:pt x="1142773" y="528599"/>
                      <a:pt x="1129663" y="525886"/>
                    </a:cubicBezTo>
                    <a:cubicBezTo>
                      <a:pt x="1138252" y="515940"/>
                      <a:pt x="1161309" y="497857"/>
                      <a:pt x="1142773" y="483842"/>
                    </a:cubicBezTo>
                    <a:cubicBezTo>
                      <a:pt x="1157692" y="453552"/>
                      <a:pt x="1143677" y="437277"/>
                      <a:pt x="1108867" y="445867"/>
                    </a:cubicBezTo>
                    <a:cubicBezTo>
                      <a:pt x="1089879" y="450388"/>
                      <a:pt x="1071796" y="457621"/>
                      <a:pt x="1053260" y="463950"/>
                    </a:cubicBezTo>
                    <a:cubicBezTo>
                      <a:pt x="1047835" y="465759"/>
                      <a:pt x="1046027" y="466663"/>
                      <a:pt x="1032916" y="466663"/>
                    </a:cubicBezTo>
                    <a:cubicBezTo>
                      <a:pt x="1058233" y="447223"/>
                      <a:pt x="1080385" y="426879"/>
                      <a:pt x="1099825" y="404275"/>
                    </a:cubicBezTo>
                    <a:cubicBezTo>
                      <a:pt x="1124690" y="368108"/>
                      <a:pt x="1111127" y="334202"/>
                      <a:pt x="1054617" y="335558"/>
                    </a:cubicBezTo>
                    <a:cubicBezTo>
                      <a:pt x="1033369" y="336010"/>
                      <a:pt x="1012573" y="339627"/>
                      <a:pt x="994489" y="352737"/>
                    </a:cubicBezTo>
                    <a:cubicBezTo>
                      <a:pt x="994489" y="352737"/>
                      <a:pt x="994489" y="352737"/>
                      <a:pt x="994489" y="352737"/>
                    </a:cubicBezTo>
                    <a:cubicBezTo>
                      <a:pt x="966008" y="367204"/>
                      <a:pt x="941595" y="380315"/>
                      <a:pt x="912210" y="392069"/>
                    </a:cubicBezTo>
                    <a:cubicBezTo>
                      <a:pt x="898195" y="397494"/>
                      <a:pt x="880564" y="405631"/>
                      <a:pt x="870618" y="391165"/>
                    </a:cubicBezTo>
                    <a:cubicBezTo>
                      <a:pt x="860220" y="376246"/>
                      <a:pt x="871522" y="364944"/>
                      <a:pt x="881920" y="355450"/>
                    </a:cubicBezTo>
                    <a:cubicBezTo>
                      <a:pt x="898195" y="340531"/>
                      <a:pt x="915374" y="326064"/>
                      <a:pt x="932101" y="311598"/>
                    </a:cubicBezTo>
                    <a:cubicBezTo>
                      <a:pt x="951089" y="295323"/>
                      <a:pt x="968268" y="277239"/>
                      <a:pt x="976858" y="252827"/>
                    </a:cubicBezTo>
                    <a:cubicBezTo>
                      <a:pt x="984996" y="229770"/>
                      <a:pt x="983639" y="205810"/>
                      <a:pt x="966008" y="188179"/>
                    </a:cubicBezTo>
                    <a:cubicBezTo>
                      <a:pt x="948829" y="170999"/>
                      <a:pt x="927129" y="177781"/>
                      <a:pt x="907689" y="186370"/>
                    </a:cubicBezTo>
                    <a:cubicBezTo>
                      <a:pt x="883276" y="197220"/>
                      <a:pt x="861576" y="213043"/>
                      <a:pt x="839876" y="228866"/>
                    </a:cubicBezTo>
                    <a:cubicBezTo>
                      <a:pt x="817724" y="244689"/>
                      <a:pt x="796476" y="262773"/>
                      <a:pt x="772063" y="275431"/>
                    </a:cubicBezTo>
                    <a:cubicBezTo>
                      <a:pt x="749911" y="287185"/>
                      <a:pt x="742226" y="282212"/>
                      <a:pt x="742678" y="257348"/>
                    </a:cubicBezTo>
                    <a:cubicBezTo>
                      <a:pt x="743582" y="228414"/>
                      <a:pt x="751720" y="200385"/>
                      <a:pt x="756240" y="171451"/>
                    </a:cubicBezTo>
                    <a:cubicBezTo>
                      <a:pt x="762117" y="131668"/>
                      <a:pt x="770255" y="92337"/>
                      <a:pt x="762117" y="51649"/>
                    </a:cubicBezTo>
                    <a:cubicBezTo>
                      <a:pt x="756240" y="23167"/>
                      <a:pt x="738609" y="4632"/>
                      <a:pt x="714197" y="1015"/>
                    </a:cubicBezTo>
                    <a:cubicBezTo>
                      <a:pt x="678934" y="-3958"/>
                      <a:pt x="656782" y="9153"/>
                      <a:pt x="641863" y="44415"/>
                    </a:cubicBezTo>
                    <a:cubicBezTo>
                      <a:pt x="639150" y="50293"/>
                      <a:pt x="637342" y="56170"/>
                      <a:pt x="635986" y="62047"/>
                    </a:cubicBezTo>
                    <a:cubicBezTo>
                      <a:pt x="625136" y="103187"/>
                      <a:pt x="624684" y="145683"/>
                      <a:pt x="623327" y="187726"/>
                    </a:cubicBezTo>
                    <a:cubicBezTo>
                      <a:pt x="621971" y="232483"/>
                      <a:pt x="623327" y="277239"/>
                      <a:pt x="621519" y="321996"/>
                    </a:cubicBezTo>
                    <a:cubicBezTo>
                      <a:pt x="621067" y="336010"/>
                      <a:pt x="620615" y="358162"/>
                      <a:pt x="601627" y="357710"/>
                    </a:cubicBezTo>
                    <a:cubicBezTo>
                      <a:pt x="580831" y="357258"/>
                      <a:pt x="584448" y="335558"/>
                      <a:pt x="583544" y="320187"/>
                    </a:cubicBezTo>
                    <a:cubicBezTo>
                      <a:pt x="582188" y="293514"/>
                      <a:pt x="586256" y="273171"/>
                      <a:pt x="581283" y="246497"/>
                    </a:cubicBezTo>
                    <a:cubicBezTo>
                      <a:pt x="575858" y="218016"/>
                      <a:pt x="560488" y="194508"/>
                      <a:pt x="532006" y="196768"/>
                    </a:cubicBezTo>
                    <a:cubicBezTo>
                      <a:pt x="520252" y="197672"/>
                      <a:pt x="508046" y="200385"/>
                      <a:pt x="496291" y="207618"/>
                    </a:cubicBezTo>
                    <a:cubicBezTo>
                      <a:pt x="482729" y="217564"/>
                      <a:pt x="471879" y="241072"/>
                      <a:pt x="467358" y="262320"/>
                    </a:cubicBezTo>
                    <a:cubicBezTo>
                      <a:pt x="461933" y="285377"/>
                      <a:pt x="461933" y="309337"/>
                      <a:pt x="463289" y="332846"/>
                    </a:cubicBezTo>
                    <a:lnTo>
                      <a:pt x="463289" y="332846"/>
                    </a:lnTo>
                    <a:cubicBezTo>
                      <a:pt x="462837" y="351381"/>
                      <a:pt x="462837" y="361327"/>
                      <a:pt x="462385" y="380315"/>
                    </a:cubicBezTo>
                    <a:cubicBezTo>
                      <a:pt x="461933" y="398398"/>
                      <a:pt x="456056" y="431852"/>
                      <a:pt x="450179" y="449484"/>
                    </a:cubicBezTo>
                    <a:cubicBezTo>
                      <a:pt x="443850" y="476609"/>
                      <a:pt x="426670" y="487007"/>
                      <a:pt x="400449" y="479773"/>
                    </a:cubicBezTo>
                    <a:cubicBezTo>
                      <a:pt x="395477" y="478417"/>
                      <a:pt x="348460" y="462142"/>
                      <a:pt x="344843" y="460334"/>
                    </a:cubicBezTo>
                    <a:cubicBezTo>
                      <a:pt x="297374" y="438634"/>
                      <a:pt x="259399" y="434565"/>
                      <a:pt x="208313" y="439990"/>
                    </a:cubicBezTo>
                    <a:cubicBezTo>
                      <a:pt x="178476" y="443154"/>
                      <a:pt x="98004" y="484294"/>
                      <a:pt x="89867" y="501925"/>
                    </a:cubicBezTo>
                    <a:cubicBezTo>
                      <a:pt x="85798" y="510967"/>
                      <a:pt x="72236" y="514584"/>
                      <a:pt x="59125" y="520461"/>
                    </a:cubicBezTo>
                    <a:cubicBezTo>
                      <a:pt x="48275" y="525434"/>
                      <a:pt x="42398" y="527242"/>
                      <a:pt x="31548" y="532215"/>
                    </a:cubicBezTo>
                    <a:cubicBezTo>
                      <a:pt x="18890" y="537640"/>
                      <a:pt x="10300" y="544874"/>
                      <a:pt x="5327" y="553915"/>
                    </a:cubicBezTo>
                    <a:cubicBezTo>
                      <a:pt x="2162" y="559340"/>
                      <a:pt x="-3263" y="567930"/>
                      <a:pt x="2615" y="580588"/>
                    </a:cubicBezTo>
                    <a:cubicBezTo>
                      <a:pt x="8492" y="596863"/>
                      <a:pt x="24315" y="605453"/>
                      <a:pt x="36069" y="609974"/>
                    </a:cubicBezTo>
                    <a:cubicBezTo>
                      <a:pt x="72236" y="627153"/>
                      <a:pt x="154515" y="654278"/>
                      <a:pt x="238603" y="663772"/>
                    </a:cubicBezTo>
                    <a:cubicBezTo>
                      <a:pt x="239055" y="663772"/>
                      <a:pt x="239055" y="663772"/>
                      <a:pt x="239507" y="663772"/>
                    </a:cubicBezTo>
                    <a:cubicBezTo>
                      <a:pt x="341226" y="676430"/>
                      <a:pt x="488154" y="686828"/>
                      <a:pt x="602079" y="687280"/>
                    </a:cubicBezTo>
                    <a:cubicBezTo>
                      <a:pt x="749007" y="687732"/>
                      <a:pt x="797832" y="687732"/>
                      <a:pt x="925320" y="678239"/>
                    </a:cubicBezTo>
                    <a:cubicBezTo>
                      <a:pt x="1063658" y="667841"/>
                      <a:pt x="1241328" y="650209"/>
                      <a:pt x="1319086" y="588726"/>
                    </a:cubicBezTo>
                    <a:cubicBezTo>
                      <a:pt x="1327676" y="577876"/>
                      <a:pt x="1328580" y="558888"/>
                      <a:pt x="1300551" y="5408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70C1E"/>
                  </a:gs>
                  <a:gs pos="40000">
                    <a:srgbClr val="CB122D"/>
                  </a:gs>
                  <a:gs pos="58999">
                    <a:schemeClr val="accent3"/>
                  </a:gs>
                  <a:gs pos="84000">
                    <a:srgbClr val="CB122D"/>
                  </a:gs>
                  <a:gs pos="100000">
                    <a:srgbClr val="870C1E"/>
                  </a:gs>
                </a:gsLst>
                <a:lin ang="16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4120834" y="5840132"/>
                <a:ext cx="980" cy="1241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7179" extrusionOk="0">
                    <a:moveTo>
                      <a:pt x="1356" y="17179"/>
                    </a:moveTo>
                    <a:cubicBezTo>
                      <a:pt x="904" y="11302"/>
                      <a:pt x="452" y="5877"/>
                      <a:pt x="0" y="0"/>
                    </a:cubicBezTo>
                    <a:cubicBezTo>
                      <a:pt x="452" y="5877"/>
                      <a:pt x="904" y="11302"/>
                      <a:pt x="1356" y="171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3729577" y="6386846"/>
                <a:ext cx="653" cy="571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1" extrusionOk="0">
                    <a:moveTo>
                      <a:pt x="904" y="452"/>
                    </a:moveTo>
                    <a:cubicBezTo>
                      <a:pt x="452" y="452"/>
                      <a:pt x="452" y="452"/>
                      <a:pt x="0" y="0"/>
                    </a:cubicBezTo>
                    <a:cubicBezTo>
                      <a:pt x="0" y="0"/>
                      <a:pt x="0" y="452"/>
                      <a:pt x="0" y="452"/>
                    </a:cubicBezTo>
                    <a:cubicBezTo>
                      <a:pt x="452" y="904"/>
                      <a:pt x="452" y="904"/>
                      <a:pt x="904" y="45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677976" y="6331978"/>
                <a:ext cx="327" cy="326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0" extrusionOk="0">
                    <a:moveTo>
                      <a:pt x="452" y="0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2" y="0"/>
                      <a:pt x="452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4022529" y="4895915"/>
                <a:ext cx="153176" cy="126106"/>
              </a:xfrm>
              <a:custGeom>
                <a:avLst/>
                <a:gdLst/>
                <a:ahLst/>
                <a:cxnLst/>
                <a:rect l="l" t="t" r="r" b="b"/>
                <a:pathLst>
                  <a:path w="212035" h="174563" extrusionOk="0">
                    <a:moveTo>
                      <a:pt x="0" y="174563"/>
                    </a:moveTo>
                    <a:cubicBezTo>
                      <a:pt x="29386" y="153767"/>
                      <a:pt x="54250" y="132067"/>
                      <a:pt x="80019" y="109915"/>
                    </a:cubicBezTo>
                    <a:cubicBezTo>
                      <a:pt x="105788" y="86859"/>
                      <a:pt x="150996" y="18142"/>
                      <a:pt x="159134" y="10004"/>
                    </a:cubicBezTo>
                    <a:cubicBezTo>
                      <a:pt x="167271" y="1415"/>
                      <a:pt x="177217" y="-2654"/>
                      <a:pt x="188972" y="1867"/>
                    </a:cubicBezTo>
                    <a:cubicBezTo>
                      <a:pt x="201178" y="6840"/>
                      <a:pt x="209315" y="15881"/>
                      <a:pt x="211576" y="28992"/>
                    </a:cubicBezTo>
                    <a:cubicBezTo>
                      <a:pt x="213836" y="44363"/>
                      <a:pt x="207507" y="57021"/>
                      <a:pt x="198013" y="68323"/>
                    </a:cubicBezTo>
                    <a:cubicBezTo>
                      <a:pt x="188067" y="80529"/>
                      <a:pt x="139242" y="110367"/>
                      <a:pt x="111665" y="123025"/>
                    </a:cubicBezTo>
                    <a:cubicBezTo>
                      <a:pt x="111213" y="123025"/>
                      <a:pt x="49729" y="155123"/>
                      <a:pt x="0" y="174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16"/>
            <p:cNvSpPr/>
            <p:nvPr/>
          </p:nvSpPr>
          <p:spPr>
            <a:xfrm>
              <a:off x="3831134" y="5285581"/>
              <a:ext cx="242187" cy="610700"/>
            </a:xfrm>
            <a:custGeom>
              <a:avLst/>
              <a:gdLst/>
              <a:ahLst/>
              <a:cxnLst/>
              <a:rect l="l" t="t" r="r" b="b"/>
              <a:pathLst>
                <a:path w="876065" h="2209092" extrusionOk="0">
                  <a:moveTo>
                    <a:pt x="872256" y="1176744"/>
                  </a:moveTo>
                  <a:cubicBezTo>
                    <a:pt x="865588" y="1105306"/>
                    <a:pt x="844633" y="1034821"/>
                    <a:pt x="844633" y="961479"/>
                  </a:cubicBezTo>
                  <a:cubicBezTo>
                    <a:pt x="833203" y="920521"/>
                    <a:pt x="839871" y="878611"/>
                    <a:pt x="838918" y="837654"/>
                  </a:cubicBezTo>
                  <a:cubicBezTo>
                    <a:pt x="836061" y="759549"/>
                    <a:pt x="816058" y="682396"/>
                    <a:pt x="827488" y="603339"/>
                  </a:cubicBezTo>
                  <a:cubicBezTo>
                    <a:pt x="831298" y="554761"/>
                    <a:pt x="818916" y="509994"/>
                    <a:pt x="805581" y="464274"/>
                  </a:cubicBezTo>
                  <a:cubicBezTo>
                    <a:pt x="804628" y="464274"/>
                    <a:pt x="804628" y="463321"/>
                    <a:pt x="803676" y="463321"/>
                  </a:cubicBezTo>
                  <a:cubicBezTo>
                    <a:pt x="816058" y="458559"/>
                    <a:pt x="820821" y="446176"/>
                    <a:pt x="821773" y="434746"/>
                  </a:cubicBezTo>
                  <a:cubicBezTo>
                    <a:pt x="828441" y="359499"/>
                    <a:pt x="854158" y="284251"/>
                    <a:pt x="826536" y="208051"/>
                  </a:cubicBezTo>
                  <a:cubicBezTo>
                    <a:pt x="807486" y="177571"/>
                    <a:pt x="830346" y="135661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0341" y="85179"/>
                    <a:pt x="763671" y="88036"/>
                    <a:pt x="745573" y="70891"/>
                  </a:cubicBezTo>
                  <a:cubicBezTo>
                    <a:pt x="767481" y="65176"/>
                    <a:pt x="777958" y="45174"/>
                    <a:pt x="799866" y="46126"/>
                  </a:cubicBezTo>
                  <a:cubicBezTo>
                    <a:pt x="803676" y="39459"/>
                    <a:pt x="806533" y="32791"/>
                    <a:pt x="810343" y="26124"/>
                  </a:cubicBezTo>
                  <a:cubicBezTo>
                    <a:pt x="792246" y="-8166"/>
                    <a:pt x="767481" y="-4356"/>
                    <a:pt x="738906" y="12789"/>
                  </a:cubicBezTo>
                  <a:cubicBezTo>
                    <a:pt x="691281" y="41364"/>
                    <a:pt x="647466" y="75654"/>
                    <a:pt x="600793" y="105181"/>
                  </a:cubicBezTo>
                  <a:cubicBezTo>
                    <a:pt x="518878" y="158521"/>
                    <a:pt x="435058" y="162331"/>
                    <a:pt x="347428" y="125184"/>
                  </a:cubicBezTo>
                  <a:cubicBezTo>
                    <a:pt x="325521" y="116611"/>
                    <a:pt x="306471" y="111849"/>
                    <a:pt x="284563" y="119469"/>
                  </a:cubicBezTo>
                  <a:cubicBezTo>
                    <a:pt x="278848" y="118516"/>
                    <a:pt x="272181" y="118516"/>
                    <a:pt x="266466" y="117564"/>
                  </a:cubicBezTo>
                  <a:cubicBezTo>
                    <a:pt x="177883" y="132804"/>
                    <a:pt x="87396" y="134709"/>
                    <a:pt x="1671" y="168046"/>
                  </a:cubicBezTo>
                  <a:cubicBezTo>
                    <a:pt x="-5949" y="193764"/>
                    <a:pt x="14053" y="195669"/>
                    <a:pt x="30246" y="200431"/>
                  </a:cubicBezTo>
                  <a:cubicBezTo>
                    <a:pt x="67393" y="211861"/>
                    <a:pt x="91206" y="235674"/>
                    <a:pt x="108351" y="269011"/>
                  </a:cubicBezTo>
                  <a:cubicBezTo>
                    <a:pt x="117876" y="287109"/>
                    <a:pt x="125496" y="306159"/>
                    <a:pt x="140736" y="319494"/>
                  </a:cubicBezTo>
                  <a:cubicBezTo>
                    <a:pt x="147403" y="436651"/>
                    <a:pt x="140736" y="553809"/>
                    <a:pt x="116923" y="669061"/>
                  </a:cubicBezTo>
                  <a:cubicBezTo>
                    <a:pt x="72156" y="890994"/>
                    <a:pt x="40723" y="1114831"/>
                    <a:pt x="35961" y="1342479"/>
                  </a:cubicBezTo>
                  <a:cubicBezTo>
                    <a:pt x="35008" y="1416774"/>
                    <a:pt x="60726" y="1468209"/>
                    <a:pt x="131211" y="1492974"/>
                  </a:cubicBezTo>
                  <a:cubicBezTo>
                    <a:pt x="170263" y="1500594"/>
                    <a:pt x="170263" y="1472019"/>
                    <a:pt x="172168" y="1447254"/>
                  </a:cubicBezTo>
                  <a:cubicBezTo>
                    <a:pt x="176931" y="1376769"/>
                    <a:pt x="157881" y="1307236"/>
                    <a:pt x="160738" y="1236751"/>
                  </a:cubicBezTo>
                  <a:cubicBezTo>
                    <a:pt x="162643" y="1217701"/>
                    <a:pt x="162643" y="1198651"/>
                    <a:pt x="159786" y="1180554"/>
                  </a:cubicBezTo>
                  <a:cubicBezTo>
                    <a:pt x="154071" y="1148169"/>
                    <a:pt x="135973" y="1119594"/>
                    <a:pt x="135973" y="1085304"/>
                  </a:cubicBezTo>
                  <a:cubicBezTo>
                    <a:pt x="136926" y="1024344"/>
                    <a:pt x="137878" y="962431"/>
                    <a:pt x="135021" y="901471"/>
                  </a:cubicBezTo>
                  <a:cubicBezTo>
                    <a:pt x="134068" y="873849"/>
                    <a:pt x="145498" y="860514"/>
                    <a:pt x="169311" y="852894"/>
                  </a:cubicBezTo>
                  <a:cubicBezTo>
                    <a:pt x="193123" y="840511"/>
                    <a:pt x="212173" y="850036"/>
                    <a:pt x="228366" y="868134"/>
                  </a:cubicBezTo>
                  <a:cubicBezTo>
                    <a:pt x="256941" y="899566"/>
                    <a:pt x="274086" y="936714"/>
                    <a:pt x="277896" y="978624"/>
                  </a:cubicBezTo>
                  <a:cubicBezTo>
                    <a:pt x="283611" y="1051014"/>
                    <a:pt x="290278" y="1123404"/>
                    <a:pt x="289326" y="1196746"/>
                  </a:cubicBezTo>
                  <a:cubicBezTo>
                    <a:pt x="287421" y="1268184"/>
                    <a:pt x="284563" y="1339621"/>
                    <a:pt x="291231" y="1411059"/>
                  </a:cubicBezTo>
                  <a:cubicBezTo>
                    <a:pt x="307423" y="1601559"/>
                    <a:pt x="298851" y="1791106"/>
                    <a:pt x="282658" y="1980654"/>
                  </a:cubicBezTo>
                  <a:cubicBezTo>
                    <a:pt x="277896" y="2033041"/>
                    <a:pt x="276943" y="2085429"/>
                    <a:pt x="282658" y="2136864"/>
                  </a:cubicBezTo>
                  <a:cubicBezTo>
                    <a:pt x="287421" y="2173059"/>
                    <a:pt x="306471" y="2197824"/>
                    <a:pt x="348381" y="2198776"/>
                  </a:cubicBezTo>
                  <a:cubicBezTo>
                    <a:pt x="395053" y="2199729"/>
                    <a:pt x="418866" y="2184489"/>
                    <a:pt x="429343" y="2143531"/>
                  </a:cubicBezTo>
                  <a:cubicBezTo>
                    <a:pt x="434106" y="2123529"/>
                    <a:pt x="440773" y="2103526"/>
                    <a:pt x="437916" y="2082571"/>
                  </a:cubicBezTo>
                  <a:cubicBezTo>
                    <a:pt x="426486" y="1985416"/>
                    <a:pt x="424581" y="1886356"/>
                    <a:pt x="415056" y="1789201"/>
                  </a:cubicBezTo>
                  <a:cubicBezTo>
                    <a:pt x="396006" y="1587271"/>
                    <a:pt x="369336" y="1386294"/>
                    <a:pt x="356001" y="1183411"/>
                  </a:cubicBezTo>
                  <a:cubicBezTo>
                    <a:pt x="352191" y="1126261"/>
                    <a:pt x="350286" y="1069111"/>
                    <a:pt x="357906" y="1011961"/>
                  </a:cubicBezTo>
                  <a:cubicBezTo>
                    <a:pt x="363621" y="968146"/>
                    <a:pt x="380766" y="959574"/>
                    <a:pt x="421723" y="971004"/>
                  </a:cubicBezTo>
                  <a:cubicBezTo>
                    <a:pt x="429343" y="982434"/>
                    <a:pt x="437916" y="992911"/>
                    <a:pt x="445536" y="1004341"/>
                  </a:cubicBezTo>
                  <a:cubicBezTo>
                    <a:pt x="476968" y="1101496"/>
                    <a:pt x="462681" y="1200556"/>
                    <a:pt x="456013" y="1298664"/>
                  </a:cubicBezTo>
                  <a:cubicBezTo>
                    <a:pt x="445536" y="1430109"/>
                    <a:pt x="437916" y="1560601"/>
                    <a:pt x="441726" y="1692046"/>
                  </a:cubicBezTo>
                  <a:cubicBezTo>
                    <a:pt x="442678" y="1727289"/>
                    <a:pt x="450298" y="1761579"/>
                    <a:pt x="460776" y="1793964"/>
                  </a:cubicBezTo>
                  <a:cubicBezTo>
                    <a:pt x="469348" y="1818729"/>
                    <a:pt x="484588" y="1835874"/>
                    <a:pt x="512211" y="1833969"/>
                  </a:cubicBezTo>
                  <a:cubicBezTo>
                    <a:pt x="542691" y="1832064"/>
                    <a:pt x="548406" y="1807299"/>
                    <a:pt x="553168" y="1783486"/>
                  </a:cubicBezTo>
                  <a:cubicBezTo>
                    <a:pt x="555073" y="1773009"/>
                    <a:pt x="554121" y="1761579"/>
                    <a:pt x="554121" y="1750149"/>
                  </a:cubicBezTo>
                  <a:cubicBezTo>
                    <a:pt x="556026" y="1685379"/>
                    <a:pt x="542691" y="1622514"/>
                    <a:pt x="541738" y="1557744"/>
                  </a:cubicBezTo>
                  <a:cubicBezTo>
                    <a:pt x="537928" y="1425346"/>
                    <a:pt x="524593" y="1291996"/>
                    <a:pt x="549358" y="1160551"/>
                  </a:cubicBezTo>
                  <a:cubicBezTo>
                    <a:pt x="554121" y="1137691"/>
                    <a:pt x="560788" y="1122451"/>
                    <a:pt x="584601" y="1118641"/>
                  </a:cubicBezTo>
                  <a:cubicBezTo>
                    <a:pt x="625558" y="1111021"/>
                    <a:pt x="625558" y="1142454"/>
                    <a:pt x="630321" y="1168171"/>
                  </a:cubicBezTo>
                  <a:cubicBezTo>
                    <a:pt x="655086" y="1307236"/>
                    <a:pt x="631273" y="1446301"/>
                    <a:pt x="625558" y="1584414"/>
                  </a:cubicBezTo>
                  <a:cubicBezTo>
                    <a:pt x="622701" y="1653946"/>
                    <a:pt x="620796" y="1723479"/>
                    <a:pt x="615081" y="1793011"/>
                  </a:cubicBezTo>
                  <a:cubicBezTo>
                    <a:pt x="606508" y="1906359"/>
                    <a:pt x="602698" y="2020659"/>
                    <a:pt x="622701" y="2134006"/>
                  </a:cubicBezTo>
                  <a:cubicBezTo>
                    <a:pt x="628416" y="2165439"/>
                    <a:pt x="634131" y="2197824"/>
                    <a:pt x="672231" y="2208301"/>
                  </a:cubicBezTo>
                  <a:cubicBezTo>
                    <a:pt x="688423" y="2211159"/>
                    <a:pt x="701758" y="2206396"/>
                    <a:pt x="710331" y="2192109"/>
                  </a:cubicBezTo>
                  <a:cubicBezTo>
                    <a:pt x="740811" y="2147341"/>
                    <a:pt x="743668" y="2094954"/>
                    <a:pt x="751288" y="2043519"/>
                  </a:cubicBezTo>
                  <a:cubicBezTo>
                    <a:pt x="756051" y="1807299"/>
                    <a:pt x="737001" y="1572031"/>
                    <a:pt x="713188" y="1337716"/>
                  </a:cubicBezTo>
                  <a:cubicBezTo>
                    <a:pt x="699853" y="1205319"/>
                    <a:pt x="693186" y="1072921"/>
                    <a:pt x="684613" y="940524"/>
                  </a:cubicBezTo>
                  <a:cubicBezTo>
                    <a:pt x="682708" y="917664"/>
                    <a:pt x="680803" y="893851"/>
                    <a:pt x="700806" y="877659"/>
                  </a:cubicBezTo>
                  <a:cubicBezTo>
                    <a:pt x="701758" y="878611"/>
                    <a:pt x="702711" y="879564"/>
                    <a:pt x="703663" y="881469"/>
                  </a:cubicBezTo>
                  <a:cubicBezTo>
                    <a:pt x="759861" y="915759"/>
                    <a:pt x="778911" y="967194"/>
                    <a:pt x="775101" y="1030059"/>
                  </a:cubicBezTo>
                  <a:cubicBezTo>
                    <a:pt x="773196" y="1056729"/>
                    <a:pt x="773196" y="1083399"/>
                    <a:pt x="769386" y="1110069"/>
                  </a:cubicBezTo>
                  <a:cubicBezTo>
                    <a:pt x="761766" y="1165314"/>
                    <a:pt x="762718" y="1220559"/>
                    <a:pt x="767481" y="1274851"/>
                  </a:cubicBezTo>
                  <a:cubicBezTo>
                    <a:pt x="772243" y="1324381"/>
                    <a:pt x="795103" y="1340574"/>
                    <a:pt x="835108" y="1329144"/>
                  </a:cubicBezTo>
                  <a:cubicBezTo>
                    <a:pt x="852253" y="1321524"/>
                    <a:pt x="869398" y="1312951"/>
                    <a:pt x="876066" y="1291996"/>
                  </a:cubicBezTo>
                  <a:cubicBezTo>
                    <a:pt x="874161" y="1254849"/>
                    <a:pt x="876066" y="1215796"/>
                    <a:pt x="872256" y="1176744"/>
                  </a:cubicBezTo>
                  <a:close/>
                </a:path>
              </a:pathLst>
            </a:custGeom>
            <a:gradFill>
              <a:gsLst>
                <a:gs pos="0">
                  <a:srgbClr val="870C1E"/>
                </a:gs>
                <a:gs pos="40000">
                  <a:srgbClr val="CB122D"/>
                </a:gs>
                <a:gs pos="58999">
                  <a:schemeClr val="accent3"/>
                </a:gs>
                <a:gs pos="84000">
                  <a:srgbClr val="CB122D"/>
                </a:gs>
                <a:gs pos="100000">
                  <a:srgbClr val="870C1E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7"/>
          <p:cNvSpPr txBox="1"/>
          <p:nvPr/>
        </p:nvSpPr>
        <p:spPr>
          <a:xfrm>
            <a:off x="872664" y="1961334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Professional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7"/>
          <p:cNvSpPr/>
          <p:nvPr/>
        </p:nvSpPr>
        <p:spPr>
          <a:xfrm flipH="1">
            <a:off x="872664" y="3984168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7"/>
          <p:cNvSpPr/>
          <p:nvPr/>
        </p:nvSpPr>
        <p:spPr>
          <a:xfrm flipH="1">
            <a:off x="872664" y="4360238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7"/>
          <p:cNvSpPr/>
          <p:nvPr/>
        </p:nvSpPr>
        <p:spPr>
          <a:xfrm flipH="1">
            <a:off x="872664" y="4736310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7"/>
          <p:cNvSpPr txBox="1"/>
          <p:nvPr/>
        </p:nvSpPr>
        <p:spPr>
          <a:xfrm>
            <a:off x="8604478" y="1730522"/>
            <a:ext cx="292078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Clean Text 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for your Presentation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8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70" name="Google Shape;870;p18"/>
          <p:cNvSpPr/>
          <p:nvPr/>
        </p:nvSpPr>
        <p:spPr>
          <a:xfrm>
            <a:off x="5256031" y="1517551"/>
            <a:ext cx="1632181" cy="199448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8"/>
          <p:cNvSpPr/>
          <p:nvPr/>
        </p:nvSpPr>
        <p:spPr>
          <a:xfrm rot="5400000">
            <a:off x="6681006" y="2936070"/>
            <a:ext cx="1632181" cy="199448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8"/>
          <p:cNvSpPr/>
          <p:nvPr/>
        </p:nvSpPr>
        <p:spPr>
          <a:xfrm rot="10800000">
            <a:off x="5256031" y="4347071"/>
            <a:ext cx="1632181" cy="199448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8"/>
          <p:cNvSpPr/>
          <p:nvPr/>
        </p:nvSpPr>
        <p:spPr>
          <a:xfrm rot="-5400000">
            <a:off x="3829040" y="2936070"/>
            <a:ext cx="1632181" cy="199448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8"/>
          <p:cNvSpPr txBox="1"/>
          <p:nvPr/>
        </p:nvSpPr>
        <p:spPr>
          <a:xfrm>
            <a:off x="3811555" y="3565493"/>
            <a:ext cx="1136792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2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8"/>
          <p:cNvSpPr txBox="1"/>
          <p:nvPr/>
        </p:nvSpPr>
        <p:spPr>
          <a:xfrm>
            <a:off x="5503725" y="1754111"/>
            <a:ext cx="1136792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2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8"/>
          <p:cNvSpPr txBox="1"/>
          <p:nvPr/>
        </p:nvSpPr>
        <p:spPr>
          <a:xfrm>
            <a:off x="7195896" y="3558817"/>
            <a:ext cx="1136792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2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8"/>
          <p:cNvSpPr txBox="1"/>
          <p:nvPr/>
        </p:nvSpPr>
        <p:spPr>
          <a:xfrm>
            <a:off x="5503724" y="5244813"/>
            <a:ext cx="1136792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2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8"/>
          <p:cNvSpPr/>
          <p:nvPr/>
        </p:nvSpPr>
        <p:spPr>
          <a:xfrm>
            <a:off x="6640518" y="3753961"/>
            <a:ext cx="397449" cy="372049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8"/>
          <p:cNvSpPr/>
          <p:nvPr/>
        </p:nvSpPr>
        <p:spPr>
          <a:xfrm rot="2700000">
            <a:off x="5131750" y="3670068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8"/>
          <p:cNvSpPr/>
          <p:nvPr/>
        </p:nvSpPr>
        <p:spPr>
          <a:xfrm>
            <a:off x="5870775" y="4526541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8"/>
          <p:cNvSpPr/>
          <p:nvPr/>
        </p:nvSpPr>
        <p:spPr>
          <a:xfrm>
            <a:off x="5870775" y="2884412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7037968" y="4823429"/>
            <a:ext cx="2915657" cy="796271"/>
            <a:chOff x="1062658" y="3986014"/>
            <a:chExt cx="1728192" cy="597203"/>
          </a:xfrm>
        </p:grpSpPr>
        <p:sp>
          <p:nvSpPr>
            <p:cNvPr id="883" name="Google Shape;883;p18"/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885" name="Google Shape;885;p18"/>
          <p:cNvGrpSpPr/>
          <p:nvPr/>
        </p:nvGrpSpPr>
        <p:grpSpPr>
          <a:xfrm>
            <a:off x="8649496" y="3335125"/>
            <a:ext cx="2915657" cy="796271"/>
            <a:chOff x="1062658" y="3986014"/>
            <a:chExt cx="1728192" cy="597203"/>
          </a:xfrm>
        </p:grpSpPr>
        <p:sp>
          <p:nvSpPr>
            <p:cNvPr id="886" name="Google Shape;886;p18"/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888" name="Google Shape;888;p18"/>
          <p:cNvGrpSpPr/>
          <p:nvPr/>
        </p:nvGrpSpPr>
        <p:grpSpPr>
          <a:xfrm>
            <a:off x="664104" y="3341798"/>
            <a:ext cx="2899903" cy="796271"/>
            <a:chOff x="1062658" y="3986014"/>
            <a:chExt cx="1728192" cy="597203"/>
          </a:xfrm>
        </p:grpSpPr>
        <p:sp>
          <p:nvSpPr>
            <p:cNvPr id="889" name="Google Shape;889;p18"/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891" name="Google Shape;891;p18"/>
          <p:cNvGrpSpPr/>
          <p:nvPr/>
        </p:nvGrpSpPr>
        <p:grpSpPr>
          <a:xfrm>
            <a:off x="2200275" y="1793219"/>
            <a:ext cx="2899903" cy="796271"/>
            <a:chOff x="1062658" y="3986014"/>
            <a:chExt cx="1728192" cy="597203"/>
          </a:xfrm>
        </p:grpSpPr>
        <p:sp>
          <p:nvSpPr>
            <p:cNvPr id="892" name="Google Shape;892;p18"/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9"/>
          <p:cNvSpPr/>
          <p:nvPr/>
        </p:nvSpPr>
        <p:spPr>
          <a:xfrm>
            <a:off x="7061816" y="969990"/>
            <a:ext cx="5130185" cy="962387"/>
          </a:xfrm>
          <a:custGeom>
            <a:avLst/>
            <a:gdLst/>
            <a:ahLst/>
            <a:cxnLst/>
            <a:rect l="l" t="t" r="r" b="b"/>
            <a:pathLst>
              <a:path w="5130185" h="962387" extrusionOk="0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9"/>
          <p:cNvSpPr/>
          <p:nvPr/>
        </p:nvSpPr>
        <p:spPr>
          <a:xfrm>
            <a:off x="8015146" y="5162285"/>
            <a:ext cx="4176854" cy="962387"/>
          </a:xfrm>
          <a:custGeom>
            <a:avLst/>
            <a:gdLst/>
            <a:ahLst/>
            <a:cxnLst/>
            <a:rect l="l" t="t" r="r" b="b"/>
            <a:pathLst>
              <a:path w="4176854" h="962387" extrusionOk="0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0" name="Google Shape;900;p19"/>
          <p:cNvGrpSpPr/>
          <p:nvPr/>
        </p:nvGrpSpPr>
        <p:grpSpPr>
          <a:xfrm>
            <a:off x="8011561" y="1095942"/>
            <a:ext cx="3625632" cy="710483"/>
            <a:chOff x="6210998" y="1433695"/>
            <a:chExt cx="2688349" cy="710483"/>
          </a:xfrm>
        </p:grpSpPr>
        <p:sp>
          <p:nvSpPr>
            <p:cNvPr id="901" name="Google Shape;901;p19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3" name="Google Shape;903;p19"/>
          <p:cNvGrpSpPr/>
          <p:nvPr/>
        </p:nvGrpSpPr>
        <p:grpSpPr>
          <a:xfrm>
            <a:off x="8914650" y="5288237"/>
            <a:ext cx="3022792" cy="710483"/>
            <a:chOff x="6210998" y="1433695"/>
            <a:chExt cx="2688349" cy="710483"/>
          </a:xfrm>
        </p:grpSpPr>
        <p:sp>
          <p:nvSpPr>
            <p:cNvPr id="904" name="Google Shape;904;p19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sp>
        <p:nvSpPr>
          <p:cNvPr id="906" name="Google Shape;906;p19"/>
          <p:cNvSpPr/>
          <p:nvPr/>
        </p:nvSpPr>
        <p:spPr>
          <a:xfrm>
            <a:off x="8344092" y="5489275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9"/>
          <p:cNvSpPr/>
          <p:nvPr/>
        </p:nvSpPr>
        <p:spPr>
          <a:xfrm>
            <a:off x="7432535" y="131814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9"/>
          <p:cNvSpPr/>
          <p:nvPr/>
        </p:nvSpPr>
        <p:spPr>
          <a:xfrm>
            <a:off x="6314468" y="2367422"/>
            <a:ext cx="5877532" cy="962387"/>
          </a:xfrm>
          <a:custGeom>
            <a:avLst/>
            <a:gdLst/>
            <a:ahLst/>
            <a:cxnLst/>
            <a:rect l="l" t="t" r="r" b="b"/>
            <a:pathLst>
              <a:path w="5877532" h="962387" extrusionOk="0">
                <a:moveTo>
                  <a:pt x="160401" y="0"/>
                </a:moveTo>
                <a:lnTo>
                  <a:pt x="5877532" y="0"/>
                </a:lnTo>
                <a:lnTo>
                  <a:pt x="5877532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9" name="Google Shape;909;p19"/>
          <p:cNvGrpSpPr/>
          <p:nvPr/>
        </p:nvGrpSpPr>
        <p:grpSpPr>
          <a:xfrm>
            <a:off x="7264214" y="2493374"/>
            <a:ext cx="3648296" cy="710483"/>
            <a:chOff x="6210998" y="1433695"/>
            <a:chExt cx="2688349" cy="710483"/>
          </a:xfrm>
        </p:grpSpPr>
        <p:sp>
          <p:nvSpPr>
            <p:cNvPr id="910" name="Google Shape;910;p19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/>
          <p:cNvSpPr/>
          <p:nvPr/>
        </p:nvSpPr>
        <p:spPr>
          <a:xfrm rot="9900000">
            <a:off x="6660386" y="26804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9"/>
          <p:cNvSpPr/>
          <p:nvPr/>
        </p:nvSpPr>
        <p:spPr>
          <a:xfrm>
            <a:off x="7483843" y="3764854"/>
            <a:ext cx="4708157" cy="962387"/>
          </a:xfrm>
          <a:custGeom>
            <a:avLst/>
            <a:gdLst/>
            <a:ahLst/>
            <a:cxnLst/>
            <a:rect l="l" t="t" r="r" b="b"/>
            <a:pathLst>
              <a:path w="4708157" h="962387" extrusionOk="0">
                <a:moveTo>
                  <a:pt x="160401" y="0"/>
                </a:moveTo>
                <a:lnTo>
                  <a:pt x="4708157" y="0"/>
                </a:lnTo>
                <a:lnTo>
                  <a:pt x="4708157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19"/>
          <p:cNvGrpSpPr/>
          <p:nvPr/>
        </p:nvGrpSpPr>
        <p:grpSpPr>
          <a:xfrm>
            <a:off x="8433589" y="3890806"/>
            <a:ext cx="3292837" cy="710483"/>
            <a:chOff x="6210998" y="1433695"/>
            <a:chExt cx="2688349" cy="710483"/>
          </a:xfrm>
        </p:grpSpPr>
        <p:sp>
          <p:nvSpPr>
            <p:cNvPr id="915" name="Google Shape;915;p19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19"/>
          <p:cNvSpPr/>
          <p:nvPr/>
        </p:nvSpPr>
        <p:spPr>
          <a:xfrm flipH="1">
            <a:off x="7831921" y="4084490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9"/>
          <p:cNvSpPr txBox="1"/>
          <p:nvPr/>
        </p:nvSpPr>
        <p:spPr>
          <a:xfrm>
            <a:off x="720637" y="583522"/>
            <a:ext cx="358887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endParaRPr sz="3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720634" y="2551272"/>
            <a:ext cx="3521013" cy="2579796"/>
            <a:chOff x="720634" y="2408397"/>
            <a:chExt cx="4752883" cy="2579796"/>
          </a:xfrm>
        </p:grpSpPr>
        <p:sp>
          <p:nvSpPr>
            <p:cNvPr id="920" name="Google Shape;920;p19"/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921" name="Google Shape;921;p19"/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p19"/>
          <p:cNvSpPr/>
          <p:nvPr/>
        </p:nvSpPr>
        <p:spPr>
          <a:xfrm>
            <a:off x="0" y="2411459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3" name="Google Shape;923;p19"/>
          <p:cNvGrpSpPr/>
          <p:nvPr/>
        </p:nvGrpSpPr>
        <p:grpSpPr>
          <a:xfrm rot="3066841">
            <a:off x="5291552" y="2184616"/>
            <a:ext cx="1351129" cy="1454953"/>
            <a:chOff x="646749" y="2978958"/>
            <a:chExt cx="3230108" cy="3478319"/>
          </a:xfrm>
        </p:grpSpPr>
        <p:sp>
          <p:nvSpPr>
            <p:cNvPr id="924" name="Google Shape;924;p19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8C760A"/>
                </a:gs>
                <a:gs pos="11000">
                  <a:srgbClr val="D2B110"/>
                </a:gs>
                <a:gs pos="23000">
                  <a:schemeClr val="accent1"/>
                </a:gs>
                <a:gs pos="41000">
                  <a:srgbClr val="F6E48A"/>
                </a:gs>
                <a:gs pos="62000">
                  <a:schemeClr val="accent1"/>
                </a:gs>
                <a:gs pos="84000">
                  <a:srgbClr val="D2B110"/>
                </a:gs>
                <a:gs pos="100000">
                  <a:srgbClr val="8C760A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19"/>
          <p:cNvGrpSpPr/>
          <p:nvPr/>
        </p:nvGrpSpPr>
        <p:grpSpPr>
          <a:xfrm rot="3066841">
            <a:off x="6008187" y="767793"/>
            <a:ext cx="1351129" cy="1454953"/>
            <a:chOff x="646749" y="2978958"/>
            <a:chExt cx="3230108" cy="3478319"/>
          </a:xfrm>
        </p:grpSpPr>
        <p:sp>
          <p:nvSpPr>
            <p:cNvPr id="929" name="Google Shape;929;p19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A53B08"/>
                </a:gs>
                <a:gs pos="11000">
                  <a:srgbClr val="F25A12"/>
                </a:gs>
                <a:gs pos="23000">
                  <a:schemeClr val="accent2"/>
                </a:gs>
                <a:gs pos="41000">
                  <a:srgbClr val="FABDA1"/>
                </a:gs>
                <a:gs pos="62000">
                  <a:schemeClr val="accent2"/>
                </a:gs>
                <a:gs pos="84000">
                  <a:srgbClr val="F25A12"/>
                </a:gs>
                <a:gs pos="100000">
                  <a:srgbClr val="A53B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19"/>
          <p:cNvGrpSpPr/>
          <p:nvPr/>
        </p:nvGrpSpPr>
        <p:grpSpPr>
          <a:xfrm rot="3066841">
            <a:off x="6433337" y="3551360"/>
            <a:ext cx="1351129" cy="1454953"/>
            <a:chOff x="646749" y="2978958"/>
            <a:chExt cx="3230108" cy="3478319"/>
          </a:xfrm>
        </p:grpSpPr>
        <p:sp>
          <p:nvSpPr>
            <p:cNvPr id="934" name="Google Shape;934;p19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1F868C"/>
                </a:gs>
                <a:gs pos="11000">
                  <a:srgbClr val="30C8D1"/>
                </a:gs>
                <a:gs pos="23000">
                  <a:schemeClr val="accent6"/>
                </a:gs>
                <a:gs pos="41000">
                  <a:srgbClr val="ACE9ED"/>
                </a:gs>
                <a:gs pos="62000">
                  <a:schemeClr val="accent6"/>
                </a:gs>
                <a:gs pos="84000">
                  <a:srgbClr val="30C8D1"/>
                </a:gs>
                <a:gs pos="100000">
                  <a:srgbClr val="1F868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9"/>
          <p:cNvGrpSpPr/>
          <p:nvPr/>
        </p:nvGrpSpPr>
        <p:grpSpPr>
          <a:xfrm rot="3066841">
            <a:off x="6963363" y="4963003"/>
            <a:ext cx="1351129" cy="1454953"/>
            <a:chOff x="646749" y="2978958"/>
            <a:chExt cx="3230108" cy="3478319"/>
          </a:xfrm>
        </p:grpSpPr>
        <p:sp>
          <p:nvSpPr>
            <p:cNvPr id="939" name="Google Shape;939;p19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19"/>
          <p:cNvGrpSpPr/>
          <p:nvPr/>
        </p:nvGrpSpPr>
        <p:grpSpPr>
          <a:xfrm>
            <a:off x="774089" y="5162569"/>
            <a:ext cx="2341804" cy="1407000"/>
            <a:chOff x="774089" y="5162569"/>
            <a:chExt cx="2341804" cy="1407000"/>
          </a:xfrm>
        </p:grpSpPr>
        <p:sp>
          <p:nvSpPr>
            <p:cNvPr id="944" name="Google Shape;944;p19"/>
            <p:cNvSpPr/>
            <p:nvPr/>
          </p:nvSpPr>
          <p:spPr>
            <a:xfrm>
              <a:off x="1385267" y="5372935"/>
              <a:ext cx="145410" cy="8763"/>
            </a:xfrm>
            <a:custGeom>
              <a:avLst/>
              <a:gdLst/>
              <a:ahLst/>
              <a:cxnLst/>
              <a:rect l="l" t="t" r="r" b="b"/>
              <a:pathLst>
                <a:path w="205674" h="12395" extrusionOk="0">
                  <a:moveTo>
                    <a:pt x="0" y="9182"/>
                  </a:moveTo>
                  <a:lnTo>
                    <a:pt x="53714" y="12396"/>
                  </a:lnTo>
                  <a:lnTo>
                    <a:pt x="205674" y="2755"/>
                  </a:lnTo>
                  <a:lnTo>
                    <a:pt x="0" y="0"/>
                  </a:lnTo>
                  <a:cubicBezTo>
                    <a:pt x="0" y="2755"/>
                    <a:pt x="0" y="5968"/>
                    <a:pt x="0" y="91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774089" y="5301528"/>
              <a:ext cx="1278508" cy="1067209"/>
            </a:xfrm>
            <a:custGeom>
              <a:avLst/>
              <a:gdLst/>
              <a:ahLst/>
              <a:cxnLst/>
              <a:rect l="l" t="t" r="r" b="b"/>
              <a:pathLst>
                <a:path w="1808371" h="1509501" extrusionOk="0">
                  <a:moveTo>
                    <a:pt x="1597647" y="18364"/>
                  </a:moveTo>
                  <a:cubicBezTo>
                    <a:pt x="1579742" y="18364"/>
                    <a:pt x="1562297" y="26168"/>
                    <a:pt x="1545310" y="41318"/>
                  </a:cubicBezTo>
                  <a:cubicBezTo>
                    <a:pt x="1543474" y="39941"/>
                    <a:pt x="1542097" y="39023"/>
                    <a:pt x="1540260" y="37646"/>
                  </a:cubicBezTo>
                  <a:lnTo>
                    <a:pt x="1496646" y="76669"/>
                  </a:lnTo>
                  <a:lnTo>
                    <a:pt x="918188" y="113396"/>
                  </a:lnTo>
                  <a:lnTo>
                    <a:pt x="343402" y="76669"/>
                  </a:lnTo>
                  <a:cubicBezTo>
                    <a:pt x="312184" y="27546"/>
                    <a:pt x="276375" y="0"/>
                    <a:pt x="238729" y="0"/>
                  </a:cubicBezTo>
                  <a:cubicBezTo>
                    <a:pt x="106969" y="0"/>
                    <a:pt x="0" y="337893"/>
                    <a:pt x="0" y="754751"/>
                  </a:cubicBezTo>
                  <a:cubicBezTo>
                    <a:pt x="0" y="1171608"/>
                    <a:pt x="106969" y="1509501"/>
                    <a:pt x="238729" y="1509501"/>
                  </a:cubicBezTo>
                  <a:cubicBezTo>
                    <a:pt x="275915" y="1509501"/>
                    <a:pt x="311266" y="1482415"/>
                    <a:pt x="342484" y="1434669"/>
                  </a:cubicBezTo>
                  <a:lnTo>
                    <a:pt x="939306" y="1401614"/>
                  </a:lnTo>
                  <a:lnTo>
                    <a:pt x="1513174" y="1436046"/>
                  </a:lnTo>
                  <a:cubicBezTo>
                    <a:pt x="1538883" y="1475528"/>
                    <a:pt x="1567347" y="1497106"/>
                    <a:pt x="1597188" y="1497106"/>
                  </a:cubicBezTo>
                  <a:cubicBezTo>
                    <a:pt x="1713798" y="1497106"/>
                    <a:pt x="1808371" y="1166099"/>
                    <a:pt x="1808371" y="757964"/>
                  </a:cubicBezTo>
                  <a:cubicBezTo>
                    <a:pt x="1808371" y="349830"/>
                    <a:pt x="1714257" y="18364"/>
                    <a:pt x="1597647" y="18364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785146" y="5314836"/>
              <a:ext cx="266153" cy="1045137"/>
            </a:xfrm>
            <a:custGeom>
              <a:avLst/>
              <a:gdLst/>
              <a:ahLst/>
              <a:cxnLst/>
              <a:rect l="l" t="t" r="r" b="b"/>
              <a:pathLst>
                <a:path w="376457" h="1478282" extrusionOk="0">
                  <a:moveTo>
                    <a:pt x="376457" y="739141"/>
                  </a:moveTo>
                  <a:cubicBezTo>
                    <a:pt x="376457" y="1147358"/>
                    <a:pt x="292184" y="1478283"/>
                    <a:pt x="188229" y="1478283"/>
                  </a:cubicBezTo>
                  <a:cubicBezTo>
                    <a:pt x="84273" y="1478283"/>
                    <a:pt x="0" y="1147358"/>
                    <a:pt x="0" y="739141"/>
                  </a:cubicBezTo>
                  <a:cubicBezTo>
                    <a:pt x="0" y="330925"/>
                    <a:pt x="84273" y="0"/>
                    <a:pt x="188229" y="0"/>
                  </a:cubicBezTo>
                  <a:cubicBezTo>
                    <a:pt x="292184" y="0"/>
                    <a:pt x="376457" y="330925"/>
                    <a:pt x="376457" y="739141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835780" y="5370014"/>
              <a:ext cx="168130" cy="949062"/>
            </a:xfrm>
            <a:custGeom>
              <a:avLst/>
              <a:gdLst/>
              <a:ahLst/>
              <a:cxnLst/>
              <a:rect l="l" t="t" r="r" b="b"/>
              <a:pathLst>
                <a:path w="237810" h="1342390" extrusionOk="0">
                  <a:moveTo>
                    <a:pt x="237811" y="671195"/>
                  </a:moveTo>
                  <a:cubicBezTo>
                    <a:pt x="237811" y="1041886"/>
                    <a:pt x="184575" y="1342391"/>
                    <a:pt x="118905" y="1342391"/>
                  </a:cubicBezTo>
                  <a:cubicBezTo>
                    <a:pt x="53236" y="1342391"/>
                    <a:pt x="0" y="1041886"/>
                    <a:pt x="0" y="671195"/>
                  </a:cubicBezTo>
                  <a:cubicBezTo>
                    <a:pt x="0" y="300504"/>
                    <a:pt x="53236" y="0"/>
                    <a:pt x="118905" y="0"/>
                  </a:cubicBezTo>
                  <a:cubicBezTo>
                    <a:pt x="184575" y="0"/>
                    <a:pt x="237811" y="300504"/>
                    <a:pt x="237811" y="671195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774089" y="5301852"/>
              <a:ext cx="250898" cy="1077920"/>
            </a:xfrm>
            <a:custGeom>
              <a:avLst/>
              <a:gdLst/>
              <a:ahLst/>
              <a:cxnLst/>
              <a:rect l="l" t="t" r="r" b="b"/>
              <a:pathLst>
                <a:path w="354879" h="1524651" extrusionOk="0">
                  <a:moveTo>
                    <a:pt x="287393" y="1441097"/>
                  </a:moveTo>
                  <a:cubicBezTo>
                    <a:pt x="274538" y="1456706"/>
                    <a:pt x="260765" y="1465429"/>
                    <a:pt x="246993" y="1465429"/>
                  </a:cubicBezTo>
                  <a:cubicBezTo>
                    <a:pt x="162060" y="1465429"/>
                    <a:pt x="93196" y="1155540"/>
                    <a:pt x="93196" y="773115"/>
                  </a:cubicBezTo>
                  <a:cubicBezTo>
                    <a:pt x="93196" y="390690"/>
                    <a:pt x="162060" y="80801"/>
                    <a:pt x="246993" y="80801"/>
                  </a:cubicBezTo>
                  <a:lnTo>
                    <a:pt x="246993" y="71160"/>
                  </a:lnTo>
                  <a:lnTo>
                    <a:pt x="346616" y="71160"/>
                  </a:lnTo>
                  <a:cubicBezTo>
                    <a:pt x="315398" y="25710"/>
                    <a:pt x="280506" y="0"/>
                    <a:pt x="243779" y="0"/>
                  </a:cubicBezTo>
                  <a:cubicBezTo>
                    <a:pt x="109264" y="-459"/>
                    <a:pt x="0" y="341107"/>
                    <a:pt x="0" y="762097"/>
                  </a:cubicBezTo>
                  <a:cubicBezTo>
                    <a:pt x="0" y="1183086"/>
                    <a:pt x="109264" y="1524652"/>
                    <a:pt x="243779" y="1524652"/>
                  </a:cubicBezTo>
                  <a:cubicBezTo>
                    <a:pt x="283720" y="1524652"/>
                    <a:pt x="321825" y="1494352"/>
                    <a:pt x="354880" y="1440637"/>
                  </a:cubicBezTo>
                  <a:lnTo>
                    <a:pt x="287393" y="1440637"/>
                  </a:ln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837385" y="5946138"/>
              <a:ext cx="1278508" cy="623431"/>
            </a:xfrm>
            <a:custGeom>
              <a:avLst/>
              <a:gdLst/>
              <a:ahLst/>
              <a:cxnLst/>
              <a:rect l="l" t="t" r="r" b="b"/>
              <a:pathLst>
                <a:path w="918895" h="623431" extrusionOk="0">
                  <a:moveTo>
                    <a:pt x="754660" y="550159"/>
                  </a:moveTo>
                  <a:cubicBezTo>
                    <a:pt x="764640" y="549915"/>
                    <a:pt x="774621" y="550645"/>
                    <a:pt x="784196" y="550808"/>
                  </a:cubicBezTo>
                  <a:cubicBezTo>
                    <a:pt x="820873" y="551457"/>
                    <a:pt x="858524" y="550808"/>
                    <a:pt x="893578" y="565089"/>
                  </a:cubicBezTo>
                  <a:cubicBezTo>
                    <a:pt x="903965" y="569308"/>
                    <a:pt x="918895" y="570606"/>
                    <a:pt x="918895" y="584888"/>
                  </a:cubicBezTo>
                  <a:cubicBezTo>
                    <a:pt x="918895" y="599818"/>
                    <a:pt x="904289" y="601441"/>
                    <a:pt x="893903" y="605986"/>
                  </a:cubicBezTo>
                  <a:cubicBezTo>
                    <a:pt x="879622" y="612153"/>
                    <a:pt x="864042" y="613775"/>
                    <a:pt x="848462" y="615723"/>
                  </a:cubicBezTo>
                  <a:cubicBezTo>
                    <a:pt x="836453" y="617345"/>
                    <a:pt x="824444" y="618644"/>
                    <a:pt x="812434" y="620267"/>
                  </a:cubicBezTo>
                  <a:cubicBezTo>
                    <a:pt x="796206" y="624486"/>
                    <a:pt x="780301" y="624486"/>
                    <a:pt x="764072" y="620267"/>
                  </a:cubicBezTo>
                  <a:cubicBezTo>
                    <a:pt x="734536" y="619293"/>
                    <a:pt x="705324" y="616372"/>
                    <a:pt x="677086" y="606310"/>
                  </a:cubicBezTo>
                  <a:cubicBezTo>
                    <a:pt x="671893" y="604362"/>
                    <a:pt x="667348" y="602091"/>
                    <a:pt x="663129" y="598520"/>
                  </a:cubicBezTo>
                  <a:cubicBezTo>
                    <a:pt x="649172" y="586835"/>
                    <a:pt x="650470" y="575475"/>
                    <a:pt x="667348" y="568659"/>
                  </a:cubicBezTo>
                  <a:cubicBezTo>
                    <a:pt x="685850" y="561519"/>
                    <a:pt x="704999" y="555352"/>
                    <a:pt x="725123" y="555352"/>
                  </a:cubicBezTo>
                  <a:cubicBezTo>
                    <a:pt x="734698" y="551619"/>
                    <a:pt x="744679" y="550402"/>
                    <a:pt x="754660" y="550159"/>
                  </a:cubicBezTo>
                  <a:close/>
                  <a:moveTo>
                    <a:pt x="58442" y="0"/>
                  </a:moveTo>
                  <a:cubicBezTo>
                    <a:pt x="70127" y="0"/>
                    <a:pt x="82136" y="1948"/>
                    <a:pt x="93821" y="2273"/>
                  </a:cubicBezTo>
                  <a:cubicBezTo>
                    <a:pt x="121086" y="2597"/>
                    <a:pt x="148675" y="4869"/>
                    <a:pt x="175615" y="8764"/>
                  </a:cubicBezTo>
                  <a:cubicBezTo>
                    <a:pt x="221380" y="15580"/>
                    <a:pt x="273961" y="24344"/>
                    <a:pt x="313235" y="48687"/>
                  </a:cubicBezTo>
                  <a:cubicBezTo>
                    <a:pt x="328166" y="57775"/>
                    <a:pt x="338877" y="70109"/>
                    <a:pt x="343096" y="88286"/>
                  </a:cubicBezTo>
                  <a:cubicBezTo>
                    <a:pt x="346342" y="101593"/>
                    <a:pt x="358026" y="108734"/>
                    <a:pt x="368088" y="116848"/>
                  </a:cubicBezTo>
                  <a:cubicBezTo>
                    <a:pt x="382694" y="119769"/>
                    <a:pt x="395028" y="130156"/>
                    <a:pt x="410283" y="130480"/>
                  </a:cubicBezTo>
                  <a:cubicBezTo>
                    <a:pt x="493700" y="151253"/>
                    <a:pt x="580362" y="150279"/>
                    <a:pt x="663778" y="171053"/>
                  </a:cubicBezTo>
                  <a:cubicBezTo>
                    <a:pt x="706946" y="181764"/>
                    <a:pt x="760827" y="191176"/>
                    <a:pt x="788416" y="229152"/>
                  </a:cubicBezTo>
                  <a:cubicBezTo>
                    <a:pt x="797828" y="241810"/>
                    <a:pt x="794258" y="254794"/>
                    <a:pt x="780301" y="265505"/>
                  </a:cubicBezTo>
                  <a:cubicBezTo>
                    <a:pt x="758230" y="282383"/>
                    <a:pt x="731290" y="287575"/>
                    <a:pt x="705648" y="294716"/>
                  </a:cubicBezTo>
                  <a:cubicBezTo>
                    <a:pt x="677086" y="302831"/>
                    <a:pt x="648198" y="308673"/>
                    <a:pt x="621259" y="321656"/>
                  </a:cubicBezTo>
                  <a:cubicBezTo>
                    <a:pt x="615416" y="337236"/>
                    <a:pt x="629697" y="338534"/>
                    <a:pt x="637487" y="344377"/>
                  </a:cubicBezTo>
                  <a:cubicBezTo>
                    <a:pt x="702403" y="359632"/>
                    <a:pt x="769265" y="364501"/>
                    <a:pt x="834181" y="380080"/>
                  </a:cubicBezTo>
                  <a:cubicBezTo>
                    <a:pt x="851383" y="384300"/>
                    <a:pt x="868586" y="389169"/>
                    <a:pt x="884490" y="397283"/>
                  </a:cubicBezTo>
                  <a:cubicBezTo>
                    <a:pt x="895201" y="402801"/>
                    <a:pt x="906237" y="408967"/>
                    <a:pt x="906237" y="422924"/>
                  </a:cubicBezTo>
                  <a:cubicBezTo>
                    <a:pt x="906237" y="437531"/>
                    <a:pt x="896824" y="446294"/>
                    <a:pt x="884166" y="451812"/>
                  </a:cubicBezTo>
                  <a:cubicBezTo>
                    <a:pt x="844243" y="481024"/>
                    <a:pt x="784845" y="486217"/>
                    <a:pt x="737132" y="493682"/>
                  </a:cubicBezTo>
                  <a:cubicBezTo>
                    <a:pt x="720254" y="496279"/>
                    <a:pt x="703376" y="498551"/>
                    <a:pt x="686174" y="500174"/>
                  </a:cubicBezTo>
                  <a:cubicBezTo>
                    <a:pt x="650795" y="504069"/>
                    <a:pt x="615092" y="505691"/>
                    <a:pt x="580362" y="505691"/>
                  </a:cubicBezTo>
                  <a:cubicBezTo>
                    <a:pt x="566730" y="505691"/>
                    <a:pt x="554395" y="503420"/>
                    <a:pt x="546930" y="521596"/>
                  </a:cubicBezTo>
                  <a:cubicBezTo>
                    <a:pt x="540763" y="535553"/>
                    <a:pt x="522263" y="539772"/>
                    <a:pt x="507332" y="543667"/>
                  </a:cubicBezTo>
                  <a:cubicBezTo>
                    <a:pt x="483638" y="550158"/>
                    <a:pt x="458970" y="553404"/>
                    <a:pt x="434952" y="558273"/>
                  </a:cubicBezTo>
                  <a:cubicBezTo>
                    <a:pt x="424890" y="560220"/>
                    <a:pt x="414828" y="562168"/>
                    <a:pt x="404766" y="562817"/>
                  </a:cubicBezTo>
                  <a:cubicBezTo>
                    <a:pt x="370036" y="565089"/>
                    <a:pt x="336280" y="552106"/>
                    <a:pt x="302848" y="545615"/>
                  </a:cubicBezTo>
                  <a:cubicBezTo>
                    <a:pt x="287918" y="542693"/>
                    <a:pt x="273961" y="538474"/>
                    <a:pt x="261627" y="529061"/>
                  </a:cubicBezTo>
                  <a:cubicBezTo>
                    <a:pt x="244100" y="515429"/>
                    <a:pt x="244750" y="498226"/>
                    <a:pt x="263899" y="487191"/>
                  </a:cubicBezTo>
                  <a:cubicBezTo>
                    <a:pt x="287593" y="473558"/>
                    <a:pt x="314209" y="470313"/>
                    <a:pt x="340175" y="464471"/>
                  </a:cubicBezTo>
                  <a:cubicBezTo>
                    <a:pt x="368088" y="458304"/>
                    <a:pt x="395353" y="458953"/>
                    <a:pt x="423915" y="460575"/>
                  </a:cubicBezTo>
                  <a:cubicBezTo>
                    <a:pt x="431381" y="460900"/>
                    <a:pt x="443715" y="464145"/>
                    <a:pt x="450855" y="462198"/>
                  </a:cubicBezTo>
                  <a:cubicBezTo>
                    <a:pt x="456373" y="460575"/>
                    <a:pt x="459619" y="456031"/>
                    <a:pt x="464163" y="452136"/>
                  </a:cubicBezTo>
                  <a:cubicBezTo>
                    <a:pt x="475199" y="443373"/>
                    <a:pt x="488182" y="437531"/>
                    <a:pt x="499542" y="429416"/>
                  </a:cubicBezTo>
                  <a:cubicBezTo>
                    <a:pt x="514797" y="418705"/>
                    <a:pt x="515122" y="412213"/>
                    <a:pt x="498893" y="403125"/>
                  </a:cubicBezTo>
                  <a:cubicBezTo>
                    <a:pt x="478769" y="392090"/>
                    <a:pt x="456049" y="390791"/>
                    <a:pt x="434302" y="386247"/>
                  </a:cubicBezTo>
                  <a:cubicBezTo>
                    <a:pt x="412555" y="381703"/>
                    <a:pt x="390809" y="376834"/>
                    <a:pt x="369712" y="369369"/>
                  </a:cubicBezTo>
                  <a:cubicBezTo>
                    <a:pt x="345368" y="360605"/>
                    <a:pt x="336280" y="337561"/>
                    <a:pt x="348289" y="315165"/>
                  </a:cubicBezTo>
                  <a:cubicBezTo>
                    <a:pt x="355755" y="302507"/>
                    <a:pt x="367764" y="295041"/>
                    <a:pt x="380423" y="288874"/>
                  </a:cubicBezTo>
                  <a:cubicBezTo>
                    <a:pt x="386914" y="282383"/>
                    <a:pt x="395677" y="280110"/>
                    <a:pt x="403142" y="275891"/>
                  </a:cubicBezTo>
                  <a:cubicBezTo>
                    <a:pt x="405090" y="272321"/>
                    <a:pt x="405415" y="269399"/>
                    <a:pt x="400222" y="268426"/>
                  </a:cubicBezTo>
                  <a:cubicBezTo>
                    <a:pt x="389510" y="268750"/>
                    <a:pt x="378475" y="262583"/>
                    <a:pt x="367764" y="268426"/>
                  </a:cubicBezTo>
                  <a:cubicBezTo>
                    <a:pt x="361597" y="272970"/>
                    <a:pt x="355105" y="277839"/>
                    <a:pt x="348614" y="282383"/>
                  </a:cubicBezTo>
                  <a:cubicBezTo>
                    <a:pt x="338877" y="295366"/>
                    <a:pt x="329139" y="308348"/>
                    <a:pt x="316156" y="318410"/>
                  </a:cubicBezTo>
                  <a:cubicBezTo>
                    <a:pt x="299927" y="331069"/>
                    <a:pt x="286944" y="343403"/>
                    <a:pt x="267145" y="351193"/>
                  </a:cubicBezTo>
                  <a:cubicBezTo>
                    <a:pt x="249293" y="358334"/>
                    <a:pt x="230793" y="362229"/>
                    <a:pt x="211967" y="364825"/>
                  </a:cubicBezTo>
                  <a:cubicBezTo>
                    <a:pt x="169448" y="370992"/>
                    <a:pt x="124007" y="384624"/>
                    <a:pt x="81162" y="374238"/>
                  </a:cubicBezTo>
                  <a:cubicBezTo>
                    <a:pt x="50327" y="366448"/>
                    <a:pt x="34424" y="292769"/>
                    <a:pt x="29555" y="267777"/>
                  </a:cubicBezTo>
                  <a:cubicBezTo>
                    <a:pt x="16247" y="198642"/>
                    <a:pt x="-631" y="78224"/>
                    <a:pt x="18" y="29862"/>
                  </a:cubicBezTo>
                  <a:cubicBezTo>
                    <a:pt x="18" y="24019"/>
                    <a:pt x="18" y="17852"/>
                    <a:pt x="3589" y="12659"/>
                  </a:cubicBezTo>
                  <a:cubicBezTo>
                    <a:pt x="10729" y="2597"/>
                    <a:pt x="46757" y="325"/>
                    <a:pt x="58442" y="0"/>
                  </a:cubicBezTo>
                  <a:close/>
                </a:path>
              </a:pathLst>
            </a:custGeom>
            <a:gradFill>
              <a:gsLst>
                <a:gs pos="0">
                  <a:srgbClr val="A53B08"/>
                </a:gs>
                <a:gs pos="11000">
                  <a:srgbClr val="F25A12"/>
                </a:gs>
                <a:gs pos="23000">
                  <a:schemeClr val="accent2"/>
                </a:gs>
                <a:gs pos="41000">
                  <a:srgbClr val="FABDA1"/>
                </a:gs>
                <a:gs pos="62000">
                  <a:schemeClr val="accent2"/>
                </a:gs>
                <a:gs pos="84000">
                  <a:srgbClr val="F25A12"/>
                </a:gs>
                <a:gs pos="100000">
                  <a:srgbClr val="A53B08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343867" y="5162569"/>
              <a:ext cx="519177" cy="744045"/>
            </a:xfrm>
            <a:custGeom>
              <a:avLst/>
              <a:gdLst/>
              <a:ahLst/>
              <a:cxnLst/>
              <a:rect l="l" t="t" r="r" b="b"/>
              <a:pathLst>
                <a:path w="734344" h="1052406" extrusionOk="0">
                  <a:moveTo>
                    <a:pt x="104926" y="122636"/>
                  </a:moveTo>
                  <a:cubicBezTo>
                    <a:pt x="136604" y="71676"/>
                    <a:pt x="206845" y="47803"/>
                    <a:pt x="274332" y="59281"/>
                  </a:cubicBezTo>
                  <a:cubicBezTo>
                    <a:pt x="334932" y="69381"/>
                    <a:pt x="392319" y="90040"/>
                    <a:pt x="447870" y="114831"/>
                  </a:cubicBezTo>
                  <a:cubicBezTo>
                    <a:pt x="523161" y="148345"/>
                    <a:pt x="652166" y="242918"/>
                    <a:pt x="690730" y="273218"/>
                  </a:cubicBezTo>
                  <a:lnTo>
                    <a:pt x="734344" y="234195"/>
                  </a:lnTo>
                  <a:cubicBezTo>
                    <a:pt x="637016" y="158904"/>
                    <a:pt x="536015" y="89581"/>
                    <a:pt x="417110" y="39999"/>
                  </a:cubicBezTo>
                  <a:cubicBezTo>
                    <a:pt x="365692" y="18421"/>
                    <a:pt x="312437" y="976"/>
                    <a:pt x="254591" y="58"/>
                  </a:cubicBezTo>
                  <a:cubicBezTo>
                    <a:pt x="214191" y="-861"/>
                    <a:pt x="154968" y="9239"/>
                    <a:pt x="118240" y="28521"/>
                  </a:cubicBezTo>
                  <a:cubicBezTo>
                    <a:pt x="81972" y="48262"/>
                    <a:pt x="59935" y="84990"/>
                    <a:pt x="39276" y="114372"/>
                  </a:cubicBezTo>
                  <a:cubicBezTo>
                    <a:pt x="-71825" y="272759"/>
                    <a:pt x="83349" y="514243"/>
                    <a:pt x="129258" y="601471"/>
                  </a:cubicBezTo>
                  <a:cubicBezTo>
                    <a:pt x="192154" y="720835"/>
                    <a:pt x="260559" y="835609"/>
                    <a:pt x="335392" y="946250"/>
                  </a:cubicBezTo>
                  <a:cubicBezTo>
                    <a:pt x="342737" y="957269"/>
                    <a:pt x="353755" y="965991"/>
                    <a:pt x="356969" y="980223"/>
                  </a:cubicBezTo>
                  <a:cubicBezTo>
                    <a:pt x="371660" y="997669"/>
                    <a:pt x="382678" y="1019246"/>
                    <a:pt x="398746" y="1035774"/>
                  </a:cubicBezTo>
                  <a:cubicBezTo>
                    <a:pt x="418488" y="1056433"/>
                    <a:pt x="428588" y="1057351"/>
                    <a:pt x="452460" y="1041283"/>
                  </a:cubicBezTo>
                  <a:cubicBezTo>
                    <a:pt x="467611" y="1016492"/>
                    <a:pt x="455674" y="997210"/>
                    <a:pt x="442360" y="977928"/>
                  </a:cubicBezTo>
                  <a:cubicBezTo>
                    <a:pt x="440983" y="974255"/>
                    <a:pt x="440065" y="970582"/>
                    <a:pt x="437769" y="967369"/>
                  </a:cubicBezTo>
                  <a:cubicBezTo>
                    <a:pt x="386810" y="900341"/>
                    <a:pt x="341819" y="829181"/>
                    <a:pt x="297287" y="757104"/>
                  </a:cubicBezTo>
                  <a:cubicBezTo>
                    <a:pt x="240359" y="665285"/>
                    <a:pt x="188940" y="569793"/>
                    <a:pt x="140736" y="472006"/>
                  </a:cubicBezTo>
                  <a:cubicBezTo>
                    <a:pt x="114567" y="418751"/>
                    <a:pt x="57640" y="307191"/>
                    <a:pt x="65903" y="230064"/>
                  </a:cubicBezTo>
                  <a:cubicBezTo>
                    <a:pt x="70953" y="189663"/>
                    <a:pt x="84267" y="156149"/>
                    <a:pt x="104926" y="122636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5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331712" y="6295708"/>
              <a:ext cx="12334" cy="974"/>
            </a:xfrm>
            <a:custGeom>
              <a:avLst/>
              <a:gdLst/>
              <a:ahLst/>
              <a:cxnLst/>
              <a:rect l="l" t="t" r="r" b="b"/>
              <a:pathLst>
                <a:path w="17445" h="1377" extrusionOk="0">
                  <a:moveTo>
                    <a:pt x="0" y="1377"/>
                  </a:moveTo>
                  <a:cubicBezTo>
                    <a:pt x="5968" y="918"/>
                    <a:pt x="11477" y="459"/>
                    <a:pt x="17446" y="0"/>
                  </a:cubicBezTo>
                  <a:cubicBezTo>
                    <a:pt x="11477" y="459"/>
                    <a:pt x="5968" y="918"/>
                    <a:pt x="0" y="13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00379" y="5906864"/>
              <a:ext cx="325" cy="649"/>
            </a:xfrm>
            <a:custGeom>
              <a:avLst/>
              <a:gdLst/>
              <a:ahLst/>
              <a:cxnLst/>
              <a:rect l="l" t="t" r="r" b="b"/>
              <a:pathLst>
                <a:path w="459" h="918" extrusionOk="0">
                  <a:moveTo>
                    <a:pt x="0" y="918"/>
                  </a:moveTo>
                  <a:cubicBezTo>
                    <a:pt x="0" y="459"/>
                    <a:pt x="0" y="459"/>
                    <a:pt x="459" y="0"/>
                  </a:cubicBezTo>
                  <a:cubicBezTo>
                    <a:pt x="459" y="0"/>
                    <a:pt x="0" y="0"/>
                    <a:pt x="0" y="0"/>
                  </a:cubicBezTo>
                  <a:cubicBezTo>
                    <a:pt x="0" y="459"/>
                    <a:pt x="0" y="459"/>
                    <a:pt x="0" y="91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55233" y="5855581"/>
              <a:ext cx="3245" cy="325"/>
            </a:xfrm>
            <a:custGeom>
              <a:avLst/>
              <a:gdLst/>
              <a:ahLst/>
              <a:cxnLst/>
              <a:rect l="l" t="t" r="r" b="b"/>
              <a:pathLst>
                <a:path w="4590" h="459" extrusionOk="0">
                  <a:moveTo>
                    <a:pt x="0" y="459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59"/>
                    <a:pt x="0" y="45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/>
          <p:nvPr/>
        </p:nvSpPr>
        <p:spPr>
          <a:xfrm rot="-3828979" flipH="1">
            <a:off x="7810630" y="730629"/>
            <a:ext cx="2595675" cy="5534197"/>
          </a:xfrm>
          <a:custGeom>
            <a:avLst/>
            <a:gdLst/>
            <a:ahLst/>
            <a:cxnLst/>
            <a:rect l="l" t="t" r="r" b="b"/>
            <a:pathLst>
              <a:path w="2206604" h="4704665" extrusionOk="0">
                <a:moveTo>
                  <a:pt x="2084740" y="581124"/>
                </a:moveTo>
                <a:cubicBezTo>
                  <a:pt x="2075204" y="616089"/>
                  <a:pt x="2045801" y="633572"/>
                  <a:pt x="2019577" y="652644"/>
                </a:cubicBezTo>
                <a:cubicBezTo>
                  <a:pt x="1978254" y="682047"/>
                  <a:pt x="1931369" y="705092"/>
                  <a:pt x="1892430" y="738468"/>
                </a:cubicBezTo>
                <a:cubicBezTo>
                  <a:pt x="1863027" y="763898"/>
                  <a:pt x="1840776" y="799658"/>
                  <a:pt x="1818525" y="833034"/>
                </a:cubicBezTo>
                <a:cubicBezTo>
                  <a:pt x="1777203" y="896608"/>
                  <a:pt x="1739058" y="961770"/>
                  <a:pt x="1699325" y="1026933"/>
                </a:cubicBezTo>
                <a:cubicBezTo>
                  <a:pt x="1695352" y="1032496"/>
                  <a:pt x="1690584" y="1038853"/>
                  <a:pt x="1688994" y="1045211"/>
                </a:cubicBezTo>
                <a:cubicBezTo>
                  <a:pt x="1675485" y="1112758"/>
                  <a:pt x="1627010" y="1160438"/>
                  <a:pt x="1594428" y="1217654"/>
                </a:cubicBezTo>
                <a:cubicBezTo>
                  <a:pt x="1585687" y="1233548"/>
                  <a:pt x="1576946" y="1249441"/>
                  <a:pt x="1565821" y="1262950"/>
                </a:cubicBezTo>
                <a:cubicBezTo>
                  <a:pt x="1550722" y="1281228"/>
                  <a:pt x="1544364" y="1305863"/>
                  <a:pt x="1518935" y="1318577"/>
                </a:cubicBezTo>
                <a:cubicBezTo>
                  <a:pt x="1503041" y="1327319"/>
                  <a:pt x="1494300" y="1351159"/>
                  <a:pt x="1483175" y="1368641"/>
                </a:cubicBezTo>
                <a:cubicBezTo>
                  <a:pt x="1456156" y="1412348"/>
                  <a:pt x="1426753" y="1454466"/>
                  <a:pt x="1404503" y="1500557"/>
                </a:cubicBezTo>
                <a:cubicBezTo>
                  <a:pt x="1383046" y="1545058"/>
                  <a:pt x="1350465" y="1582408"/>
                  <a:pt x="1327420" y="1625320"/>
                </a:cubicBezTo>
                <a:cubicBezTo>
                  <a:pt x="1305169" y="1668232"/>
                  <a:pt x="1280534" y="1710349"/>
                  <a:pt x="1259078" y="1753262"/>
                </a:cubicBezTo>
                <a:cubicBezTo>
                  <a:pt x="1209014" y="1856569"/>
                  <a:pt x="1161333" y="1959876"/>
                  <a:pt x="1112064" y="2063183"/>
                </a:cubicBezTo>
                <a:cubicBezTo>
                  <a:pt x="1077099" y="2137087"/>
                  <a:pt x="1040544" y="2209402"/>
                  <a:pt x="1006373" y="2284101"/>
                </a:cubicBezTo>
                <a:cubicBezTo>
                  <a:pt x="974586" y="2354827"/>
                  <a:pt x="942799" y="2426347"/>
                  <a:pt x="916575" y="2499457"/>
                </a:cubicBezTo>
                <a:cubicBezTo>
                  <a:pt x="889557" y="2576540"/>
                  <a:pt x="868101" y="2656007"/>
                  <a:pt x="845850" y="2733884"/>
                </a:cubicBezTo>
                <a:cubicBezTo>
                  <a:pt x="824394" y="2806994"/>
                  <a:pt x="803732" y="2880103"/>
                  <a:pt x="783865" y="2954008"/>
                </a:cubicBezTo>
                <a:cubicBezTo>
                  <a:pt x="764793" y="3026323"/>
                  <a:pt x="745721" y="3098637"/>
                  <a:pt x="729828" y="3171747"/>
                </a:cubicBezTo>
                <a:cubicBezTo>
                  <a:pt x="722676" y="3206713"/>
                  <a:pt x="723471" y="3243267"/>
                  <a:pt x="719497" y="3279028"/>
                </a:cubicBezTo>
                <a:cubicBezTo>
                  <a:pt x="717908" y="3290153"/>
                  <a:pt x="713934" y="3301278"/>
                  <a:pt x="705988" y="3312404"/>
                </a:cubicBezTo>
                <a:cubicBezTo>
                  <a:pt x="688505" y="3276644"/>
                  <a:pt x="717908" y="3240089"/>
                  <a:pt x="701220" y="3206713"/>
                </a:cubicBezTo>
                <a:cubicBezTo>
                  <a:pt x="676585" y="3257571"/>
                  <a:pt x="643209" y="3599279"/>
                  <a:pt x="658308" y="3646960"/>
                </a:cubicBezTo>
                <a:cubicBezTo>
                  <a:pt x="659897" y="3645370"/>
                  <a:pt x="663870" y="3643781"/>
                  <a:pt x="663870" y="3642192"/>
                </a:cubicBezTo>
                <a:cubicBezTo>
                  <a:pt x="662281" y="3589743"/>
                  <a:pt x="678969" y="3538885"/>
                  <a:pt x="675790" y="3486436"/>
                </a:cubicBezTo>
                <a:cubicBezTo>
                  <a:pt x="674201" y="3457828"/>
                  <a:pt x="685327" y="3427631"/>
                  <a:pt x="690889" y="3398228"/>
                </a:cubicBezTo>
                <a:cubicBezTo>
                  <a:pt x="694068" y="3399023"/>
                  <a:pt x="698041" y="3399023"/>
                  <a:pt x="701220" y="3399817"/>
                </a:cubicBezTo>
                <a:cubicBezTo>
                  <a:pt x="692478" y="3539679"/>
                  <a:pt x="682148" y="3679541"/>
                  <a:pt x="676585" y="3820197"/>
                </a:cubicBezTo>
                <a:cubicBezTo>
                  <a:pt x="671023" y="3960060"/>
                  <a:pt x="671023" y="4099921"/>
                  <a:pt x="663870" y="4241373"/>
                </a:cubicBezTo>
                <a:cubicBezTo>
                  <a:pt x="658308" y="4227069"/>
                  <a:pt x="652745" y="4212765"/>
                  <a:pt x="644004" y="4188924"/>
                </a:cubicBezTo>
                <a:cubicBezTo>
                  <a:pt x="642414" y="4244551"/>
                  <a:pt x="640825" y="4290642"/>
                  <a:pt x="639236" y="4337528"/>
                </a:cubicBezTo>
                <a:cubicBezTo>
                  <a:pt x="638441" y="4351037"/>
                  <a:pt x="641620" y="4364546"/>
                  <a:pt x="628110" y="4375672"/>
                </a:cubicBezTo>
                <a:cubicBezTo>
                  <a:pt x="622547" y="4380440"/>
                  <a:pt x="621753" y="4393155"/>
                  <a:pt x="621753" y="4402691"/>
                </a:cubicBezTo>
                <a:cubicBezTo>
                  <a:pt x="621753" y="4462291"/>
                  <a:pt x="622547" y="4521891"/>
                  <a:pt x="623342" y="4577518"/>
                </a:cubicBezTo>
                <a:cubicBezTo>
                  <a:pt x="614601" y="4564009"/>
                  <a:pt x="603476" y="4547320"/>
                  <a:pt x="591556" y="4529043"/>
                </a:cubicBezTo>
                <a:cubicBezTo>
                  <a:pt x="579636" y="4537785"/>
                  <a:pt x="566921" y="4542553"/>
                  <a:pt x="562947" y="4551294"/>
                </a:cubicBezTo>
                <a:cubicBezTo>
                  <a:pt x="555000" y="4567187"/>
                  <a:pt x="545464" y="4575134"/>
                  <a:pt x="526393" y="4578313"/>
                </a:cubicBezTo>
                <a:cubicBezTo>
                  <a:pt x="497784" y="4583876"/>
                  <a:pt x="500963" y="4612483"/>
                  <a:pt x="495400" y="4641092"/>
                </a:cubicBezTo>
                <a:cubicBezTo>
                  <a:pt x="486659" y="4628377"/>
                  <a:pt x="480302" y="4619636"/>
                  <a:pt x="470766" y="4606126"/>
                </a:cubicBezTo>
                <a:cubicBezTo>
                  <a:pt x="465203" y="4639502"/>
                  <a:pt x="461230" y="4668905"/>
                  <a:pt x="456462" y="4698308"/>
                </a:cubicBezTo>
                <a:cubicBezTo>
                  <a:pt x="427853" y="4679236"/>
                  <a:pt x="427853" y="4679236"/>
                  <a:pt x="411960" y="4537785"/>
                </a:cubicBezTo>
                <a:cubicBezTo>
                  <a:pt x="411960" y="4559240"/>
                  <a:pt x="412755" y="4580697"/>
                  <a:pt x="412755" y="4602153"/>
                </a:cubicBezTo>
                <a:cubicBezTo>
                  <a:pt x="412755" y="4623609"/>
                  <a:pt x="413549" y="4645860"/>
                  <a:pt x="413549" y="4667316"/>
                </a:cubicBezTo>
                <a:cubicBezTo>
                  <a:pt x="410370" y="4668110"/>
                  <a:pt x="407987" y="4668905"/>
                  <a:pt x="404808" y="4669700"/>
                </a:cubicBezTo>
                <a:cubicBezTo>
                  <a:pt x="396861" y="4659369"/>
                  <a:pt x="388915" y="4649833"/>
                  <a:pt x="380968" y="4639502"/>
                </a:cubicBezTo>
                <a:cubicBezTo>
                  <a:pt x="365075" y="4652217"/>
                  <a:pt x="348386" y="4664137"/>
                  <a:pt x="334877" y="4678441"/>
                </a:cubicBezTo>
                <a:cubicBezTo>
                  <a:pt x="330109" y="4683209"/>
                  <a:pt x="333288" y="4694334"/>
                  <a:pt x="327725" y="4704665"/>
                </a:cubicBezTo>
                <a:cubicBezTo>
                  <a:pt x="322162" y="4681620"/>
                  <a:pt x="315010" y="4658574"/>
                  <a:pt x="311037" y="4635529"/>
                </a:cubicBezTo>
                <a:cubicBezTo>
                  <a:pt x="307858" y="4617252"/>
                  <a:pt x="299912" y="4611689"/>
                  <a:pt x="279250" y="4618841"/>
                </a:cubicBezTo>
                <a:cubicBezTo>
                  <a:pt x="279250" y="4637119"/>
                  <a:pt x="279250" y="4655396"/>
                  <a:pt x="280045" y="4678441"/>
                </a:cubicBezTo>
                <a:cubicBezTo>
                  <a:pt x="260178" y="4660959"/>
                  <a:pt x="245079" y="4648244"/>
                  <a:pt x="223623" y="4629172"/>
                </a:cubicBezTo>
                <a:cubicBezTo>
                  <a:pt x="210909" y="4576723"/>
                  <a:pt x="195810" y="4514739"/>
                  <a:pt x="129058" y="4480568"/>
                </a:cubicBezTo>
                <a:cubicBezTo>
                  <a:pt x="123495" y="4471827"/>
                  <a:pt x="134620" y="4446398"/>
                  <a:pt x="106807" y="4447987"/>
                </a:cubicBezTo>
                <a:cubicBezTo>
                  <a:pt x="102039" y="4432093"/>
                  <a:pt x="96476" y="4416995"/>
                  <a:pt x="93298" y="4401102"/>
                </a:cubicBezTo>
                <a:cubicBezTo>
                  <a:pt x="90119" y="4384413"/>
                  <a:pt x="90914" y="4366931"/>
                  <a:pt x="71047" y="4361368"/>
                </a:cubicBezTo>
                <a:cubicBezTo>
                  <a:pt x="75815" y="4351037"/>
                  <a:pt x="83761" y="4342296"/>
                  <a:pt x="82967" y="4334349"/>
                </a:cubicBezTo>
                <a:cubicBezTo>
                  <a:pt x="80582" y="4293026"/>
                  <a:pt x="75815" y="4251704"/>
                  <a:pt x="71047" y="4210381"/>
                </a:cubicBezTo>
                <a:cubicBezTo>
                  <a:pt x="69457" y="4194487"/>
                  <a:pt x="65484" y="4178594"/>
                  <a:pt x="45617" y="4182567"/>
                </a:cubicBezTo>
                <a:cubicBezTo>
                  <a:pt x="39260" y="4153164"/>
                  <a:pt x="32108" y="4126145"/>
                  <a:pt x="27340" y="4099127"/>
                </a:cubicBezTo>
                <a:cubicBezTo>
                  <a:pt x="24956" y="4085617"/>
                  <a:pt x="24161" y="4071313"/>
                  <a:pt x="26545" y="4057804"/>
                </a:cubicBezTo>
                <a:cubicBezTo>
                  <a:pt x="31313" y="4023633"/>
                  <a:pt x="32108" y="3991846"/>
                  <a:pt x="9062" y="3962444"/>
                </a:cubicBezTo>
                <a:cubicBezTo>
                  <a:pt x="-2063" y="3948140"/>
                  <a:pt x="-3652" y="3929862"/>
                  <a:pt x="8268" y="3916353"/>
                </a:cubicBezTo>
                <a:cubicBezTo>
                  <a:pt x="29724" y="3892513"/>
                  <a:pt x="21777" y="3867083"/>
                  <a:pt x="17009" y="3841654"/>
                </a:cubicBezTo>
                <a:cubicBezTo>
                  <a:pt x="13831" y="3822582"/>
                  <a:pt x="7473" y="3803510"/>
                  <a:pt x="4294" y="3784437"/>
                </a:cubicBezTo>
                <a:cubicBezTo>
                  <a:pt x="321" y="3759803"/>
                  <a:pt x="321" y="3736757"/>
                  <a:pt x="17804" y="3713712"/>
                </a:cubicBezTo>
                <a:cubicBezTo>
                  <a:pt x="35287" y="3689872"/>
                  <a:pt x="38465" y="3661264"/>
                  <a:pt x="28929" y="3630272"/>
                </a:cubicBezTo>
                <a:cubicBezTo>
                  <a:pt x="18598" y="3595306"/>
                  <a:pt x="17009" y="3559546"/>
                  <a:pt x="28134" y="3523786"/>
                </a:cubicBezTo>
                <a:cubicBezTo>
                  <a:pt x="32108" y="3509482"/>
                  <a:pt x="32902" y="3492794"/>
                  <a:pt x="28929" y="3479284"/>
                </a:cubicBezTo>
                <a:cubicBezTo>
                  <a:pt x="20982" y="3454649"/>
                  <a:pt x="24956" y="3432399"/>
                  <a:pt x="36081" y="3410943"/>
                </a:cubicBezTo>
                <a:cubicBezTo>
                  <a:pt x="51975" y="3380745"/>
                  <a:pt x="63100" y="3351342"/>
                  <a:pt x="40849" y="3317172"/>
                </a:cubicBezTo>
                <a:cubicBezTo>
                  <a:pt x="31313" y="3302073"/>
                  <a:pt x="33697" y="3283795"/>
                  <a:pt x="54358" y="3271081"/>
                </a:cubicBezTo>
                <a:cubicBezTo>
                  <a:pt x="63100" y="3266313"/>
                  <a:pt x="70252" y="3249625"/>
                  <a:pt x="69457" y="3239294"/>
                </a:cubicBezTo>
                <a:cubicBezTo>
                  <a:pt x="67073" y="3184462"/>
                  <a:pt x="80582" y="3133603"/>
                  <a:pt x="98065" y="3082744"/>
                </a:cubicBezTo>
                <a:cubicBezTo>
                  <a:pt x="102834" y="3069235"/>
                  <a:pt x="105218" y="3058904"/>
                  <a:pt x="94887" y="3048573"/>
                </a:cubicBezTo>
                <a:cubicBezTo>
                  <a:pt x="80582" y="3034269"/>
                  <a:pt x="86145" y="3022349"/>
                  <a:pt x="96476" y="3008045"/>
                </a:cubicBezTo>
                <a:cubicBezTo>
                  <a:pt x="109985" y="2988973"/>
                  <a:pt x="121905" y="2968312"/>
                  <a:pt x="133031" y="2947650"/>
                </a:cubicBezTo>
                <a:cubicBezTo>
                  <a:pt x="144156" y="2926989"/>
                  <a:pt x="147335" y="2906328"/>
                  <a:pt x="135415" y="2884077"/>
                </a:cubicBezTo>
                <a:cubicBezTo>
                  <a:pt x="115548" y="2848316"/>
                  <a:pt x="117932" y="2831629"/>
                  <a:pt x="152103" y="2811762"/>
                </a:cubicBezTo>
                <a:cubicBezTo>
                  <a:pt x="177532" y="2796663"/>
                  <a:pt x="182301" y="2777591"/>
                  <a:pt x="187863" y="2751367"/>
                </a:cubicBezTo>
                <a:cubicBezTo>
                  <a:pt x="197399" y="2706071"/>
                  <a:pt x="202962" y="2661569"/>
                  <a:pt x="192631" y="2615478"/>
                </a:cubicBezTo>
                <a:cubicBezTo>
                  <a:pt x="187863" y="2594022"/>
                  <a:pt x="198988" y="2576540"/>
                  <a:pt x="212498" y="2563030"/>
                </a:cubicBezTo>
                <a:cubicBezTo>
                  <a:pt x="246669" y="2528859"/>
                  <a:pt x="260178" y="2490715"/>
                  <a:pt x="253821" y="2442240"/>
                </a:cubicBezTo>
                <a:cubicBezTo>
                  <a:pt x="249848" y="2411248"/>
                  <a:pt x="261768" y="2384229"/>
                  <a:pt x="275277" y="2354827"/>
                </a:cubicBezTo>
                <a:cubicBezTo>
                  <a:pt x="294349" y="2315093"/>
                  <a:pt x="301501" y="2270592"/>
                  <a:pt x="315805" y="2228474"/>
                </a:cubicBezTo>
                <a:cubicBezTo>
                  <a:pt x="324546" y="2202250"/>
                  <a:pt x="334082" y="2176821"/>
                  <a:pt x="344413" y="2150597"/>
                </a:cubicBezTo>
                <a:cubicBezTo>
                  <a:pt x="355539" y="2121988"/>
                  <a:pt x="368253" y="2094175"/>
                  <a:pt x="376995" y="2065567"/>
                </a:cubicBezTo>
                <a:cubicBezTo>
                  <a:pt x="407192" y="1961465"/>
                  <a:pt x="448515" y="1861337"/>
                  <a:pt x="490632" y="1761208"/>
                </a:cubicBezTo>
                <a:cubicBezTo>
                  <a:pt x="521624" y="1687304"/>
                  <a:pt x="551822" y="1612605"/>
                  <a:pt x="585993" y="1539495"/>
                </a:cubicBezTo>
                <a:cubicBezTo>
                  <a:pt x="640030" y="1424268"/>
                  <a:pt x="698836" y="1310630"/>
                  <a:pt x="752873" y="1195403"/>
                </a:cubicBezTo>
                <a:cubicBezTo>
                  <a:pt x="791812" y="1112758"/>
                  <a:pt x="825188" y="1026933"/>
                  <a:pt x="863332" y="943493"/>
                </a:cubicBezTo>
                <a:cubicBezTo>
                  <a:pt x="880021" y="906938"/>
                  <a:pt x="897503" y="870383"/>
                  <a:pt x="918959" y="836213"/>
                </a:cubicBezTo>
                <a:cubicBezTo>
                  <a:pt x="974586" y="746415"/>
                  <a:pt x="1029418" y="656617"/>
                  <a:pt x="1089019" y="569204"/>
                </a:cubicBezTo>
                <a:cubicBezTo>
                  <a:pt x="1170075" y="449208"/>
                  <a:pt x="1263846" y="339544"/>
                  <a:pt x="1353644" y="226701"/>
                </a:cubicBezTo>
                <a:cubicBezTo>
                  <a:pt x="1421986" y="141671"/>
                  <a:pt x="1507015" y="82071"/>
                  <a:pt x="1599197" y="30417"/>
                </a:cubicBezTo>
                <a:cubicBezTo>
                  <a:pt x="1645288" y="4988"/>
                  <a:pt x="1696941" y="-7727"/>
                  <a:pt x="1752568" y="4988"/>
                </a:cubicBezTo>
                <a:cubicBezTo>
                  <a:pt x="1785944" y="12935"/>
                  <a:pt x="1821704" y="11345"/>
                  <a:pt x="1856669" y="13729"/>
                </a:cubicBezTo>
                <a:cubicBezTo>
                  <a:pt x="1924216" y="18497"/>
                  <a:pt x="1983817" y="43927"/>
                  <a:pt x="2034676" y="87634"/>
                </a:cubicBezTo>
                <a:cubicBezTo>
                  <a:pt x="2079972" y="126573"/>
                  <a:pt x="2122884" y="167895"/>
                  <a:pt x="2165002" y="210013"/>
                </a:cubicBezTo>
                <a:cubicBezTo>
                  <a:pt x="2195994" y="241005"/>
                  <a:pt x="2208709" y="280738"/>
                  <a:pt x="2206324" y="323651"/>
                </a:cubicBezTo>
                <a:cubicBezTo>
                  <a:pt x="2204735" y="366563"/>
                  <a:pt x="2202351" y="409475"/>
                  <a:pt x="2172154" y="444440"/>
                </a:cubicBezTo>
                <a:cubicBezTo>
                  <a:pt x="2172154" y="444440"/>
                  <a:pt x="2172948" y="445235"/>
                  <a:pt x="2172948" y="445235"/>
                </a:cubicBezTo>
                <a:cubicBezTo>
                  <a:pt x="2173743" y="431726"/>
                  <a:pt x="2172948" y="419011"/>
                  <a:pt x="2174537" y="405502"/>
                </a:cubicBezTo>
                <a:cubicBezTo>
                  <a:pt x="2176127" y="394376"/>
                  <a:pt x="2179306" y="383251"/>
                  <a:pt x="2181690" y="372125"/>
                </a:cubicBezTo>
                <a:cubicBezTo>
                  <a:pt x="2179306" y="371331"/>
                  <a:pt x="2176127" y="370536"/>
                  <a:pt x="2173743" y="370536"/>
                </a:cubicBezTo>
                <a:cubicBezTo>
                  <a:pt x="2165002" y="403912"/>
                  <a:pt x="2133215" y="430931"/>
                  <a:pt x="2146724" y="470665"/>
                </a:cubicBezTo>
                <a:lnTo>
                  <a:pt x="2147519" y="469075"/>
                </a:lnTo>
                <a:cubicBezTo>
                  <a:pt x="2120500" y="506425"/>
                  <a:pt x="2094276" y="542979"/>
                  <a:pt x="2067257" y="580329"/>
                </a:cubicBezTo>
                <a:cubicBezTo>
                  <a:pt x="2069641" y="582713"/>
                  <a:pt x="2072025" y="584302"/>
                  <a:pt x="2074409" y="586686"/>
                </a:cubicBezTo>
                <a:cubicBezTo>
                  <a:pt x="2077588" y="586686"/>
                  <a:pt x="2081561" y="583508"/>
                  <a:pt x="2084740" y="581124"/>
                </a:cubicBezTo>
                <a:close/>
                <a:moveTo>
                  <a:pt x="1072331" y="802042"/>
                </a:moveTo>
                <a:cubicBezTo>
                  <a:pt x="1081866" y="794890"/>
                  <a:pt x="1090608" y="787738"/>
                  <a:pt x="1092198" y="775818"/>
                </a:cubicBezTo>
                <a:cubicBezTo>
                  <a:pt x="1089813" y="774228"/>
                  <a:pt x="1087429" y="773434"/>
                  <a:pt x="1084251" y="771844"/>
                </a:cubicBezTo>
                <a:cubicBezTo>
                  <a:pt x="1080278" y="782175"/>
                  <a:pt x="1076304" y="792506"/>
                  <a:pt x="1073125" y="802836"/>
                </a:cubicBezTo>
                <a:cubicBezTo>
                  <a:pt x="1061205" y="811578"/>
                  <a:pt x="1052464" y="821909"/>
                  <a:pt x="1049285" y="835418"/>
                </a:cubicBezTo>
                <a:cubicBezTo>
                  <a:pt x="1051669" y="837007"/>
                  <a:pt x="1054053" y="837802"/>
                  <a:pt x="1057232" y="839391"/>
                </a:cubicBezTo>
                <a:cubicBezTo>
                  <a:pt x="1062795" y="826677"/>
                  <a:pt x="1067562" y="814757"/>
                  <a:pt x="1072331" y="802042"/>
                </a:cubicBezTo>
                <a:close/>
                <a:moveTo>
                  <a:pt x="591556" y="1694456"/>
                </a:moveTo>
                <a:cubicBezTo>
                  <a:pt x="598707" y="1680947"/>
                  <a:pt x="605065" y="1667437"/>
                  <a:pt x="612217" y="1653928"/>
                </a:cubicBezTo>
                <a:cubicBezTo>
                  <a:pt x="609833" y="1653133"/>
                  <a:pt x="606654" y="1651544"/>
                  <a:pt x="604270" y="1650749"/>
                </a:cubicBezTo>
                <a:cubicBezTo>
                  <a:pt x="599502" y="1665053"/>
                  <a:pt x="584403" y="1676179"/>
                  <a:pt x="593145" y="1696045"/>
                </a:cubicBezTo>
                <a:cubicBezTo>
                  <a:pt x="572483" y="1706376"/>
                  <a:pt x="560563" y="1721475"/>
                  <a:pt x="568510" y="1746110"/>
                </a:cubicBezTo>
                <a:cubicBezTo>
                  <a:pt x="560563" y="1750083"/>
                  <a:pt x="551822" y="1754056"/>
                  <a:pt x="541491" y="1758824"/>
                </a:cubicBezTo>
                <a:cubicBezTo>
                  <a:pt x="547054" y="1742931"/>
                  <a:pt x="551822" y="1728627"/>
                  <a:pt x="556590" y="1714323"/>
                </a:cubicBezTo>
                <a:cubicBezTo>
                  <a:pt x="553411" y="1713528"/>
                  <a:pt x="550233" y="1711939"/>
                  <a:pt x="547054" y="1711144"/>
                </a:cubicBezTo>
                <a:cubicBezTo>
                  <a:pt x="487454" y="1852595"/>
                  <a:pt x="426264" y="1993252"/>
                  <a:pt x="389709" y="2143445"/>
                </a:cubicBezTo>
                <a:cubicBezTo>
                  <a:pt x="408782" y="2110863"/>
                  <a:pt x="423880" y="2076692"/>
                  <a:pt x="438184" y="2042521"/>
                </a:cubicBezTo>
                <a:cubicBezTo>
                  <a:pt x="466792" y="1976564"/>
                  <a:pt x="494606" y="1909812"/>
                  <a:pt x="523214" y="1843854"/>
                </a:cubicBezTo>
                <a:cubicBezTo>
                  <a:pt x="537518" y="1810478"/>
                  <a:pt x="552617" y="1778691"/>
                  <a:pt x="567715" y="1745315"/>
                </a:cubicBezTo>
                <a:cubicBezTo>
                  <a:pt x="574867" y="1727832"/>
                  <a:pt x="583609" y="1711144"/>
                  <a:pt x="591556" y="1694456"/>
                </a:cubicBezTo>
                <a:close/>
                <a:moveTo>
                  <a:pt x="377789" y="4215149"/>
                </a:moveTo>
                <a:cubicBezTo>
                  <a:pt x="380173" y="4232631"/>
                  <a:pt x="382557" y="4250909"/>
                  <a:pt x="384146" y="4268392"/>
                </a:cubicBezTo>
                <a:cubicBezTo>
                  <a:pt x="388915" y="4249319"/>
                  <a:pt x="399245" y="4229453"/>
                  <a:pt x="377789" y="4215149"/>
                </a:cubicBezTo>
                <a:cubicBezTo>
                  <a:pt x="377789" y="4195282"/>
                  <a:pt x="377789" y="4174621"/>
                  <a:pt x="376995" y="4153959"/>
                </a:cubicBezTo>
                <a:cubicBezTo>
                  <a:pt x="375405" y="4153959"/>
                  <a:pt x="374610" y="4153959"/>
                  <a:pt x="373021" y="4153959"/>
                </a:cubicBezTo>
                <a:cubicBezTo>
                  <a:pt x="375405" y="4174621"/>
                  <a:pt x="376995" y="4194487"/>
                  <a:pt x="377789" y="4215149"/>
                </a:cubicBezTo>
                <a:close/>
                <a:moveTo>
                  <a:pt x="1229675" y="542185"/>
                </a:moveTo>
                <a:cubicBezTo>
                  <a:pt x="1236033" y="532649"/>
                  <a:pt x="1243185" y="523113"/>
                  <a:pt x="1249542" y="513577"/>
                </a:cubicBezTo>
                <a:cubicBezTo>
                  <a:pt x="1231265" y="518345"/>
                  <a:pt x="1221729" y="527086"/>
                  <a:pt x="1231265" y="542979"/>
                </a:cubicBezTo>
                <a:cubicBezTo>
                  <a:pt x="1203451" y="554105"/>
                  <a:pt x="1197889" y="578740"/>
                  <a:pt x="1196299" y="605758"/>
                </a:cubicBezTo>
                <a:cubicBezTo>
                  <a:pt x="1207425" y="585097"/>
                  <a:pt x="1218550" y="563641"/>
                  <a:pt x="1229675" y="542185"/>
                </a:cubicBezTo>
                <a:close/>
                <a:moveTo>
                  <a:pt x="1220139" y="491326"/>
                </a:moveTo>
                <a:cubicBezTo>
                  <a:pt x="1203451" y="502451"/>
                  <a:pt x="1191531" y="516755"/>
                  <a:pt x="1196299" y="540595"/>
                </a:cubicBezTo>
                <a:cubicBezTo>
                  <a:pt x="1204246" y="523907"/>
                  <a:pt x="1211398" y="507219"/>
                  <a:pt x="1219345" y="490531"/>
                </a:cubicBezTo>
                <a:cubicBezTo>
                  <a:pt x="1254310" y="472254"/>
                  <a:pt x="1263052" y="432520"/>
                  <a:pt x="1286892" y="405502"/>
                </a:cubicBezTo>
                <a:cubicBezTo>
                  <a:pt x="1295633" y="395171"/>
                  <a:pt x="1301990" y="382456"/>
                  <a:pt x="1309142" y="370536"/>
                </a:cubicBezTo>
                <a:cubicBezTo>
                  <a:pt x="1285302" y="390403"/>
                  <a:pt x="1267025" y="414243"/>
                  <a:pt x="1250337" y="438878"/>
                </a:cubicBezTo>
                <a:cubicBezTo>
                  <a:pt x="1238416" y="454771"/>
                  <a:pt x="1229675" y="473049"/>
                  <a:pt x="1220139" y="491326"/>
                </a:cubicBezTo>
                <a:close/>
                <a:moveTo>
                  <a:pt x="1442647" y="213192"/>
                </a:moveTo>
                <a:cubicBezTo>
                  <a:pt x="1425959" y="224317"/>
                  <a:pt x="1406092" y="233058"/>
                  <a:pt x="1400529" y="261666"/>
                </a:cubicBezTo>
                <a:cubicBezTo>
                  <a:pt x="1425959" y="249746"/>
                  <a:pt x="1440263" y="236237"/>
                  <a:pt x="1441852" y="212397"/>
                </a:cubicBezTo>
                <a:cubicBezTo>
                  <a:pt x="1462513" y="199682"/>
                  <a:pt x="1483175" y="186173"/>
                  <a:pt x="1504631" y="173458"/>
                </a:cubicBezTo>
                <a:cubicBezTo>
                  <a:pt x="1513373" y="167895"/>
                  <a:pt x="1528471" y="158359"/>
                  <a:pt x="1531650" y="160743"/>
                </a:cubicBezTo>
                <a:cubicBezTo>
                  <a:pt x="1540391" y="168690"/>
                  <a:pt x="1545954" y="166306"/>
                  <a:pt x="1552311" y="159949"/>
                </a:cubicBezTo>
                <a:cubicBezTo>
                  <a:pt x="1566615" y="144850"/>
                  <a:pt x="1580919" y="129751"/>
                  <a:pt x="1593634" y="113858"/>
                </a:cubicBezTo>
                <a:cubicBezTo>
                  <a:pt x="1598402" y="107500"/>
                  <a:pt x="1598402" y="97170"/>
                  <a:pt x="1602375" y="82866"/>
                </a:cubicBezTo>
                <a:cubicBezTo>
                  <a:pt x="1590455" y="88428"/>
                  <a:pt x="1583303" y="90018"/>
                  <a:pt x="1578535" y="93196"/>
                </a:cubicBezTo>
                <a:cubicBezTo>
                  <a:pt x="1553106" y="111474"/>
                  <a:pt x="1526087" y="129751"/>
                  <a:pt x="1502247" y="150413"/>
                </a:cubicBezTo>
                <a:cubicBezTo>
                  <a:pt x="1479996" y="169485"/>
                  <a:pt x="1461719" y="192530"/>
                  <a:pt x="1442647" y="213192"/>
                </a:cubicBezTo>
                <a:close/>
                <a:moveTo>
                  <a:pt x="288786" y="4597385"/>
                </a:moveTo>
                <a:cubicBezTo>
                  <a:pt x="294349" y="4587054"/>
                  <a:pt x="300706" y="4579902"/>
                  <a:pt x="299912" y="4573545"/>
                </a:cubicBezTo>
                <a:cubicBezTo>
                  <a:pt x="299912" y="4552883"/>
                  <a:pt x="298322" y="4532222"/>
                  <a:pt x="295143" y="4511560"/>
                </a:cubicBezTo>
                <a:cubicBezTo>
                  <a:pt x="288786" y="4466265"/>
                  <a:pt x="280045" y="4421763"/>
                  <a:pt x="275277" y="4376466"/>
                </a:cubicBezTo>
                <a:cubicBezTo>
                  <a:pt x="268125" y="4308920"/>
                  <a:pt x="262562" y="4242168"/>
                  <a:pt x="256999" y="4174621"/>
                </a:cubicBezTo>
                <a:cubicBezTo>
                  <a:pt x="253026" y="4129324"/>
                  <a:pt x="251436" y="4083233"/>
                  <a:pt x="247463" y="4037937"/>
                </a:cubicBezTo>
                <a:cubicBezTo>
                  <a:pt x="244285" y="3998204"/>
                  <a:pt x="239516" y="3959265"/>
                  <a:pt x="235543" y="3919531"/>
                </a:cubicBezTo>
                <a:cubicBezTo>
                  <a:pt x="232365" y="3919531"/>
                  <a:pt x="228391" y="3920326"/>
                  <a:pt x="225212" y="3920326"/>
                </a:cubicBezTo>
                <a:cubicBezTo>
                  <a:pt x="228391" y="3979131"/>
                  <a:pt x="231570" y="4038732"/>
                  <a:pt x="234749" y="4097537"/>
                </a:cubicBezTo>
                <a:cubicBezTo>
                  <a:pt x="235543" y="4116610"/>
                  <a:pt x="240311" y="4137271"/>
                  <a:pt x="237133" y="4155548"/>
                </a:cubicBezTo>
                <a:cubicBezTo>
                  <a:pt x="229981" y="4196077"/>
                  <a:pt x="242695" y="4233426"/>
                  <a:pt x="248258" y="4272365"/>
                </a:cubicBezTo>
                <a:cubicBezTo>
                  <a:pt x="253821" y="4314482"/>
                  <a:pt x="264946" y="4357395"/>
                  <a:pt x="261768" y="4399512"/>
                </a:cubicBezTo>
                <a:cubicBezTo>
                  <a:pt x="258589" y="4466265"/>
                  <a:pt x="274482" y="4528249"/>
                  <a:pt x="288786" y="4597385"/>
                </a:cubicBezTo>
                <a:close/>
                <a:moveTo>
                  <a:pt x="227596" y="3880593"/>
                </a:moveTo>
                <a:cubicBezTo>
                  <a:pt x="231570" y="3880593"/>
                  <a:pt x="235543" y="3880593"/>
                  <a:pt x="238722" y="3880593"/>
                </a:cubicBezTo>
                <a:cubicBezTo>
                  <a:pt x="241901" y="3830529"/>
                  <a:pt x="245079" y="3779670"/>
                  <a:pt x="248258" y="3729605"/>
                </a:cubicBezTo>
                <a:cubicBezTo>
                  <a:pt x="245079" y="3729605"/>
                  <a:pt x="241901" y="3728810"/>
                  <a:pt x="237928" y="3728810"/>
                </a:cubicBezTo>
                <a:cubicBezTo>
                  <a:pt x="235543" y="3779670"/>
                  <a:pt x="231570" y="3830529"/>
                  <a:pt x="227596" y="3880593"/>
                </a:cubicBezTo>
                <a:close/>
                <a:moveTo>
                  <a:pt x="370637" y="3716096"/>
                </a:moveTo>
                <a:cubicBezTo>
                  <a:pt x="372226" y="3716096"/>
                  <a:pt x="374610" y="3716096"/>
                  <a:pt x="376200" y="3716096"/>
                </a:cubicBezTo>
                <a:cubicBezTo>
                  <a:pt x="379379" y="3669210"/>
                  <a:pt x="381763" y="3622325"/>
                  <a:pt x="384941" y="3575439"/>
                </a:cubicBezTo>
                <a:cubicBezTo>
                  <a:pt x="382557" y="3575439"/>
                  <a:pt x="380173" y="3575439"/>
                  <a:pt x="378584" y="3575439"/>
                </a:cubicBezTo>
                <a:cubicBezTo>
                  <a:pt x="375405" y="3622325"/>
                  <a:pt x="373021" y="3669210"/>
                  <a:pt x="370637" y="3716096"/>
                </a:cubicBezTo>
                <a:close/>
                <a:moveTo>
                  <a:pt x="365869" y="4089591"/>
                </a:moveTo>
                <a:cubicBezTo>
                  <a:pt x="366664" y="4090385"/>
                  <a:pt x="367459" y="4090385"/>
                  <a:pt x="369048" y="4091180"/>
                </a:cubicBezTo>
                <a:cubicBezTo>
                  <a:pt x="368253" y="4041911"/>
                  <a:pt x="368253" y="3993436"/>
                  <a:pt x="367459" y="3944166"/>
                </a:cubicBezTo>
                <a:cubicBezTo>
                  <a:pt x="366664" y="3944166"/>
                  <a:pt x="365869" y="3944166"/>
                  <a:pt x="364280" y="3944166"/>
                </a:cubicBezTo>
                <a:cubicBezTo>
                  <a:pt x="365075" y="3992641"/>
                  <a:pt x="365869" y="4041116"/>
                  <a:pt x="365869" y="4089591"/>
                </a:cubicBezTo>
                <a:close/>
                <a:moveTo>
                  <a:pt x="1378279" y="274381"/>
                </a:moveTo>
                <a:cubicBezTo>
                  <a:pt x="1358412" y="297427"/>
                  <a:pt x="1339340" y="320472"/>
                  <a:pt x="1319473" y="344312"/>
                </a:cubicBezTo>
                <a:cubicBezTo>
                  <a:pt x="1349670" y="330008"/>
                  <a:pt x="1374305" y="310936"/>
                  <a:pt x="1378279" y="274381"/>
                </a:cubicBezTo>
                <a:close/>
                <a:moveTo>
                  <a:pt x="1435495" y="278354"/>
                </a:moveTo>
                <a:cubicBezTo>
                  <a:pt x="1433111" y="275971"/>
                  <a:pt x="1430727" y="273586"/>
                  <a:pt x="1427548" y="271997"/>
                </a:cubicBezTo>
                <a:cubicBezTo>
                  <a:pt x="1408476" y="294248"/>
                  <a:pt x="1388609" y="316499"/>
                  <a:pt x="1369537" y="337955"/>
                </a:cubicBezTo>
                <a:cubicBezTo>
                  <a:pt x="1371921" y="339544"/>
                  <a:pt x="1374305" y="341928"/>
                  <a:pt x="1376689" y="343517"/>
                </a:cubicBezTo>
                <a:cubicBezTo>
                  <a:pt x="1395761" y="322061"/>
                  <a:pt x="1415628" y="300605"/>
                  <a:pt x="1435495" y="278354"/>
                </a:cubicBezTo>
                <a:close/>
                <a:moveTo>
                  <a:pt x="1261462" y="477817"/>
                </a:moveTo>
                <a:cubicBezTo>
                  <a:pt x="1264641" y="480201"/>
                  <a:pt x="1267819" y="481790"/>
                  <a:pt x="1270998" y="484174"/>
                </a:cubicBezTo>
                <a:cubicBezTo>
                  <a:pt x="1286097" y="461128"/>
                  <a:pt x="1300401" y="438878"/>
                  <a:pt x="1315500" y="415832"/>
                </a:cubicBezTo>
                <a:cubicBezTo>
                  <a:pt x="1313116" y="414243"/>
                  <a:pt x="1309937" y="411859"/>
                  <a:pt x="1307553" y="410270"/>
                </a:cubicBezTo>
                <a:cubicBezTo>
                  <a:pt x="1292454" y="433315"/>
                  <a:pt x="1276561" y="455566"/>
                  <a:pt x="1261462" y="477817"/>
                </a:cubicBezTo>
                <a:close/>
                <a:moveTo>
                  <a:pt x="253821" y="3603253"/>
                </a:moveTo>
                <a:cubicBezTo>
                  <a:pt x="251436" y="3604048"/>
                  <a:pt x="248258" y="3604048"/>
                  <a:pt x="245874" y="3604842"/>
                </a:cubicBezTo>
                <a:cubicBezTo>
                  <a:pt x="245874" y="3625503"/>
                  <a:pt x="246669" y="3645370"/>
                  <a:pt x="246669" y="3666032"/>
                </a:cubicBezTo>
                <a:cubicBezTo>
                  <a:pt x="248258" y="3666032"/>
                  <a:pt x="249053" y="3666032"/>
                  <a:pt x="250642" y="3666032"/>
                </a:cubicBezTo>
                <a:cubicBezTo>
                  <a:pt x="251436" y="3645370"/>
                  <a:pt x="252231" y="3623914"/>
                  <a:pt x="253821" y="3603253"/>
                </a:cubicBezTo>
                <a:close/>
                <a:moveTo>
                  <a:pt x="399245" y="3312404"/>
                </a:moveTo>
                <a:cubicBezTo>
                  <a:pt x="400040" y="3312404"/>
                  <a:pt x="401629" y="3312404"/>
                  <a:pt x="402424" y="3312404"/>
                </a:cubicBezTo>
                <a:cubicBezTo>
                  <a:pt x="405603" y="3288564"/>
                  <a:pt x="409576" y="3263929"/>
                  <a:pt x="412755" y="3240089"/>
                </a:cubicBezTo>
                <a:cubicBezTo>
                  <a:pt x="410370" y="3240089"/>
                  <a:pt x="408782" y="3239294"/>
                  <a:pt x="406397" y="3239294"/>
                </a:cubicBezTo>
                <a:cubicBezTo>
                  <a:pt x="404013" y="3263929"/>
                  <a:pt x="401629" y="3287769"/>
                  <a:pt x="399245" y="3312404"/>
                </a:cubicBezTo>
                <a:close/>
                <a:moveTo>
                  <a:pt x="660691" y="1469564"/>
                </a:moveTo>
                <a:cubicBezTo>
                  <a:pt x="663076" y="1471154"/>
                  <a:pt x="666254" y="1471949"/>
                  <a:pt x="668638" y="1473538"/>
                </a:cubicBezTo>
                <a:cubicBezTo>
                  <a:pt x="679764" y="1451287"/>
                  <a:pt x="690889" y="1429036"/>
                  <a:pt x="702014" y="1405991"/>
                </a:cubicBezTo>
                <a:cubicBezTo>
                  <a:pt x="699630" y="1404402"/>
                  <a:pt x="696452" y="1403607"/>
                  <a:pt x="694068" y="1402017"/>
                </a:cubicBezTo>
                <a:cubicBezTo>
                  <a:pt x="682943" y="1425063"/>
                  <a:pt x="671817" y="1447314"/>
                  <a:pt x="660691" y="1469564"/>
                </a:cubicBezTo>
                <a:close/>
                <a:moveTo>
                  <a:pt x="1039749" y="796479"/>
                </a:moveTo>
                <a:cubicBezTo>
                  <a:pt x="1010346" y="820319"/>
                  <a:pt x="1007962" y="826677"/>
                  <a:pt x="1010346" y="856874"/>
                </a:cubicBezTo>
                <a:cubicBezTo>
                  <a:pt x="1021472" y="834623"/>
                  <a:pt x="1030213" y="815551"/>
                  <a:pt x="1039749" y="796479"/>
                </a:cubicBezTo>
                <a:close/>
                <a:moveTo>
                  <a:pt x="640825" y="3969596"/>
                </a:moveTo>
                <a:cubicBezTo>
                  <a:pt x="641620" y="3969596"/>
                  <a:pt x="643209" y="3969596"/>
                  <a:pt x="644004" y="3969596"/>
                </a:cubicBezTo>
                <a:cubicBezTo>
                  <a:pt x="644004" y="3948140"/>
                  <a:pt x="643209" y="3926683"/>
                  <a:pt x="643209" y="3905227"/>
                </a:cubicBezTo>
                <a:cubicBezTo>
                  <a:pt x="642414" y="3905227"/>
                  <a:pt x="640825" y="3905227"/>
                  <a:pt x="640030" y="3905227"/>
                </a:cubicBezTo>
                <a:cubicBezTo>
                  <a:pt x="640030" y="3926683"/>
                  <a:pt x="640030" y="3948140"/>
                  <a:pt x="640825" y="3969596"/>
                </a:cubicBezTo>
                <a:close/>
                <a:moveTo>
                  <a:pt x="646387" y="3811456"/>
                </a:moveTo>
                <a:cubicBezTo>
                  <a:pt x="647977" y="3812251"/>
                  <a:pt x="649566" y="3812251"/>
                  <a:pt x="651950" y="3813046"/>
                </a:cubicBezTo>
                <a:cubicBezTo>
                  <a:pt x="651950" y="3793973"/>
                  <a:pt x="651156" y="3774902"/>
                  <a:pt x="651156" y="3755829"/>
                </a:cubicBezTo>
                <a:cubicBezTo>
                  <a:pt x="649566" y="3755829"/>
                  <a:pt x="647977" y="3755829"/>
                  <a:pt x="645593" y="3755829"/>
                </a:cubicBezTo>
                <a:cubicBezTo>
                  <a:pt x="645593" y="3774107"/>
                  <a:pt x="645593" y="3792384"/>
                  <a:pt x="646387" y="3811456"/>
                </a:cubicBezTo>
                <a:close/>
                <a:moveTo>
                  <a:pt x="602681" y="3378361"/>
                </a:moveTo>
                <a:cubicBezTo>
                  <a:pt x="621753" y="3353727"/>
                  <a:pt x="621753" y="3353727"/>
                  <a:pt x="606654" y="3326708"/>
                </a:cubicBezTo>
                <a:cubicBezTo>
                  <a:pt x="604270" y="3347369"/>
                  <a:pt x="603476" y="3362468"/>
                  <a:pt x="602681" y="3378361"/>
                </a:cubicBezTo>
                <a:close/>
                <a:moveTo>
                  <a:pt x="1131136" y="643108"/>
                </a:moveTo>
                <a:cubicBezTo>
                  <a:pt x="1127958" y="640724"/>
                  <a:pt x="1124779" y="638340"/>
                  <a:pt x="1121600" y="635956"/>
                </a:cubicBezTo>
                <a:cubicBezTo>
                  <a:pt x="1112064" y="651055"/>
                  <a:pt x="1103323" y="666948"/>
                  <a:pt x="1093787" y="682047"/>
                </a:cubicBezTo>
                <a:cubicBezTo>
                  <a:pt x="1096171" y="683636"/>
                  <a:pt x="1098555" y="685225"/>
                  <a:pt x="1101733" y="686815"/>
                </a:cubicBezTo>
                <a:cubicBezTo>
                  <a:pt x="1112064" y="671716"/>
                  <a:pt x="1121600" y="657412"/>
                  <a:pt x="1131136" y="643108"/>
                </a:cubicBezTo>
                <a:close/>
                <a:moveTo>
                  <a:pt x="661486" y="3679541"/>
                </a:moveTo>
                <a:cubicBezTo>
                  <a:pt x="658308" y="3678746"/>
                  <a:pt x="654334" y="3677952"/>
                  <a:pt x="651156" y="3677157"/>
                </a:cubicBezTo>
                <a:cubicBezTo>
                  <a:pt x="649566" y="3690666"/>
                  <a:pt x="647977" y="3704176"/>
                  <a:pt x="646387" y="3718480"/>
                </a:cubicBezTo>
                <a:cubicBezTo>
                  <a:pt x="649566" y="3719275"/>
                  <a:pt x="651950" y="3719275"/>
                  <a:pt x="655129" y="3720069"/>
                </a:cubicBezTo>
                <a:cubicBezTo>
                  <a:pt x="657513" y="3706560"/>
                  <a:pt x="659102" y="3693050"/>
                  <a:pt x="661486" y="3679541"/>
                </a:cubicBezTo>
                <a:close/>
                <a:moveTo>
                  <a:pt x="710756" y="1372615"/>
                </a:moveTo>
                <a:cubicBezTo>
                  <a:pt x="729828" y="1355132"/>
                  <a:pt x="729828" y="1355132"/>
                  <a:pt x="728238" y="1332087"/>
                </a:cubicBezTo>
                <a:cubicBezTo>
                  <a:pt x="721087" y="1349569"/>
                  <a:pt x="715524" y="1361490"/>
                  <a:pt x="710756" y="1372615"/>
                </a:cubicBezTo>
                <a:close/>
                <a:moveTo>
                  <a:pt x="706783" y="3142344"/>
                </a:moveTo>
                <a:cubicBezTo>
                  <a:pt x="709167" y="3142344"/>
                  <a:pt x="712345" y="3143139"/>
                  <a:pt x="714729" y="3143139"/>
                </a:cubicBezTo>
                <a:cubicBezTo>
                  <a:pt x="716318" y="3134398"/>
                  <a:pt x="717113" y="3125656"/>
                  <a:pt x="718703" y="3116120"/>
                </a:cubicBezTo>
                <a:cubicBezTo>
                  <a:pt x="716318" y="3116120"/>
                  <a:pt x="713140" y="3115326"/>
                  <a:pt x="710756" y="3115326"/>
                </a:cubicBezTo>
                <a:cubicBezTo>
                  <a:pt x="709167" y="3124861"/>
                  <a:pt x="708372" y="3133603"/>
                  <a:pt x="706783" y="3142344"/>
                </a:cubicBezTo>
                <a:close/>
                <a:moveTo>
                  <a:pt x="1137493" y="608937"/>
                </a:moveTo>
                <a:cubicBezTo>
                  <a:pt x="1140672" y="611321"/>
                  <a:pt x="1143851" y="613705"/>
                  <a:pt x="1146235" y="616089"/>
                </a:cubicBezTo>
                <a:cubicBezTo>
                  <a:pt x="1154182" y="601785"/>
                  <a:pt x="1162128" y="587481"/>
                  <a:pt x="1170075" y="573177"/>
                </a:cubicBezTo>
                <a:cubicBezTo>
                  <a:pt x="1167691" y="571588"/>
                  <a:pt x="1165307" y="570793"/>
                  <a:pt x="1162923" y="569204"/>
                </a:cubicBezTo>
                <a:cubicBezTo>
                  <a:pt x="1154976" y="582713"/>
                  <a:pt x="1146235" y="596222"/>
                  <a:pt x="1137493" y="608937"/>
                </a:cubicBezTo>
                <a:close/>
                <a:moveTo>
                  <a:pt x="404013" y="4477390"/>
                </a:moveTo>
                <a:cubicBezTo>
                  <a:pt x="404808" y="4477390"/>
                  <a:pt x="405603" y="4477390"/>
                  <a:pt x="406397" y="4477390"/>
                </a:cubicBezTo>
                <a:cubicBezTo>
                  <a:pt x="406397" y="4463880"/>
                  <a:pt x="406397" y="4451166"/>
                  <a:pt x="405603" y="4437656"/>
                </a:cubicBezTo>
                <a:cubicBezTo>
                  <a:pt x="404808" y="4437656"/>
                  <a:pt x="404013" y="4437656"/>
                  <a:pt x="403219" y="4437656"/>
                </a:cubicBezTo>
                <a:cubicBezTo>
                  <a:pt x="404013" y="4451166"/>
                  <a:pt x="404013" y="4463880"/>
                  <a:pt x="404013" y="4477390"/>
                </a:cubicBezTo>
                <a:close/>
                <a:moveTo>
                  <a:pt x="335672" y="2882487"/>
                </a:moveTo>
                <a:cubicBezTo>
                  <a:pt x="338056" y="2883282"/>
                  <a:pt x="340440" y="2884077"/>
                  <a:pt x="342824" y="2884871"/>
                </a:cubicBezTo>
                <a:cubicBezTo>
                  <a:pt x="344413" y="2880103"/>
                  <a:pt x="347592" y="2875335"/>
                  <a:pt x="347592" y="2870567"/>
                </a:cubicBezTo>
                <a:cubicBezTo>
                  <a:pt x="347592" y="2865005"/>
                  <a:pt x="345208" y="2860237"/>
                  <a:pt x="343618" y="2854674"/>
                </a:cubicBezTo>
                <a:cubicBezTo>
                  <a:pt x="342029" y="2854674"/>
                  <a:pt x="339645" y="2855469"/>
                  <a:pt x="338056" y="2855469"/>
                </a:cubicBezTo>
                <a:cubicBezTo>
                  <a:pt x="337261" y="2864210"/>
                  <a:pt x="336466" y="2873746"/>
                  <a:pt x="335672" y="2882487"/>
                </a:cubicBezTo>
                <a:close/>
                <a:moveTo>
                  <a:pt x="405603" y="2625809"/>
                </a:moveTo>
                <a:cubicBezTo>
                  <a:pt x="404013" y="2625014"/>
                  <a:pt x="401629" y="2625014"/>
                  <a:pt x="400040" y="2624220"/>
                </a:cubicBezTo>
                <a:cubicBezTo>
                  <a:pt x="397656" y="2632166"/>
                  <a:pt x="396067" y="2640113"/>
                  <a:pt x="393683" y="2648060"/>
                </a:cubicBezTo>
                <a:cubicBezTo>
                  <a:pt x="395272" y="2648855"/>
                  <a:pt x="397656" y="2648855"/>
                  <a:pt x="399245" y="2649649"/>
                </a:cubicBezTo>
                <a:cubicBezTo>
                  <a:pt x="400835" y="2641702"/>
                  <a:pt x="403219" y="2633756"/>
                  <a:pt x="405603" y="2625809"/>
                </a:cubicBezTo>
                <a:close/>
                <a:moveTo>
                  <a:pt x="262562" y="3494383"/>
                </a:moveTo>
                <a:cubicBezTo>
                  <a:pt x="260178" y="3493588"/>
                  <a:pt x="256999" y="3493588"/>
                  <a:pt x="254615" y="3492794"/>
                </a:cubicBezTo>
                <a:cubicBezTo>
                  <a:pt x="254615" y="3498356"/>
                  <a:pt x="254615" y="3503919"/>
                  <a:pt x="254615" y="3508687"/>
                </a:cubicBezTo>
                <a:cubicBezTo>
                  <a:pt x="256205" y="3508687"/>
                  <a:pt x="257794" y="3509482"/>
                  <a:pt x="260178" y="3509482"/>
                </a:cubicBezTo>
                <a:cubicBezTo>
                  <a:pt x="260178" y="3504714"/>
                  <a:pt x="260973" y="3499946"/>
                  <a:pt x="262562" y="3494383"/>
                </a:cubicBezTo>
                <a:close/>
                <a:moveTo>
                  <a:pt x="388120" y="3495972"/>
                </a:moveTo>
                <a:cubicBezTo>
                  <a:pt x="387325" y="3495972"/>
                  <a:pt x="387325" y="3496767"/>
                  <a:pt x="386530" y="3496767"/>
                </a:cubicBezTo>
                <a:cubicBezTo>
                  <a:pt x="386530" y="3505508"/>
                  <a:pt x="385736" y="3514250"/>
                  <a:pt x="385736" y="3523786"/>
                </a:cubicBezTo>
                <a:cubicBezTo>
                  <a:pt x="386530" y="3523786"/>
                  <a:pt x="388120" y="3523786"/>
                  <a:pt x="388915" y="3523786"/>
                </a:cubicBezTo>
                <a:cubicBezTo>
                  <a:pt x="388120" y="3515045"/>
                  <a:pt x="388120" y="3505508"/>
                  <a:pt x="388120" y="3495972"/>
                </a:cubicBezTo>
                <a:close/>
                <a:moveTo>
                  <a:pt x="150514" y="4451960"/>
                </a:moveTo>
                <a:cubicBezTo>
                  <a:pt x="148129" y="4451166"/>
                  <a:pt x="146540" y="4451166"/>
                  <a:pt x="144156" y="4450371"/>
                </a:cubicBezTo>
                <a:cubicBezTo>
                  <a:pt x="141772" y="4456728"/>
                  <a:pt x="139388" y="4463086"/>
                  <a:pt x="137004" y="4469443"/>
                </a:cubicBezTo>
                <a:cubicBezTo>
                  <a:pt x="140183" y="4470238"/>
                  <a:pt x="144156" y="4471032"/>
                  <a:pt x="147335" y="4471827"/>
                </a:cubicBezTo>
                <a:cubicBezTo>
                  <a:pt x="148129" y="4465470"/>
                  <a:pt x="149719" y="4459112"/>
                  <a:pt x="150514" y="4451960"/>
                </a:cubicBezTo>
                <a:close/>
                <a:moveTo>
                  <a:pt x="184685" y="4210381"/>
                </a:moveTo>
                <a:cubicBezTo>
                  <a:pt x="185479" y="4210381"/>
                  <a:pt x="186274" y="4210381"/>
                  <a:pt x="186274" y="4210381"/>
                </a:cubicBezTo>
                <a:cubicBezTo>
                  <a:pt x="186274" y="4202434"/>
                  <a:pt x="186274" y="4194487"/>
                  <a:pt x="186274" y="4186541"/>
                </a:cubicBezTo>
                <a:cubicBezTo>
                  <a:pt x="185479" y="4186541"/>
                  <a:pt x="184685" y="4186541"/>
                  <a:pt x="184685" y="4186541"/>
                </a:cubicBezTo>
                <a:cubicBezTo>
                  <a:pt x="184685" y="4194487"/>
                  <a:pt x="184685" y="4202434"/>
                  <a:pt x="184685" y="4210381"/>
                </a:cubicBezTo>
                <a:close/>
                <a:moveTo>
                  <a:pt x="194221" y="4294616"/>
                </a:moveTo>
                <a:cubicBezTo>
                  <a:pt x="195015" y="4294616"/>
                  <a:pt x="195015" y="4294616"/>
                  <a:pt x="195810" y="4294616"/>
                </a:cubicBezTo>
                <a:cubicBezTo>
                  <a:pt x="195810" y="4286669"/>
                  <a:pt x="195810" y="4278722"/>
                  <a:pt x="195810" y="4270775"/>
                </a:cubicBezTo>
                <a:cubicBezTo>
                  <a:pt x="195015" y="4270775"/>
                  <a:pt x="195015" y="4270775"/>
                  <a:pt x="194221" y="4270775"/>
                </a:cubicBezTo>
                <a:cubicBezTo>
                  <a:pt x="193426" y="4278722"/>
                  <a:pt x="194221" y="4286669"/>
                  <a:pt x="194221" y="4294616"/>
                </a:cubicBezTo>
                <a:close/>
                <a:moveTo>
                  <a:pt x="1048491" y="759130"/>
                </a:moveTo>
                <a:cubicBezTo>
                  <a:pt x="1050875" y="760719"/>
                  <a:pt x="1054053" y="762308"/>
                  <a:pt x="1056437" y="763898"/>
                </a:cubicBezTo>
                <a:cubicBezTo>
                  <a:pt x="1061205" y="755156"/>
                  <a:pt x="1065179" y="745620"/>
                  <a:pt x="1069946" y="736879"/>
                </a:cubicBezTo>
                <a:cubicBezTo>
                  <a:pt x="1067562" y="736084"/>
                  <a:pt x="1065973" y="734495"/>
                  <a:pt x="1063589" y="733700"/>
                </a:cubicBezTo>
                <a:cubicBezTo>
                  <a:pt x="1058026" y="742442"/>
                  <a:pt x="1053259" y="751183"/>
                  <a:pt x="1048491" y="759130"/>
                </a:cubicBezTo>
                <a:close/>
                <a:moveTo>
                  <a:pt x="214087" y="4453550"/>
                </a:moveTo>
                <a:cubicBezTo>
                  <a:pt x="213292" y="4453550"/>
                  <a:pt x="211703" y="4453550"/>
                  <a:pt x="210909" y="4453550"/>
                </a:cubicBezTo>
                <a:cubicBezTo>
                  <a:pt x="211703" y="4461496"/>
                  <a:pt x="212498" y="4469443"/>
                  <a:pt x="212498" y="4477390"/>
                </a:cubicBezTo>
                <a:cubicBezTo>
                  <a:pt x="213292" y="4477390"/>
                  <a:pt x="214087" y="4477390"/>
                  <a:pt x="214087" y="4477390"/>
                </a:cubicBezTo>
                <a:cubicBezTo>
                  <a:pt x="214087" y="4469443"/>
                  <a:pt x="214087" y="4461496"/>
                  <a:pt x="214087" y="4453550"/>
                </a:cubicBezTo>
                <a:close/>
                <a:moveTo>
                  <a:pt x="324546" y="4000588"/>
                </a:moveTo>
                <a:cubicBezTo>
                  <a:pt x="325341" y="4000588"/>
                  <a:pt x="325341" y="4000588"/>
                  <a:pt x="326136" y="4000588"/>
                </a:cubicBezTo>
                <a:cubicBezTo>
                  <a:pt x="326136" y="3992641"/>
                  <a:pt x="326136" y="3984694"/>
                  <a:pt x="326136" y="3976748"/>
                </a:cubicBezTo>
                <a:cubicBezTo>
                  <a:pt x="325341" y="3976748"/>
                  <a:pt x="325341" y="3976748"/>
                  <a:pt x="324546" y="3976748"/>
                </a:cubicBezTo>
                <a:cubicBezTo>
                  <a:pt x="324546" y="3984694"/>
                  <a:pt x="324546" y="3992641"/>
                  <a:pt x="324546" y="4000588"/>
                </a:cubicBezTo>
                <a:close/>
                <a:moveTo>
                  <a:pt x="365075" y="3890129"/>
                </a:moveTo>
                <a:cubicBezTo>
                  <a:pt x="365869" y="3890129"/>
                  <a:pt x="365869" y="3890129"/>
                  <a:pt x="366664" y="3890129"/>
                </a:cubicBezTo>
                <a:cubicBezTo>
                  <a:pt x="366664" y="3881387"/>
                  <a:pt x="366664" y="3872646"/>
                  <a:pt x="366664" y="3863904"/>
                </a:cubicBezTo>
                <a:cubicBezTo>
                  <a:pt x="365869" y="3863904"/>
                  <a:pt x="365869" y="3863904"/>
                  <a:pt x="365075" y="3863904"/>
                </a:cubicBezTo>
                <a:cubicBezTo>
                  <a:pt x="365075" y="3872646"/>
                  <a:pt x="365075" y="3881387"/>
                  <a:pt x="365075" y="3890129"/>
                </a:cubicBezTo>
                <a:close/>
                <a:moveTo>
                  <a:pt x="395272" y="4363752"/>
                </a:moveTo>
                <a:cubicBezTo>
                  <a:pt x="396067" y="4363752"/>
                  <a:pt x="396861" y="4362957"/>
                  <a:pt x="397656" y="4362957"/>
                </a:cubicBezTo>
                <a:cubicBezTo>
                  <a:pt x="396861" y="4356600"/>
                  <a:pt x="396861" y="4351037"/>
                  <a:pt x="396067" y="4344680"/>
                </a:cubicBezTo>
                <a:cubicBezTo>
                  <a:pt x="396067" y="4344680"/>
                  <a:pt x="395272" y="4344680"/>
                  <a:pt x="395272" y="4344680"/>
                </a:cubicBezTo>
                <a:cubicBezTo>
                  <a:pt x="395272" y="4351037"/>
                  <a:pt x="395272" y="4357395"/>
                  <a:pt x="395272" y="4363752"/>
                </a:cubicBezTo>
                <a:close/>
                <a:moveTo>
                  <a:pt x="393683" y="3422863"/>
                </a:moveTo>
                <a:cubicBezTo>
                  <a:pt x="394477" y="3422068"/>
                  <a:pt x="395272" y="3422068"/>
                  <a:pt x="395272" y="3421274"/>
                </a:cubicBezTo>
                <a:cubicBezTo>
                  <a:pt x="396067" y="3414121"/>
                  <a:pt x="396067" y="3407764"/>
                  <a:pt x="396067" y="3400612"/>
                </a:cubicBezTo>
                <a:cubicBezTo>
                  <a:pt x="396067" y="3399817"/>
                  <a:pt x="395272" y="3399023"/>
                  <a:pt x="394477" y="3398228"/>
                </a:cubicBezTo>
                <a:cubicBezTo>
                  <a:pt x="394477" y="3403791"/>
                  <a:pt x="393683" y="3408559"/>
                  <a:pt x="393683" y="3414121"/>
                </a:cubicBezTo>
                <a:cubicBezTo>
                  <a:pt x="392888" y="3417300"/>
                  <a:pt x="393683" y="3420479"/>
                  <a:pt x="393683" y="3422863"/>
                </a:cubicBezTo>
                <a:close/>
                <a:moveTo>
                  <a:pt x="203756" y="4412227"/>
                </a:moveTo>
                <a:cubicBezTo>
                  <a:pt x="205346" y="4412227"/>
                  <a:pt x="206935" y="4412227"/>
                  <a:pt x="208525" y="4412227"/>
                </a:cubicBezTo>
                <a:cubicBezTo>
                  <a:pt x="207730" y="4403485"/>
                  <a:pt x="206935" y="4394744"/>
                  <a:pt x="206141" y="4386003"/>
                </a:cubicBezTo>
                <a:cubicBezTo>
                  <a:pt x="205346" y="4386003"/>
                  <a:pt x="203756" y="4386003"/>
                  <a:pt x="202962" y="4386003"/>
                </a:cubicBezTo>
                <a:cubicBezTo>
                  <a:pt x="202962" y="4394744"/>
                  <a:pt x="202962" y="4403485"/>
                  <a:pt x="203756" y="4412227"/>
                </a:cubicBezTo>
                <a:close/>
                <a:moveTo>
                  <a:pt x="1136699" y="699529"/>
                </a:moveTo>
                <a:cubicBezTo>
                  <a:pt x="1134315" y="698735"/>
                  <a:pt x="1131931" y="697146"/>
                  <a:pt x="1129547" y="696351"/>
                </a:cubicBezTo>
                <a:cubicBezTo>
                  <a:pt x="1123984" y="707476"/>
                  <a:pt x="1119216" y="718602"/>
                  <a:pt x="1113653" y="728932"/>
                </a:cubicBezTo>
                <a:cubicBezTo>
                  <a:pt x="1116832" y="730522"/>
                  <a:pt x="1119216" y="731316"/>
                  <a:pt x="1122395" y="732906"/>
                </a:cubicBezTo>
                <a:cubicBezTo>
                  <a:pt x="1127163" y="721780"/>
                  <a:pt x="1131931" y="710655"/>
                  <a:pt x="1136699" y="699529"/>
                </a:cubicBezTo>
                <a:close/>
                <a:moveTo>
                  <a:pt x="485864" y="2782359"/>
                </a:moveTo>
                <a:cubicBezTo>
                  <a:pt x="488248" y="2783154"/>
                  <a:pt x="490632" y="2783154"/>
                  <a:pt x="493016" y="2783948"/>
                </a:cubicBezTo>
                <a:cubicBezTo>
                  <a:pt x="494606" y="2778386"/>
                  <a:pt x="495400" y="2772028"/>
                  <a:pt x="496990" y="2766466"/>
                </a:cubicBezTo>
                <a:cubicBezTo>
                  <a:pt x="495400" y="2766466"/>
                  <a:pt x="494606" y="2765671"/>
                  <a:pt x="493016" y="2765671"/>
                </a:cubicBezTo>
                <a:cubicBezTo>
                  <a:pt x="490632" y="2771234"/>
                  <a:pt x="488248" y="2776796"/>
                  <a:pt x="485864" y="27823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6390148" y="2632521"/>
            <a:ext cx="5801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317DD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rgbClr val="317DD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>
                <a:solidFill>
                  <a:srgbClr val="317DD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rgbClr val="317D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6390149" y="3395605"/>
            <a:ext cx="5801783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1F538D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rgbClr val="1F5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 flipH="1">
            <a:off x="0" y="0"/>
            <a:ext cx="9149963" cy="6856674"/>
            <a:chOff x="3071770" y="47993"/>
            <a:chExt cx="9149963" cy="6856674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3071770" y="47993"/>
              <a:ext cx="9149963" cy="6856674"/>
              <a:chOff x="1517373" y="0"/>
              <a:chExt cx="9149963" cy="6856674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/>
                <a:ahLst/>
                <a:cxnLst/>
                <a:rect l="l" t="t" r="r" b="b"/>
                <a:pathLst>
                  <a:path w="9149963" h="6854147" extrusionOk="0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6626" extrusionOk="0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/>
                <a:ahLst/>
                <a:cxnLst/>
                <a:rect l="l" t="t" r="r" b="b"/>
                <a:pathLst>
                  <a:path w="59639" h="60251" extrusionOk="0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/>
                <a:ahLst/>
                <a:cxnLst/>
                <a:rect l="l" t="t" r="r" b="b"/>
                <a:pathLst>
                  <a:path w="80382" h="57717" extrusionOk="0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/>
                <a:ahLst/>
                <a:cxnLst/>
                <a:rect l="l" t="t" r="r" b="b"/>
                <a:pathLst>
                  <a:path w="46529" h="49766" extrusionOk="0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54334" h="36496" extrusionOk="0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25" extrusionOk="0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/>
                <a:ahLst/>
                <a:cxnLst/>
                <a:rect l="l" t="t" r="r" b="b"/>
                <a:pathLst>
                  <a:path w="48691" h="57674" extrusionOk="0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96" extrusionOk="0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/>
                <a:ahLst/>
                <a:cxnLst/>
                <a:rect l="l" t="t" r="r" b="b"/>
                <a:pathLst>
                  <a:path w="77713" h="42510" extrusionOk="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/>
                <a:ahLst/>
                <a:cxnLst/>
                <a:rect l="l" t="t" r="r" b="b"/>
                <a:pathLst>
                  <a:path w="54333" h="13246" extrusionOk="0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5841" extrusionOk="0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0253" extrusionOk="0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/>
                <a:ahLst/>
                <a:cxnLst/>
                <a:rect l="l" t="t" r="r" b="b"/>
                <a:pathLst>
                  <a:path w="32621" h="24516" extrusionOk="0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/>
                <a:ahLst/>
                <a:cxnLst/>
                <a:rect l="l" t="t" r="r" b="b"/>
                <a:pathLst>
                  <a:path w="76199" h="60959" extrusionOk="0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/>
                <a:ahLst/>
                <a:cxnLst/>
                <a:rect l="l" t="t" r="r" b="b"/>
                <a:pathLst>
                  <a:path w="19445" h="34455" extrusionOk="0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974" extrusionOk="0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28492" h="15630" extrusionOk="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512" extrusionOk="0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048" extrusionOk="0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23853" extrusionOk="0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159" extrusionOk="0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/>
                <a:ahLst/>
                <a:cxnLst/>
                <a:rect l="l" t="t" r="r" b="b"/>
                <a:pathLst>
                  <a:path w="17511" h="26504" extrusionOk="0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526" extrusionOk="0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/>
                <a:ahLst/>
                <a:cxnLst/>
                <a:rect l="l" t="t" r="r" b="b"/>
                <a:pathLst>
                  <a:path w="29154" h="16565" extrusionOk="0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825" extrusionOk="0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/>
                <a:ahLst/>
                <a:cxnLst/>
                <a:rect l="l" t="t" r="r" b="b"/>
                <a:pathLst>
                  <a:path w="43786" h="49462" extrusionOk="0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1083" h="70439" extrusionOk="0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/>
                <a:ahLst/>
                <a:cxnLst/>
                <a:rect l="l" t="t" r="r" b="b"/>
                <a:pathLst>
                  <a:path w="46382" h="50429" extrusionOk="0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0809" h="70439" extrusionOk="0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5034903" y="2636631"/>
              <a:ext cx="3818603" cy="2903451"/>
              <a:chOff x="5034903" y="2636631"/>
              <a:chExt cx="3818603" cy="2903451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/>
                <a:ahLst/>
                <a:cxnLst/>
                <a:rect l="l" t="t" r="r" b="b"/>
                <a:pathLst>
                  <a:path w="1958790" h="2265037" extrusionOk="0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3B08"/>
                  </a:gs>
                  <a:gs pos="22000">
                    <a:srgbClr val="F25A12"/>
                  </a:gs>
                  <a:gs pos="44000">
                    <a:srgbClr val="FABDA1"/>
                  </a:gs>
                  <a:gs pos="73000">
                    <a:srgbClr val="F25A12"/>
                  </a:gs>
                  <a:gs pos="100000">
                    <a:srgbClr val="A53B08"/>
                  </a:gs>
                </a:gsLst>
                <a:lin ang="8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/>
                <a:ahLst/>
                <a:cxnLst/>
                <a:rect l="l" t="t" r="r" b="b"/>
                <a:pathLst>
                  <a:path w="1183546" h="1039641" extrusionOk="0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/>
                <a:ahLst/>
                <a:cxnLst/>
                <a:rect l="l" t="t" r="r" b="b"/>
                <a:pathLst>
                  <a:path w="1073494" h="938054" extrusionOk="0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/>
                <a:ahLst/>
                <a:cxnLst/>
                <a:rect l="l" t="t" r="r" b="b"/>
                <a:pathLst>
                  <a:path w="1722801" h="1197902" extrusionOk="0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rgbClr val="CB12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/>
                <a:ahLst/>
                <a:cxnLst/>
                <a:rect l="l" t="t" r="r" b="b"/>
                <a:pathLst>
                  <a:path w="551652" h="462034" extrusionOk="0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/>
                <a:ahLst/>
                <a:cxnLst/>
                <a:rect l="l" t="t" r="r" b="b"/>
                <a:pathLst>
                  <a:path w="295817" h="261957" extrusionOk="0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642" h="22518" extrusionOk="0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49793" extrusionOk="0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/>
                <a:ahLst/>
                <a:cxnLst/>
                <a:rect l="l" t="t" r="r" b="b"/>
                <a:pathLst>
                  <a:path w="1631884" h="1069984" extrusionOk="0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/>
                <a:ahLst/>
                <a:cxnLst/>
                <a:rect l="l" t="t" r="r" b="b"/>
                <a:pathLst>
                  <a:path w="172988" h="163250" extrusionOk="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7113" extrusionOk="0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1" extrusionOk="0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/>
                <a:ahLst/>
                <a:cxnLst/>
                <a:rect l="l" t="t" r="r" b="b"/>
                <a:pathLst>
                  <a:path w="1724818" h="513675" extrusionOk="0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/>
                <a:ahLst/>
                <a:cxnLst/>
                <a:rect l="l" t="t" r="r" b="b"/>
                <a:pathLst>
                  <a:path w="1674024" h="459208" extrusionOk="0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0"/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960" name="Google Shape;960;p20"/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cxnSp>
        <p:nvCxnSpPr>
          <p:cNvPr id="961" name="Google Shape;961;p20"/>
          <p:cNvCxnSpPr/>
          <p:nvPr/>
        </p:nvCxnSpPr>
        <p:spPr>
          <a:xfrm>
            <a:off x="719392" y="4561694"/>
            <a:ext cx="10753216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2" name="Google Shape;962;p20"/>
          <p:cNvSpPr>
            <a:spLocks noGrp="1"/>
          </p:cNvSpPr>
          <p:nvPr>
            <p:ph type="pic" idx="2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3" name="Google Shape;963;p20"/>
          <p:cNvSpPr>
            <a:spLocks noGrp="1"/>
          </p:cNvSpPr>
          <p:nvPr>
            <p:ph type="pic" idx="3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4" name="Google Shape;964;p20"/>
          <p:cNvSpPr>
            <a:spLocks noGrp="1"/>
          </p:cNvSpPr>
          <p:nvPr>
            <p:ph type="pic" idx="4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5" name="Google Shape;965;p20"/>
          <p:cNvSpPr>
            <a:spLocks noGrp="1"/>
          </p:cNvSpPr>
          <p:nvPr>
            <p:ph type="pic" idx="5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6" name="Google Shape;966;p20"/>
          <p:cNvSpPr>
            <a:spLocks noGrp="1"/>
          </p:cNvSpPr>
          <p:nvPr>
            <p:ph type="pic" idx="6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1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72" name="Google Shape;972;p21"/>
          <p:cNvGrpSpPr/>
          <p:nvPr/>
        </p:nvGrpSpPr>
        <p:grpSpPr>
          <a:xfrm>
            <a:off x="4161508" y="1625803"/>
            <a:ext cx="3798650" cy="2992952"/>
            <a:chOff x="2862987" y="1731312"/>
            <a:chExt cx="3418025" cy="2693058"/>
          </a:xfrm>
        </p:grpSpPr>
        <p:grpSp>
          <p:nvGrpSpPr>
            <p:cNvPr id="973" name="Google Shape;973;p21"/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974" name="Google Shape;974;p21"/>
              <p:cNvSpPr/>
              <p:nvPr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1"/>
              <p:cNvSpPr/>
              <p:nvPr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6" name="Google Shape;976;p21"/>
              <p:cNvGrpSpPr/>
              <p:nvPr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977" name="Google Shape;977;p21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21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79" name="Google Shape;979;p21"/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21"/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981" name="Google Shape;981;p21"/>
              <p:cNvSpPr/>
              <p:nvPr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1"/>
              <p:cNvSpPr/>
              <p:nvPr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3" name="Google Shape;983;p21"/>
              <p:cNvGrpSpPr/>
              <p:nvPr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984" name="Google Shape;984;p21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21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6" name="Google Shape;986;p21"/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7" name="Google Shape;987;p21"/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0" name="Google Shape;990;p21"/>
              <p:cNvGrpSpPr/>
              <p:nvPr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991" name="Google Shape;991;p21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21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3" name="Google Shape;993;p21"/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4" name="Google Shape;994;p21"/>
          <p:cNvSpPr txBox="1"/>
          <p:nvPr/>
        </p:nvSpPr>
        <p:spPr>
          <a:xfrm>
            <a:off x="1427873" y="2050386"/>
            <a:ext cx="107921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7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 txBox="1"/>
          <p:nvPr/>
        </p:nvSpPr>
        <p:spPr>
          <a:xfrm>
            <a:off x="9607521" y="2050385"/>
            <a:ext cx="10183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7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 txBox="1"/>
          <p:nvPr/>
        </p:nvSpPr>
        <p:spPr>
          <a:xfrm>
            <a:off x="5551659" y="4736378"/>
            <a:ext cx="10183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7" name="Google Shape;997;p21"/>
          <p:cNvGrpSpPr/>
          <p:nvPr/>
        </p:nvGrpSpPr>
        <p:grpSpPr>
          <a:xfrm>
            <a:off x="634361" y="2747171"/>
            <a:ext cx="2666241" cy="1661994"/>
            <a:chOff x="3017861" y="4283314"/>
            <a:chExt cx="2348073" cy="1661994"/>
          </a:xfrm>
        </p:grpSpPr>
        <p:sp>
          <p:nvSpPr>
            <p:cNvPr id="998" name="Google Shape;998;p21"/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0" name="Google Shape;1000;p21"/>
          <p:cNvGrpSpPr/>
          <p:nvPr/>
        </p:nvGrpSpPr>
        <p:grpSpPr>
          <a:xfrm>
            <a:off x="8783574" y="2747171"/>
            <a:ext cx="2666241" cy="1661994"/>
            <a:chOff x="3017861" y="4283314"/>
            <a:chExt cx="2348073" cy="1661994"/>
          </a:xfrm>
        </p:grpSpPr>
        <p:sp>
          <p:nvSpPr>
            <p:cNvPr id="1001" name="Google Shape;1001;p21"/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1"/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1"/>
          <p:cNvGrpSpPr/>
          <p:nvPr/>
        </p:nvGrpSpPr>
        <p:grpSpPr>
          <a:xfrm>
            <a:off x="3894994" y="5313676"/>
            <a:ext cx="4331676" cy="1107996"/>
            <a:chOff x="3017861" y="4283314"/>
            <a:chExt cx="2348073" cy="1107996"/>
          </a:xfrm>
        </p:grpSpPr>
        <p:sp>
          <p:nvSpPr>
            <p:cNvPr id="1004" name="Google Shape;1004;p21"/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6" name="Google Shape;1006;p21"/>
          <p:cNvSpPr txBox="1"/>
          <p:nvPr/>
        </p:nvSpPr>
        <p:spPr>
          <a:xfrm>
            <a:off x="5521266" y="3460757"/>
            <a:ext cx="104490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1"/>
          <p:cNvSpPr/>
          <p:nvPr/>
        </p:nvSpPr>
        <p:spPr>
          <a:xfrm>
            <a:off x="5830424" y="2277241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21"/>
          <p:cNvSpPr/>
          <p:nvPr/>
        </p:nvSpPr>
        <p:spPr>
          <a:xfrm>
            <a:off x="7167194" y="2394752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1"/>
          <p:cNvSpPr/>
          <p:nvPr/>
        </p:nvSpPr>
        <p:spPr>
          <a:xfrm>
            <a:off x="4543478" y="2347350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015" name="Google Shape;1015;p22"/>
          <p:cNvGraphicFramePr/>
          <p:nvPr/>
        </p:nvGraphicFramePr>
        <p:xfrm>
          <a:off x="890546" y="2318286"/>
          <a:ext cx="10511625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6" name="Google Shape;1016;p22"/>
          <p:cNvSpPr txBox="1"/>
          <p:nvPr/>
        </p:nvSpPr>
        <p:spPr>
          <a:xfrm>
            <a:off x="1648306" y="4770731"/>
            <a:ext cx="1740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$234,400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7" name="Google Shape;1017;p22"/>
          <p:cNvGrpSpPr/>
          <p:nvPr/>
        </p:nvGrpSpPr>
        <p:grpSpPr>
          <a:xfrm>
            <a:off x="1357014" y="5224715"/>
            <a:ext cx="2322914" cy="914223"/>
            <a:chOff x="467544" y="5035110"/>
            <a:chExt cx="1785369" cy="914223"/>
          </a:xfrm>
        </p:grpSpPr>
        <p:sp>
          <p:nvSpPr>
            <p:cNvPr id="1018" name="Google Shape;1018;p22"/>
            <p:cNvSpPr txBox="1"/>
            <p:nvPr/>
          </p:nvSpPr>
          <p:spPr>
            <a:xfrm>
              <a:off x="467544" y="5035110"/>
              <a:ext cx="1785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2"/>
            <p:cNvSpPr txBox="1"/>
            <p:nvPr/>
          </p:nvSpPr>
          <p:spPr>
            <a:xfrm>
              <a:off x="467544" y="5303002"/>
              <a:ext cx="17853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22"/>
          <p:cNvSpPr txBox="1"/>
          <p:nvPr/>
        </p:nvSpPr>
        <p:spPr>
          <a:xfrm>
            <a:off x="5229816" y="4776530"/>
            <a:ext cx="1740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$262,400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1" name="Google Shape;1021;p22"/>
          <p:cNvGrpSpPr/>
          <p:nvPr/>
        </p:nvGrpSpPr>
        <p:grpSpPr>
          <a:xfrm>
            <a:off x="4938524" y="5230514"/>
            <a:ext cx="2322914" cy="914223"/>
            <a:chOff x="3679317" y="5040909"/>
            <a:chExt cx="1785369" cy="914223"/>
          </a:xfrm>
        </p:grpSpPr>
        <p:sp>
          <p:nvSpPr>
            <p:cNvPr id="1022" name="Google Shape;1022;p22"/>
            <p:cNvSpPr txBox="1"/>
            <p:nvPr/>
          </p:nvSpPr>
          <p:spPr>
            <a:xfrm>
              <a:off x="3679317" y="5040909"/>
              <a:ext cx="1785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2"/>
            <p:cNvSpPr txBox="1"/>
            <p:nvPr/>
          </p:nvSpPr>
          <p:spPr>
            <a:xfrm>
              <a:off x="3679317" y="5308801"/>
              <a:ext cx="17853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p22"/>
          <p:cNvSpPr txBox="1"/>
          <p:nvPr/>
        </p:nvSpPr>
        <p:spPr>
          <a:xfrm>
            <a:off x="8811324" y="4782328"/>
            <a:ext cx="1740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$303,400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5" name="Google Shape;1025;p22"/>
          <p:cNvGrpSpPr/>
          <p:nvPr/>
        </p:nvGrpSpPr>
        <p:grpSpPr>
          <a:xfrm>
            <a:off x="8520033" y="5236312"/>
            <a:ext cx="2322914" cy="914223"/>
            <a:chOff x="6891088" y="5046707"/>
            <a:chExt cx="1785369" cy="914223"/>
          </a:xfrm>
        </p:grpSpPr>
        <p:sp>
          <p:nvSpPr>
            <p:cNvPr id="1026" name="Google Shape;1026;p22"/>
            <p:cNvSpPr txBox="1"/>
            <p:nvPr/>
          </p:nvSpPr>
          <p:spPr>
            <a:xfrm>
              <a:off x="6891088" y="5046707"/>
              <a:ext cx="1785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2"/>
            <p:cNvSpPr txBox="1"/>
            <p:nvPr/>
          </p:nvSpPr>
          <p:spPr>
            <a:xfrm>
              <a:off x="6891088" y="5314599"/>
              <a:ext cx="17853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2"/>
          <p:cNvGrpSpPr/>
          <p:nvPr/>
        </p:nvGrpSpPr>
        <p:grpSpPr>
          <a:xfrm>
            <a:off x="6458194" y="1838295"/>
            <a:ext cx="4834062" cy="276999"/>
            <a:chOff x="3995935" y="1477891"/>
            <a:chExt cx="4834062" cy="276999"/>
          </a:xfrm>
        </p:grpSpPr>
        <p:sp>
          <p:nvSpPr>
            <p:cNvPr id="1029" name="Google Shape;1029;p22"/>
            <p:cNvSpPr/>
            <p:nvPr/>
          </p:nvSpPr>
          <p:spPr>
            <a:xfrm>
              <a:off x="3995935" y="152561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2"/>
            <p:cNvSpPr txBox="1"/>
            <p:nvPr/>
          </p:nvSpPr>
          <p:spPr>
            <a:xfrm>
              <a:off x="4144402" y="1477891"/>
              <a:ext cx="1309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Type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5684058" y="1525616"/>
              <a:ext cx="180000" cy="1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2"/>
            <p:cNvSpPr txBox="1"/>
            <p:nvPr/>
          </p:nvSpPr>
          <p:spPr>
            <a:xfrm>
              <a:off x="5832525" y="1477891"/>
              <a:ext cx="1309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Type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7372181" y="1525616"/>
              <a:ext cx="18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 txBox="1"/>
            <p:nvPr/>
          </p:nvSpPr>
          <p:spPr>
            <a:xfrm>
              <a:off x="7520648" y="1477891"/>
              <a:ext cx="13093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Type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3"/>
          <p:cNvSpPr txBox="1"/>
          <p:nvPr/>
        </p:nvSpPr>
        <p:spPr>
          <a:xfrm>
            <a:off x="5028326" y="307174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3"/>
          <p:cNvSpPr txBox="1"/>
          <p:nvPr/>
        </p:nvSpPr>
        <p:spPr>
          <a:xfrm>
            <a:off x="5022530" y="1187218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23"/>
          <p:cNvGrpSpPr/>
          <p:nvPr/>
        </p:nvGrpSpPr>
        <p:grpSpPr>
          <a:xfrm>
            <a:off x="1653242" y="4538581"/>
            <a:ext cx="5925956" cy="1375703"/>
            <a:chOff x="4822352" y="1916832"/>
            <a:chExt cx="3422056" cy="1375703"/>
          </a:xfrm>
        </p:grpSpPr>
        <p:sp>
          <p:nvSpPr>
            <p:cNvPr id="1042" name="Google Shape;1042;p23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1043" name="Google Shape;1043;p23"/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  </a:t>
              </a:r>
              <a:endParaRPr/>
            </a:p>
          </p:txBody>
        </p:sp>
      </p:grpSp>
      <p:grpSp>
        <p:nvGrpSpPr>
          <p:cNvPr id="1044" name="Google Shape;1044;p23"/>
          <p:cNvGrpSpPr/>
          <p:nvPr/>
        </p:nvGrpSpPr>
        <p:grpSpPr>
          <a:xfrm>
            <a:off x="6255054" y="3938867"/>
            <a:ext cx="2649815" cy="2301287"/>
            <a:chOff x="2147189" y="-136"/>
            <a:chExt cx="7902176" cy="6862808"/>
          </a:xfrm>
        </p:grpSpPr>
        <p:sp>
          <p:nvSpPr>
            <p:cNvPr id="1045" name="Google Shape;1045;p23"/>
            <p:cNvSpPr/>
            <p:nvPr/>
          </p:nvSpPr>
          <p:spPr>
            <a:xfrm>
              <a:off x="6155623" y="3992433"/>
              <a:ext cx="125915" cy="2863070"/>
            </a:xfrm>
            <a:custGeom>
              <a:avLst/>
              <a:gdLst/>
              <a:ahLst/>
              <a:cxnLst/>
              <a:rect l="l" t="t" r="r" b="b"/>
              <a:pathLst>
                <a:path w="125915" h="2863070" extrusionOk="0">
                  <a:moveTo>
                    <a:pt x="32608" y="0"/>
                  </a:moveTo>
                  <a:cubicBezTo>
                    <a:pt x="110228" y="28308"/>
                    <a:pt x="131232" y="74881"/>
                    <a:pt x="124839" y="147022"/>
                  </a:cubicBezTo>
                  <a:cubicBezTo>
                    <a:pt x="89225" y="594482"/>
                    <a:pt x="44479" y="2761463"/>
                    <a:pt x="31695" y="2832692"/>
                  </a:cubicBezTo>
                  <a:cubicBezTo>
                    <a:pt x="29868" y="2844563"/>
                    <a:pt x="37174" y="2865566"/>
                    <a:pt x="13431" y="2862827"/>
                  </a:cubicBezTo>
                  <a:cubicBezTo>
                    <a:pt x="-5746" y="2860088"/>
                    <a:pt x="3386" y="2842737"/>
                    <a:pt x="2473" y="2831779"/>
                  </a:cubicBezTo>
                  <a:cubicBezTo>
                    <a:pt x="-12138" y="2650056"/>
                    <a:pt x="42653" y="156154"/>
                    <a:pt x="45392" y="52051"/>
                  </a:cubicBezTo>
                  <a:cubicBezTo>
                    <a:pt x="46306" y="36527"/>
                    <a:pt x="38087" y="20090"/>
                    <a:pt x="32608" y="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9324136" y="2514686"/>
              <a:ext cx="538609" cy="612050"/>
            </a:xfrm>
            <a:custGeom>
              <a:avLst/>
              <a:gdLst/>
              <a:ahLst/>
              <a:cxnLst/>
              <a:rect l="l" t="t" r="r" b="b"/>
              <a:pathLst>
                <a:path w="538609" h="612050" extrusionOk="0">
                  <a:moveTo>
                    <a:pt x="526870" y="612050"/>
                  </a:moveTo>
                  <a:cubicBezTo>
                    <a:pt x="432812" y="541735"/>
                    <a:pt x="101326" y="166417"/>
                    <a:pt x="52015" y="126237"/>
                  </a:cubicBezTo>
                  <a:cubicBezTo>
                    <a:pt x="5442" y="88797"/>
                    <a:pt x="-10081" y="50443"/>
                    <a:pt x="6356" y="15742"/>
                  </a:cubicBezTo>
                  <a:cubicBezTo>
                    <a:pt x="10008" y="8436"/>
                    <a:pt x="11835" y="-1608"/>
                    <a:pt x="26446" y="218"/>
                  </a:cubicBezTo>
                  <a:cubicBezTo>
                    <a:pt x="41057" y="2044"/>
                    <a:pt x="48362" y="13916"/>
                    <a:pt x="56581" y="23047"/>
                  </a:cubicBezTo>
                  <a:cubicBezTo>
                    <a:pt x="145160" y="126237"/>
                    <a:pt x="469339" y="455896"/>
                    <a:pt x="514998" y="526211"/>
                  </a:cubicBezTo>
                  <a:cubicBezTo>
                    <a:pt x="541480" y="569131"/>
                    <a:pt x="546046" y="578263"/>
                    <a:pt x="526870" y="61205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2147189" y="1564281"/>
              <a:ext cx="3441828" cy="5269425"/>
            </a:xfrm>
            <a:custGeom>
              <a:avLst/>
              <a:gdLst/>
              <a:ahLst/>
              <a:cxnLst/>
              <a:rect l="l" t="t" r="r" b="b"/>
              <a:pathLst>
                <a:path w="3441828" h="5269425" extrusionOk="0">
                  <a:moveTo>
                    <a:pt x="2120620" y="2985194"/>
                  </a:moveTo>
                  <a:cubicBezTo>
                    <a:pt x="2152581" y="2997978"/>
                    <a:pt x="2148928" y="2993412"/>
                    <a:pt x="2147102" y="2973322"/>
                  </a:cubicBezTo>
                  <a:cubicBezTo>
                    <a:pt x="2140710" y="2908486"/>
                    <a:pt x="2131578" y="2843650"/>
                    <a:pt x="2122446" y="2778814"/>
                  </a:cubicBezTo>
                  <a:cubicBezTo>
                    <a:pt x="2120620" y="2758724"/>
                    <a:pt x="2123359" y="2763290"/>
                    <a:pt x="2098703" y="2753245"/>
                  </a:cubicBezTo>
                  <a:cubicBezTo>
                    <a:pt x="2009211" y="2721284"/>
                    <a:pt x="1273186" y="2365142"/>
                    <a:pt x="1244878" y="2348705"/>
                  </a:cubicBezTo>
                  <a:cubicBezTo>
                    <a:pt x="1234833" y="2342313"/>
                    <a:pt x="1226614" y="2331355"/>
                    <a:pt x="1212916" y="2337747"/>
                  </a:cubicBezTo>
                  <a:cubicBezTo>
                    <a:pt x="1197392" y="2345966"/>
                    <a:pt x="1200132" y="2360577"/>
                    <a:pt x="1201958" y="2374274"/>
                  </a:cubicBezTo>
                  <a:cubicBezTo>
                    <a:pt x="1220222" y="2497554"/>
                    <a:pt x="1236659" y="2620834"/>
                    <a:pt x="1258575" y="2743200"/>
                  </a:cubicBezTo>
                  <a:cubicBezTo>
                    <a:pt x="1282318" y="2877438"/>
                    <a:pt x="1311540" y="3010763"/>
                    <a:pt x="1342588" y="3144087"/>
                  </a:cubicBezTo>
                  <a:cubicBezTo>
                    <a:pt x="1381855" y="3311200"/>
                    <a:pt x="1427514" y="3475573"/>
                    <a:pt x="1480479" y="3639032"/>
                  </a:cubicBezTo>
                  <a:cubicBezTo>
                    <a:pt x="1555360" y="3870067"/>
                    <a:pt x="1643938" y="4096537"/>
                    <a:pt x="1749867" y="4316614"/>
                  </a:cubicBezTo>
                  <a:cubicBezTo>
                    <a:pt x="1856710" y="4537604"/>
                    <a:pt x="1976337" y="4751288"/>
                    <a:pt x="2119706" y="4950362"/>
                  </a:cubicBezTo>
                  <a:cubicBezTo>
                    <a:pt x="2127012" y="4961320"/>
                    <a:pt x="2132491" y="4974105"/>
                    <a:pt x="2141623" y="4991456"/>
                  </a:cubicBezTo>
                  <a:cubicBezTo>
                    <a:pt x="2093224" y="4987803"/>
                    <a:pt x="2055784" y="4967712"/>
                    <a:pt x="2018343" y="4953102"/>
                  </a:cubicBezTo>
                  <a:cubicBezTo>
                    <a:pt x="1624762" y="4802427"/>
                    <a:pt x="1253096" y="4610658"/>
                    <a:pt x="911566" y="4362273"/>
                  </a:cubicBezTo>
                  <a:cubicBezTo>
                    <a:pt x="871386" y="4333051"/>
                    <a:pt x="830293" y="4303829"/>
                    <a:pt x="791026" y="4273694"/>
                  </a:cubicBezTo>
                  <a:cubicBezTo>
                    <a:pt x="714319" y="4214337"/>
                    <a:pt x="675965" y="4126672"/>
                    <a:pt x="627566" y="4047225"/>
                  </a:cubicBezTo>
                  <a:cubicBezTo>
                    <a:pt x="475065" y="3795186"/>
                    <a:pt x="350872" y="3529450"/>
                    <a:pt x="247682" y="3253669"/>
                  </a:cubicBezTo>
                  <a:cubicBezTo>
                    <a:pt x="185586" y="3087470"/>
                    <a:pt x="133535" y="2918531"/>
                    <a:pt x="89702" y="2745940"/>
                  </a:cubicBezTo>
                  <a:cubicBezTo>
                    <a:pt x="56827" y="2618094"/>
                    <a:pt x="31258" y="2488422"/>
                    <a:pt x="4776" y="2359664"/>
                  </a:cubicBezTo>
                  <a:cubicBezTo>
                    <a:pt x="2036" y="2347792"/>
                    <a:pt x="1123" y="2335921"/>
                    <a:pt x="210" y="2323136"/>
                  </a:cubicBezTo>
                  <a:cubicBezTo>
                    <a:pt x="-1616" y="2296654"/>
                    <a:pt x="8429" y="2288435"/>
                    <a:pt x="32171" y="2303959"/>
                  </a:cubicBezTo>
                  <a:cubicBezTo>
                    <a:pt x="92441" y="2342313"/>
                    <a:pt x="162756" y="2343226"/>
                    <a:pt x="230332" y="2353271"/>
                  </a:cubicBezTo>
                  <a:cubicBezTo>
                    <a:pt x="310692" y="2365142"/>
                    <a:pt x="391052" y="2366969"/>
                    <a:pt x="472325" y="2365142"/>
                  </a:cubicBezTo>
                  <a:cubicBezTo>
                    <a:pt x="545380" y="2364230"/>
                    <a:pt x="618434" y="2352358"/>
                    <a:pt x="691489" y="2343226"/>
                  </a:cubicBezTo>
                  <a:cubicBezTo>
                    <a:pt x="766370" y="2333181"/>
                    <a:pt x="840338" y="2319483"/>
                    <a:pt x="914306" y="2306699"/>
                  </a:cubicBezTo>
                  <a:cubicBezTo>
                    <a:pt x="926177" y="2304873"/>
                    <a:pt x="1091463" y="2268345"/>
                    <a:pt x="1159038" y="2240037"/>
                  </a:cubicBezTo>
                  <a:cubicBezTo>
                    <a:pt x="1184608" y="2229078"/>
                    <a:pt x="1214743" y="2240037"/>
                    <a:pt x="1237572" y="2253734"/>
                  </a:cubicBezTo>
                  <a:cubicBezTo>
                    <a:pt x="1268620" y="2272911"/>
                    <a:pt x="2079526" y="2645490"/>
                    <a:pt x="2097790" y="2652795"/>
                  </a:cubicBezTo>
                  <a:cubicBezTo>
                    <a:pt x="2113314" y="2659187"/>
                    <a:pt x="2111488" y="2640924"/>
                    <a:pt x="2106009" y="2604396"/>
                  </a:cubicBezTo>
                  <a:cubicBezTo>
                    <a:pt x="2079526" y="2396191"/>
                    <a:pt x="2068568" y="2187072"/>
                    <a:pt x="2054870" y="1977953"/>
                  </a:cubicBezTo>
                  <a:cubicBezTo>
                    <a:pt x="2050305" y="1966995"/>
                    <a:pt x="2057610" y="1957863"/>
                    <a:pt x="2064915" y="1956037"/>
                  </a:cubicBezTo>
                  <a:cubicBezTo>
                    <a:pt x="2141623" y="1923162"/>
                    <a:pt x="2340697" y="1811754"/>
                    <a:pt x="2401880" y="1777053"/>
                  </a:cubicBezTo>
                  <a:cubicBezTo>
                    <a:pt x="2409185" y="1772487"/>
                    <a:pt x="2407359" y="1768834"/>
                    <a:pt x="2412838" y="1730481"/>
                  </a:cubicBezTo>
                  <a:cubicBezTo>
                    <a:pt x="2400967" y="1383471"/>
                    <a:pt x="2445713" y="508643"/>
                    <a:pt x="2447539" y="417324"/>
                  </a:cubicBezTo>
                  <a:cubicBezTo>
                    <a:pt x="2456671" y="312308"/>
                    <a:pt x="2460323" y="332398"/>
                    <a:pt x="2552555" y="277607"/>
                  </a:cubicBezTo>
                  <a:cubicBezTo>
                    <a:pt x="2558034" y="275781"/>
                    <a:pt x="2897738" y="67575"/>
                    <a:pt x="2951616" y="31961"/>
                  </a:cubicBezTo>
                  <a:cubicBezTo>
                    <a:pt x="2986317" y="9132"/>
                    <a:pt x="3000014" y="0"/>
                    <a:pt x="3007320" y="0"/>
                  </a:cubicBezTo>
                  <a:cubicBezTo>
                    <a:pt x="3018278" y="0"/>
                    <a:pt x="3014625" y="42006"/>
                    <a:pt x="3013712" y="63010"/>
                  </a:cubicBezTo>
                  <a:cubicBezTo>
                    <a:pt x="2982664" y="518688"/>
                    <a:pt x="2972619" y="1455613"/>
                    <a:pt x="2973532" y="1467484"/>
                  </a:cubicBezTo>
                  <a:cubicBezTo>
                    <a:pt x="2975358" y="1498532"/>
                    <a:pt x="2968966" y="1509491"/>
                    <a:pt x="3015538" y="1488487"/>
                  </a:cubicBezTo>
                  <a:cubicBezTo>
                    <a:pt x="3054805" y="1466571"/>
                    <a:pt x="3054805" y="1466571"/>
                    <a:pt x="3085853" y="1458352"/>
                  </a:cubicBezTo>
                  <a:cubicBezTo>
                    <a:pt x="3085853" y="1574327"/>
                    <a:pt x="3097725" y="2416281"/>
                    <a:pt x="3114162" y="2730415"/>
                  </a:cubicBezTo>
                  <a:cubicBezTo>
                    <a:pt x="3126947" y="2980628"/>
                    <a:pt x="3143384" y="3231753"/>
                    <a:pt x="3166213" y="3481051"/>
                  </a:cubicBezTo>
                  <a:cubicBezTo>
                    <a:pt x="3184477" y="3683778"/>
                    <a:pt x="3204567" y="3885591"/>
                    <a:pt x="3231963" y="4087405"/>
                  </a:cubicBezTo>
                  <a:cubicBezTo>
                    <a:pt x="3247487" y="4196987"/>
                    <a:pt x="3421904" y="5175918"/>
                    <a:pt x="3433776" y="5211532"/>
                  </a:cubicBezTo>
                  <a:cubicBezTo>
                    <a:pt x="3450213" y="5262670"/>
                    <a:pt x="3443821" y="5273629"/>
                    <a:pt x="3392683" y="5268150"/>
                  </a:cubicBezTo>
                  <a:cubicBezTo>
                    <a:pt x="3217352" y="5248973"/>
                    <a:pt x="3042934" y="5224317"/>
                    <a:pt x="2869429" y="5193269"/>
                  </a:cubicBezTo>
                  <a:cubicBezTo>
                    <a:pt x="2840207" y="5187790"/>
                    <a:pt x="2818291" y="5173179"/>
                    <a:pt x="2802767" y="5144870"/>
                  </a:cubicBezTo>
                  <a:cubicBezTo>
                    <a:pt x="2700490" y="4954015"/>
                    <a:pt x="2612825" y="4755854"/>
                    <a:pt x="2537031" y="4553128"/>
                  </a:cubicBezTo>
                  <a:cubicBezTo>
                    <a:pt x="2468542" y="4370492"/>
                    <a:pt x="2409185" y="4185115"/>
                    <a:pt x="2358047" y="3997913"/>
                  </a:cubicBezTo>
                  <a:cubicBezTo>
                    <a:pt x="2304169" y="3797926"/>
                    <a:pt x="2255771" y="3596112"/>
                    <a:pt x="2221070" y="3390646"/>
                  </a:cubicBezTo>
                  <a:cubicBezTo>
                    <a:pt x="2205546" y="3299328"/>
                    <a:pt x="2185456" y="3208923"/>
                    <a:pt x="2169931" y="3117605"/>
                  </a:cubicBezTo>
                  <a:cubicBezTo>
                    <a:pt x="2160800" y="3064640"/>
                    <a:pt x="2175411" y="3081991"/>
                    <a:pt x="2105096" y="3050943"/>
                  </a:cubicBezTo>
                  <a:cubicBezTo>
                    <a:pt x="2064915" y="3034505"/>
                    <a:pt x="1614716" y="2805297"/>
                    <a:pt x="1506048" y="2752332"/>
                  </a:cubicBezTo>
                  <a:cubicBezTo>
                    <a:pt x="1439385" y="2716718"/>
                    <a:pt x="1416556" y="2720371"/>
                    <a:pt x="1417469" y="2653708"/>
                  </a:cubicBezTo>
                  <a:cubicBezTo>
                    <a:pt x="1417469" y="2640924"/>
                    <a:pt x="1416556" y="2629965"/>
                    <a:pt x="1424775" y="2635445"/>
                  </a:cubicBezTo>
                  <a:cubicBezTo>
                    <a:pt x="1426601" y="2638184"/>
                    <a:pt x="2082266" y="2967843"/>
                    <a:pt x="2120620" y="2985194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5332680" y="-136"/>
              <a:ext cx="2587097" cy="6850995"/>
            </a:xfrm>
            <a:custGeom>
              <a:avLst/>
              <a:gdLst/>
              <a:ahLst/>
              <a:cxnLst/>
              <a:rect l="l" t="t" r="r" b="b"/>
              <a:pathLst>
                <a:path w="2587097" h="6850995" extrusionOk="0">
                  <a:moveTo>
                    <a:pt x="473840" y="69538"/>
                  </a:moveTo>
                  <a:cubicBezTo>
                    <a:pt x="452837" y="39403"/>
                    <a:pt x="451011" y="112458"/>
                    <a:pt x="449184" y="127982"/>
                  </a:cubicBezTo>
                  <a:cubicBezTo>
                    <a:pt x="443705" y="238477"/>
                    <a:pt x="456490" y="331621"/>
                    <a:pt x="450098" y="432985"/>
                  </a:cubicBezTo>
                  <a:cubicBezTo>
                    <a:pt x="448271" y="463120"/>
                    <a:pt x="445532" y="463120"/>
                    <a:pt x="476580" y="463120"/>
                  </a:cubicBezTo>
                  <a:cubicBezTo>
                    <a:pt x="486625" y="463120"/>
                    <a:pt x="511281" y="464946"/>
                    <a:pt x="511281" y="478644"/>
                  </a:cubicBezTo>
                  <a:cubicBezTo>
                    <a:pt x="511281" y="491428"/>
                    <a:pt x="510367" y="494168"/>
                    <a:pt x="510367" y="505126"/>
                  </a:cubicBezTo>
                  <a:cubicBezTo>
                    <a:pt x="505802" y="576354"/>
                    <a:pt x="465622" y="3231889"/>
                    <a:pt x="465622" y="3271156"/>
                  </a:cubicBezTo>
                  <a:cubicBezTo>
                    <a:pt x="465622" y="3293072"/>
                    <a:pt x="464708" y="3310422"/>
                    <a:pt x="435487" y="3288506"/>
                  </a:cubicBezTo>
                  <a:cubicBezTo>
                    <a:pt x="390741" y="3255632"/>
                    <a:pt x="343255" y="3227323"/>
                    <a:pt x="296683" y="3197188"/>
                  </a:cubicBezTo>
                  <a:cubicBezTo>
                    <a:pt x="266548" y="3178924"/>
                    <a:pt x="257416" y="3154268"/>
                    <a:pt x="257416" y="3118654"/>
                  </a:cubicBezTo>
                  <a:cubicBezTo>
                    <a:pt x="261069" y="2707722"/>
                    <a:pt x="250110" y="2296790"/>
                    <a:pt x="274766" y="1885858"/>
                  </a:cubicBezTo>
                  <a:cubicBezTo>
                    <a:pt x="280246" y="1799106"/>
                    <a:pt x="219062" y="1778102"/>
                    <a:pt x="172490" y="1737922"/>
                  </a:cubicBezTo>
                  <a:cubicBezTo>
                    <a:pt x="121352" y="1693176"/>
                    <a:pt x="69300" y="1651170"/>
                    <a:pt x="11770" y="1615556"/>
                  </a:cubicBezTo>
                  <a:cubicBezTo>
                    <a:pt x="-2841" y="1606424"/>
                    <a:pt x="-102" y="1591813"/>
                    <a:pt x="812" y="1579028"/>
                  </a:cubicBezTo>
                  <a:cubicBezTo>
                    <a:pt x="9030" y="1436572"/>
                    <a:pt x="12683" y="1293203"/>
                    <a:pt x="26381" y="1150746"/>
                  </a:cubicBezTo>
                  <a:cubicBezTo>
                    <a:pt x="37339" y="1042077"/>
                    <a:pt x="40078" y="932495"/>
                    <a:pt x="52863" y="823827"/>
                  </a:cubicBezTo>
                  <a:cubicBezTo>
                    <a:pt x="58342" y="779994"/>
                    <a:pt x="72953" y="749859"/>
                    <a:pt x="107654" y="729769"/>
                  </a:cubicBezTo>
                  <a:cubicBezTo>
                    <a:pt x="164271" y="698721"/>
                    <a:pt x="184361" y="653975"/>
                    <a:pt x="187101" y="589139"/>
                  </a:cubicBezTo>
                  <a:cubicBezTo>
                    <a:pt x="193493" y="457640"/>
                    <a:pt x="210844" y="326142"/>
                    <a:pt x="222715" y="194644"/>
                  </a:cubicBezTo>
                  <a:cubicBezTo>
                    <a:pt x="224541" y="179120"/>
                    <a:pt x="231847" y="166335"/>
                    <a:pt x="242805" y="160856"/>
                  </a:cubicBezTo>
                  <a:cubicBezTo>
                    <a:pt x="328644" y="94194"/>
                    <a:pt x="373390" y="60406"/>
                    <a:pt x="448271" y="12007"/>
                  </a:cubicBezTo>
                  <a:cubicBezTo>
                    <a:pt x="471101" y="-2603"/>
                    <a:pt x="485712" y="-5343"/>
                    <a:pt x="494843" y="12007"/>
                  </a:cubicBezTo>
                  <a:cubicBezTo>
                    <a:pt x="516760" y="54014"/>
                    <a:pt x="701223" y="355364"/>
                    <a:pt x="788888" y="453075"/>
                  </a:cubicBezTo>
                  <a:cubicBezTo>
                    <a:pt x="807152" y="474078"/>
                    <a:pt x="814457" y="495081"/>
                    <a:pt x="815371" y="522476"/>
                  </a:cubicBezTo>
                  <a:cubicBezTo>
                    <a:pt x="817197" y="638451"/>
                    <a:pt x="811718" y="817434"/>
                    <a:pt x="813544" y="933409"/>
                  </a:cubicBezTo>
                  <a:cubicBezTo>
                    <a:pt x="814457" y="973589"/>
                    <a:pt x="821763" y="1000071"/>
                    <a:pt x="876554" y="1018335"/>
                  </a:cubicBezTo>
                  <a:cubicBezTo>
                    <a:pt x="1007139" y="1084997"/>
                    <a:pt x="986136" y="1032032"/>
                    <a:pt x="987962" y="1168096"/>
                  </a:cubicBezTo>
                  <a:cubicBezTo>
                    <a:pt x="994354" y="1618295"/>
                    <a:pt x="1018097" y="2211864"/>
                    <a:pt x="1017184" y="2662063"/>
                  </a:cubicBezTo>
                  <a:cubicBezTo>
                    <a:pt x="1017184" y="2716854"/>
                    <a:pt x="1021750" y="2717767"/>
                    <a:pt x="1074714" y="2695851"/>
                  </a:cubicBezTo>
                  <a:cubicBezTo>
                    <a:pt x="1149595" y="2664802"/>
                    <a:pt x="1214431" y="2617317"/>
                    <a:pt x="1283833" y="2578050"/>
                  </a:cubicBezTo>
                  <a:cubicBezTo>
                    <a:pt x="1297531" y="2569831"/>
                    <a:pt x="1313055" y="2560700"/>
                    <a:pt x="1324926" y="2573484"/>
                  </a:cubicBezTo>
                  <a:cubicBezTo>
                    <a:pt x="1363280" y="2617317"/>
                    <a:pt x="1877402" y="3086693"/>
                    <a:pt x="1913016" y="3115915"/>
                  </a:cubicBezTo>
                  <a:cubicBezTo>
                    <a:pt x="1935846" y="3135091"/>
                    <a:pt x="1939498" y="3157008"/>
                    <a:pt x="1939498" y="3184403"/>
                  </a:cubicBezTo>
                  <a:cubicBezTo>
                    <a:pt x="1942237" y="3371606"/>
                    <a:pt x="1921234" y="3776146"/>
                    <a:pt x="1923061" y="3790757"/>
                  </a:cubicBezTo>
                  <a:cubicBezTo>
                    <a:pt x="1923974" y="3817239"/>
                    <a:pt x="1923974" y="3817239"/>
                    <a:pt x="1952283" y="3809020"/>
                  </a:cubicBezTo>
                  <a:cubicBezTo>
                    <a:pt x="2014379" y="3789843"/>
                    <a:pt x="2517542" y="3587117"/>
                    <a:pt x="2548591" y="3588943"/>
                  </a:cubicBezTo>
                  <a:cubicBezTo>
                    <a:pt x="2574160" y="3590770"/>
                    <a:pt x="2588771" y="3593509"/>
                    <a:pt x="2586945" y="3623644"/>
                  </a:cubicBezTo>
                  <a:cubicBezTo>
                    <a:pt x="2578726" y="3731400"/>
                    <a:pt x="2573247" y="3839155"/>
                    <a:pt x="2562289" y="3946911"/>
                  </a:cubicBezTo>
                  <a:cubicBezTo>
                    <a:pt x="2548591" y="4092107"/>
                    <a:pt x="2480102" y="4609881"/>
                    <a:pt x="2463665" y="4723116"/>
                  </a:cubicBezTo>
                  <a:cubicBezTo>
                    <a:pt x="2446314" y="4837264"/>
                    <a:pt x="2359562" y="5257328"/>
                    <a:pt x="2336732" y="5355038"/>
                  </a:cubicBezTo>
                  <a:cubicBezTo>
                    <a:pt x="2313903" y="5455488"/>
                    <a:pt x="2169620" y="5942214"/>
                    <a:pt x="2117569" y="6083758"/>
                  </a:cubicBezTo>
                  <a:cubicBezTo>
                    <a:pt x="2040862" y="6291050"/>
                    <a:pt x="1951369" y="6492863"/>
                    <a:pt x="1848180" y="6689198"/>
                  </a:cubicBezTo>
                  <a:cubicBezTo>
                    <a:pt x="1826264" y="6731204"/>
                    <a:pt x="1797042" y="6752207"/>
                    <a:pt x="1753209" y="6759513"/>
                  </a:cubicBezTo>
                  <a:cubicBezTo>
                    <a:pt x="1639061" y="6776863"/>
                    <a:pt x="1138637" y="6838046"/>
                    <a:pt x="1002573" y="6849917"/>
                  </a:cubicBezTo>
                  <a:cubicBezTo>
                    <a:pt x="971525" y="6852657"/>
                    <a:pt x="956001" y="6853570"/>
                    <a:pt x="960567" y="6808824"/>
                  </a:cubicBezTo>
                  <a:cubicBezTo>
                    <a:pt x="973351" y="6671847"/>
                    <a:pt x="991615" y="6534870"/>
                    <a:pt x="1005312" y="6397892"/>
                  </a:cubicBezTo>
                  <a:cubicBezTo>
                    <a:pt x="1022663" y="6227128"/>
                    <a:pt x="1032708" y="6055449"/>
                    <a:pt x="1050972" y="5884684"/>
                  </a:cubicBezTo>
                  <a:cubicBezTo>
                    <a:pt x="1061930" y="5776015"/>
                    <a:pt x="1066496" y="5666433"/>
                    <a:pt x="1071975" y="5556851"/>
                  </a:cubicBezTo>
                  <a:cubicBezTo>
                    <a:pt x="1089325" y="5213495"/>
                    <a:pt x="1111242" y="4870138"/>
                    <a:pt x="1116721" y="4526782"/>
                  </a:cubicBezTo>
                  <a:cubicBezTo>
                    <a:pt x="1118547" y="4394370"/>
                    <a:pt x="1125853" y="4261959"/>
                    <a:pt x="1130419" y="4129547"/>
                  </a:cubicBezTo>
                  <a:cubicBezTo>
                    <a:pt x="1132245" y="4068364"/>
                    <a:pt x="1155988" y="4047361"/>
                    <a:pt x="1216258" y="4037316"/>
                  </a:cubicBezTo>
                  <a:cubicBezTo>
                    <a:pt x="1269222" y="4028184"/>
                    <a:pt x="1781518" y="3851027"/>
                    <a:pt x="1818045" y="3842808"/>
                  </a:cubicBezTo>
                  <a:cubicBezTo>
                    <a:pt x="1840874" y="3837329"/>
                    <a:pt x="1839961" y="3819978"/>
                    <a:pt x="1840874" y="3803541"/>
                  </a:cubicBezTo>
                  <a:cubicBezTo>
                    <a:pt x="1844527" y="3747837"/>
                    <a:pt x="1854572" y="3360648"/>
                    <a:pt x="1856399" y="3223670"/>
                  </a:cubicBezTo>
                  <a:cubicBezTo>
                    <a:pt x="1857312" y="3197188"/>
                    <a:pt x="1852746" y="3173445"/>
                    <a:pt x="1831743" y="3157921"/>
                  </a:cubicBezTo>
                  <a:cubicBezTo>
                    <a:pt x="1744990" y="3093998"/>
                    <a:pt x="1439987" y="2804519"/>
                    <a:pt x="1365106" y="2732378"/>
                  </a:cubicBezTo>
                  <a:cubicBezTo>
                    <a:pt x="1334971" y="2705896"/>
                    <a:pt x="1328579" y="2704983"/>
                    <a:pt x="1322187" y="2711375"/>
                  </a:cubicBezTo>
                  <a:cubicBezTo>
                    <a:pt x="1315794" y="2715941"/>
                    <a:pt x="1312142" y="2719593"/>
                    <a:pt x="1312142" y="2757034"/>
                  </a:cubicBezTo>
                  <a:cubicBezTo>
                    <a:pt x="1311229" y="3062950"/>
                    <a:pt x="1310315" y="3368866"/>
                    <a:pt x="1309402" y="3674782"/>
                  </a:cubicBezTo>
                  <a:cubicBezTo>
                    <a:pt x="1307576" y="3714962"/>
                    <a:pt x="1314881" y="3724094"/>
                    <a:pt x="1264656" y="3699438"/>
                  </a:cubicBezTo>
                  <a:cubicBezTo>
                    <a:pt x="1176078" y="3664737"/>
                    <a:pt x="1103023" y="3619078"/>
                    <a:pt x="1007139" y="3577072"/>
                  </a:cubicBezTo>
                  <a:cubicBezTo>
                    <a:pt x="935911" y="3546023"/>
                    <a:pt x="939563" y="3556982"/>
                    <a:pt x="938650" y="3478448"/>
                  </a:cubicBezTo>
                  <a:cubicBezTo>
                    <a:pt x="948695" y="2714114"/>
                    <a:pt x="939563" y="1914167"/>
                    <a:pt x="936824" y="1149833"/>
                  </a:cubicBezTo>
                  <a:cubicBezTo>
                    <a:pt x="936824" y="1079518"/>
                    <a:pt x="922213" y="1105087"/>
                    <a:pt x="829981" y="1053036"/>
                  </a:cubicBezTo>
                  <a:cubicBezTo>
                    <a:pt x="793454" y="1032945"/>
                    <a:pt x="779756" y="1007376"/>
                    <a:pt x="780669" y="963544"/>
                  </a:cubicBezTo>
                  <a:cubicBezTo>
                    <a:pt x="784322" y="849396"/>
                    <a:pt x="780669" y="662193"/>
                    <a:pt x="780669" y="548046"/>
                  </a:cubicBezTo>
                  <a:cubicBezTo>
                    <a:pt x="780669" y="526129"/>
                    <a:pt x="776104" y="507866"/>
                    <a:pt x="763319" y="488689"/>
                  </a:cubicBezTo>
                  <a:cubicBezTo>
                    <a:pt x="724965" y="432985"/>
                    <a:pt x="532284" y="174554"/>
                    <a:pt x="473840" y="69538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8226040" y="1809529"/>
              <a:ext cx="1823325" cy="4488689"/>
            </a:xfrm>
            <a:custGeom>
              <a:avLst/>
              <a:gdLst/>
              <a:ahLst/>
              <a:cxnLst/>
              <a:rect l="l" t="t" r="r" b="b"/>
              <a:pathLst>
                <a:path w="1823325" h="4488689" extrusionOk="0">
                  <a:moveTo>
                    <a:pt x="857892" y="398"/>
                  </a:moveTo>
                  <a:cubicBezTo>
                    <a:pt x="901725" y="-2341"/>
                    <a:pt x="911770" y="7704"/>
                    <a:pt x="951037" y="73453"/>
                  </a:cubicBezTo>
                  <a:cubicBezTo>
                    <a:pt x="990304" y="131896"/>
                    <a:pt x="1687975" y="1055124"/>
                    <a:pt x="1771075" y="1149182"/>
                  </a:cubicBezTo>
                  <a:cubicBezTo>
                    <a:pt x="1824039" y="1219497"/>
                    <a:pt x="1824039" y="1235021"/>
                    <a:pt x="1823126" y="1287986"/>
                  </a:cubicBezTo>
                  <a:cubicBezTo>
                    <a:pt x="1819473" y="1543677"/>
                    <a:pt x="1793904" y="1797541"/>
                    <a:pt x="1753724" y="2050493"/>
                  </a:cubicBezTo>
                  <a:cubicBezTo>
                    <a:pt x="1717197" y="2279701"/>
                    <a:pt x="1665145" y="2506171"/>
                    <a:pt x="1596657" y="2727161"/>
                  </a:cubicBezTo>
                  <a:cubicBezTo>
                    <a:pt x="1500773" y="3038556"/>
                    <a:pt x="1375667" y="3338993"/>
                    <a:pt x="1220426" y="3625733"/>
                  </a:cubicBezTo>
                  <a:cubicBezTo>
                    <a:pt x="1163809" y="3729835"/>
                    <a:pt x="1102625" y="3830285"/>
                    <a:pt x="1041442" y="3931649"/>
                  </a:cubicBezTo>
                  <a:cubicBezTo>
                    <a:pt x="1012220" y="3980047"/>
                    <a:pt x="963821" y="4002877"/>
                    <a:pt x="923642" y="4037578"/>
                  </a:cubicBezTo>
                  <a:cubicBezTo>
                    <a:pt x="919989" y="4034838"/>
                    <a:pt x="917249" y="4032099"/>
                    <a:pt x="913596" y="4029359"/>
                  </a:cubicBezTo>
                  <a:cubicBezTo>
                    <a:pt x="944645" y="3980960"/>
                    <a:pt x="976606" y="3933475"/>
                    <a:pt x="1006741" y="3884163"/>
                  </a:cubicBezTo>
                  <a:cubicBezTo>
                    <a:pt x="1154677" y="3639430"/>
                    <a:pt x="1281609" y="3383739"/>
                    <a:pt x="1385712" y="3116177"/>
                  </a:cubicBezTo>
                  <a:cubicBezTo>
                    <a:pt x="1455113" y="2938106"/>
                    <a:pt x="1515384" y="2757296"/>
                    <a:pt x="1564695" y="2572833"/>
                  </a:cubicBezTo>
                  <a:cubicBezTo>
                    <a:pt x="1604876" y="2419419"/>
                    <a:pt x="1638663" y="2263264"/>
                    <a:pt x="1665145" y="2106197"/>
                  </a:cubicBezTo>
                  <a:cubicBezTo>
                    <a:pt x="1710805" y="1841374"/>
                    <a:pt x="1748245" y="1582030"/>
                    <a:pt x="1755551" y="1313555"/>
                  </a:cubicBezTo>
                  <a:cubicBezTo>
                    <a:pt x="1757377" y="1245066"/>
                    <a:pt x="1748245" y="1233195"/>
                    <a:pt x="1704413" y="1170185"/>
                  </a:cubicBezTo>
                  <a:cubicBezTo>
                    <a:pt x="1582046" y="1025902"/>
                    <a:pt x="1004002" y="248784"/>
                    <a:pt x="937339" y="149247"/>
                  </a:cubicBezTo>
                  <a:cubicBezTo>
                    <a:pt x="936426" y="148334"/>
                    <a:pt x="935513" y="146507"/>
                    <a:pt x="934599" y="145594"/>
                  </a:cubicBezTo>
                  <a:cubicBezTo>
                    <a:pt x="916336" y="130983"/>
                    <a:pt x="878896" y="70713"/>
                    <a:pt x="883461" y="100848"/>
                  </a:cubicBezTo>
                  <a:cubicBezTo>
                    <a:pt x="886201" y="246957"/>
                    <a:pt x="907204" y="372063"/>
                    <a:pt x="919989" y="477993"/>
                  </a:cubicBezTo>
                  <a:cubicBezTo>
                    <a:pt x="953777" y="764732"/>
                    <a:pt x="958343" y="1051471"/>
                    <a:pt x="956516" y="1339124"/>
                  </a:cubicBezTo>
                  <a:cubicBezTo>
                    <a:pt x="954690" y="1605773"/>
                    <a:pt x="927294" y="1870596"/>
                    <a:pt x="894420" y="2134506"/>
                  </a:cubicBezTo>
                  <a:cubicBezTo>
                    <a:pt x="888940" y="2181078"/>
                    <a:pt x="880722" y="2209387"/>
                    <a:pt x="873417" y="2255959"/>
                  </a:cubicBezTo>
                  <a:cubicBezTo>
                    <a:pt x="871590" y="2269657"/>
                    <a:pt x="865198" y="2282441"/>
                    <a:pt x="883461" y="2288833"/>
                  </a:cubicBezTo>
                  <a:cubicBezTo>
                    <a:pt x="949211" y="2322621"/>
                    <a:pt x="1086188" y="2368280"/>
                    <a:pt x="1138240" y="2381065"/>
                  </a:cubicBezTo>
                  <a:cubicBezTo>
                    <a:pt x="1167461" y="2392936"/>
                    <a:pt x="1174767" y="2389283"/>
                    <a:pt x="1168375" y="2413026"/>
                  </a:cubicBezTo>
                  <a:cubicBezTo>
                    <a:pt x="1145545" y="2498865"/>
                    <a:pt x="1123628" y="2585618"/>
                    <a:pt x="1103538" y="2672370"/>
                  </a:cubicBezTo>
                  <a:cubicBezTo>
                    <a:pt x="1065185" y="2839482"/>
                    <a:pt x="1012220" y="3001116"/>
                    <a:pt x="956516" y="3162749"/>
                  </a:cubicBezTo>
                  <a:cubicBezTo>
                    <a:pt x="877069" y="3391958"/>
                    <a:pt x="779358" y="3612035"/>
                    <a:pt x="667037" y="3827546"/>
                  </a:cubicBezTo>
                  <a:cubicBezTo>
                    <a:pt x="554716" y="4043057"/>
                    <a:pt x="415912" y="4242131"/>
                    <a:pt x="274369" y="4438465"/>
                  </a:cubicBezTo>
                  <a:cubicBezTo>
                    <a:pt x="256105" y="4464034"/>
                    <a:pt x="236928" y="4468600"/>
                    <a:pt x="201314" y="4488690"/>
                  </a:cubicBezTo>
                  <a:cubicBezTo>
                    <a:pt x="231449" y="4442117"/>
                    <a:pt x="246060" y="4415636"/>
                    <a:pt x="268890" y="4382761"/>
                  </a:cubicBezTo>
                  <a:cubicBezTo>
                    <a:pt x="492619" y="4062234"/>
                    <a:pt x="671603" y="3718877"/>
                    <a:pt x="814060" y="3354517"/>
                  </a:cubicBezTo>
                  <a:cubicBezTo>
                    <a:pt x="898986" y="3137180"/>
                    <a:pt x="967474" y="2914363"/>
                    <a:pt x="1027744" y="2688807"/>
                  </a:cubicBezTo>
                  <a:cubicBezTo>
                    <a:pt x="1045095" y="2624885"/>
                    <a:pt x="1063359" y="2542698"/>
                    <a:pt x="1077056" y="2477862"/>
                  </a:cubicBezTo>
                  <a:cubicBezTo>
                    <a:pt x="1090754" y="2429464"/>
                    <a:pt x="1082535" y="2423984"/>
                    <a:pt x="1050574" y="2413939"/>
                  </a:cubicBezTo>
                  <a:cubicBezTo>
                    <a:pt x="952863" y="2375586"/>
                    <a:pt x="72556" y="1985657"/>
                    <a:pt x="67076" y="1983830"/>
                  </a:cubicBezTo>
                  <a:cubicBezTo>
                    <a:pt x="17765" y="1960088"/>
                    <a:pt x="17765" y="1960088"/>
                    <a:pt x="22330" y="1904384"/>
                  </a:cubicBezTo>
                  <a:cubicBezTo>
                    <a:pt x="46987" y="1601207"/>
                    <a:pt x="55205" y="1297117"/>
                    <a:pt x="48812" y="992114"/>
                  </a:cubicBezTo>
                  <a:cubicBezTo>
                    <a:pt x="45160" y="811304"/>
                    <a:pt x="33289" y="630494"/>
                    <a:pt x="20504" y="449684"/>
                  </a:cubicBezTo>
                  <a:cubicBezTo>
                    <a:pt x="17765" y="405851"/>
                    <a:pt x="5893" y="274353"/>
                    <a:pt x="1327" y="222301"/>
                  </a:cubicBezTo>
                  <a:cubicBezTo>
                    <a:pt x="-1413" y="173903"/>
                    <a:pt x="-3239" y="163858"/>
                    <a:pt x="31462" y="159292"/>
                  </a:cubicBezTo>
                  <a:cubicBezTo>
                    <a:pt x="97212" y="149247"/>
                    <a:pt x="810407" y="2224"/>
                    <a:pt x="857892" y="398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7300487" y="4049131"/>
              <a:ext cx="861130" cy="2653627"/>
            </a:xfrm>
            <a:custGeom>
              <a:avLst/>
              <a:gdLst/>
              <a:ahLst/>
              <a:cxnLst/>
              <a:rect l="l" t="t" r="r" b="b"/>
              <a:pathLst>
                <a:path w="861130" h="2653627" extrusionOk="0">
                  <a:moveTo>
                    <a:pt x="0" y="2653628"/>
                  </a:moveTo>
                  <a:cubicBezTo>
                    <a:pt x="105016" y="2481950"/>
                    <a:pt x="192681" y="2304792"/>
                    <a:pt x="271215" y="2123982"/>
                  </a:cubicBezTo>
                  <a:cubicBezTo>
                    <a:pt x="347009" y="1949564"/>
                    <a:pt x="412758" y="1770580"/>
                    <a:pt x="470289" y="1589770"/>
                  </a:cubicBezTo>
                  <a:cubicBezTo>
                    <a:pt x="515035" y="1448227"/>
                    <a:pt x="557041" y="1306684"/>
                    <a:pt x="589003" y="1161488"/>
                  </a:cubicBezTo>
                  <a:cubicBezTo>
                    <a:pt x="616398" y="1037295"/>
                    <a:pt x="648360" y="914015"/>
                    <a:pt x="673015" y="789823"/>
                  </a:cubicBezTo>
                  <a:cubicBezTo>
                    <a:pt x="696758" y="668369"/>
                    <a:pt x="715935" y="545090"/>
                    <a:pt x="735112" y="422723"/>
                  </a:cubicBezTo>
                  <a:cubicBezTo>
                    <a:pt x="755201" y="289399"/>
                    <a:pt x="771639" y="155161"/>
                    <a:pt x="789903" y="21836"/>
                  </a:cubicBezTo>
                  <a:cubicBezTo>
                    <a:pt x="791729" y="11791"/>
                    <a:pt x="793555" y="-5560"/>
                    <a:pt x="806340" y="1746"/>
                  </a:cubicBezTo>
                  <a:cubicBezTo>
                    <a:pt x="827343" y="12704"/>
                    <a:pt x="861131" y="14531"/>
                    <a:pt x="861131" y="48318"/>
                  </a:cubicBezTo>
                  <a:cubicBezTo>
                    <a:pt x="861131" y="80280"/>
                    <a:pt x="858392" y="112241"/>
                    <a:pt x="853826" y="143289"/>
                  </a:cubicBezTo>
                  <a:cubicBezTo>
                    <a:pt x="830996" y="296704"/>
                    <a:pt x="809992" y="450119"/>
                    <a:pt x="782597" y="601707"/>
                  </a:cubicBezTo>
                  <a:cubicBezTo>
                    <a:pt x="758854" y="735945"/>
                    <a:pt x="730546" y="869269"/>
                    <a:pt x="698585" y="1001681"/>
                  </a:cubicBezTo>
                  <a:cubicBezTo>
                    <a:pt x="668449" y="1124047"/>
                    <a:pt x="636488" y="1244588"/>
                    <a:pt x="602700" y="1366041"/>
                  </a:cubicBezTo>
                  <a:cubicBezTo>
                    <a:pt x="562520" y="1508497"/>
                    <a:pt x="515948" y="1649127"/>
                    <a:pt x="464810" y="1787931"/>
                  </a:cubicBezTo>
                  <a:cubicBezTo>
                    <a:pt x="388103" y="1997049"/>
                    <a:pt x="299524" y="2201603"/>
                    <a:pt x="192681" y="2397937"/>
                  </a:cubicBezTo>
                  <a:cubicBezTo>
                    <a:pt x="149762" y="2476470"/>
                    <a:pt x="126932" y="2501126"/>
                    <a:pt x="81273" y="2577834"/>
                  </a:cubicBezTo>
                  <a:cubicBezTo>
                    <a:pt x="70315" y="2597924"/>
                    <a:pt x="43833" y="2640843"/>
                    <a:pt x="0" y="2653628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5721595" y="3734002"/>
              <a:ext cx="196342" cy="3117631"/>
            </a:xfrm>
            <a:custGeom>
              <a:avLst/>
              <a:gdLst/>
              <a:ahLst/>
              <a:cxnLst/>
              <a:rect l="l" t="t" r="r" b="b"/>
              <a:pathLst>
                <a:path w="196342" h="3117631" extrusionOk="0">
                  <a:moveTo>
                    <a:pt x="0" y="0"/>
                  </a:moveTo>
                  <a:cubicBezTo>
                    <a:pt x="79447" y="25569"/>
                    <a:pt x="103190" y="73968"/>
                    <a:pt x="102277" y="152502"/>
                  </a:cubicBezTo>
                  <a:cubicBezTo>
                    <a:pt x="97711" y="641967"/>
                    <a:pt x="202727" y="3004371"/>
                    <a:pt x="195421" y="3082904"/>
                  </a:cubicBezTo>
                  <a:cubicBezTo>
                    <a:pt x="194508" y="3095689"/>
                    <a:pt x="203640" y="3118518"/>
                    <a:pt x="178984" y="3117605"/>
                  </a:cubicBezTo>
                  <a:cubicBezTo>
                    <a:pt x="159807" y="3116692"/>
                    <a:pt x="167112" y="3096602"/>
                    <a:pt x="165286" y="3083817"/>
                  </a:cubicBezTo>
                  <a:cubicBezTo>
                    <a:pt x="137891" y="2886570"/>
                    <a:pt x="19177" y="168026"/>
                    <a:pt x="15524" y="55704"/>
                  </a:cubicBezTo>
                  <a:cubicBezTo>
                    <a:pt x="16437" y="37441"/>
                    <a:pt x="7305" y="21003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7727857" y="4305149"/>
              <a:ext cx="916041" cy="2283706"/>
            </a:xfrm>
            <a:custGeom>
              <a:avLst/>
              <a:gdLst/>
              <a:ahLst/>
              <a:cxnLst/>
              <a:rect l="l" t="t" r="r" b="b"/>
              <a:pathLst>
                <a:path w="916041" h="2283706" extrusionOk="0">
                  <a:moveTo>
                    <a:pt x="915009" y="48904"/>
                  </a:moveTo>
                  <a:cubicBezTo>
                    <a:pt x="894919" y="150268"/>
                    <a:pt x="876655" y="251631"/>
                    <a:pt x="852912" y="352081"/>
                  </a:cubicBezTo>
                  <a:cubicBezTo>
                    <a:pt x="825517" y="471708"/>
                    <a:pt x="796295" y="590421"/>
                    <a:pt x="762507" y="708222"/>
                  </a:cubicBezTo>
                  <a:cubicBezTo>
                    <a:pt x="722327" y="844287"/>
                    <a:pt x="679407" y="979437"/>
                    <a:pt x="631009" y="1112762"/>
                  </a:cubicBezTo>
                  <a:cubicBezTo>
                    <a:pt x="548822" y="1338318"/>
                    <a:pt x="453852" y="1559308"/>
                    <a:pt x="340617" y="1771167"/>
                  </a:cubicBezTo>
                  <a:cubicBezTo>
                    <a:pt x="256604" y="1928234"/>
                    <a:pt x="165286" y="2081649"/>
                    <a:pt x="61183" y="2226844"/>
                  </a:cubicBezTo>
                  <a:cubicBezTo>
                    <a:pt x="55704" y="2234150"/>
                    <a:pt x="14611" y="2292594"/>
                    <a:pt x="0" y="2282549"/>
                  </a:cubicBezTo>
                  <a:cubicBezTo>
                    <a:pt x="5479" y="2259719"/>
                    <a:pt x="9132" y="2253327"/>
                    <a:pt x="18264" y="2240542"/>
                  </a:cubicBezTo>
                  <a:cubicBezTo>
                    <a:pt x="165286" y="2023205"/>
                    <a:pt x="292218" y="1795822"/>
                    <a:pt x="400887" y="1557482"/>
                  </a:cubicBezTo>
                  <a:cubicBezTo>
                    <a:pt x="491292" y="1359321"/>
                    <a:pt x="568913" y="1155682"/>
                    <a:pt x="635575" y="948389"/>
                  </a:cubicBezTo>
                  <a:cubicBezTo>
                    <a:pt x="680321" y="808672"/>
                    <a:pt x="719588" y="667129"/>
                    <a:pt x="755202" y="524673"/>
                  </a:cubicBezTo>
                  <a:cubicBezTo>
                    <a:pt x="795382" y="363952"/>
                    <a:pt x="826430" y="202319"/>
                    <a:pt x="859304" y="40686"/>
                  </a:cubicBezTo>
                  <a:cubicBezTo>
                    <a:pt x="862957" y="23335"/>
                    <a:pt x="859304" y="-4060"/>
                    <a:pt x="890353" y="506"/>
                  </a:cubicBezTo>
                  <a:cubicBezTo>
                    <a:pt x="919575" y="4158"/>
                    <a:pt x="916835" y="26988"/>
                    <a:pt x="915009" y="48904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7918711" y="4384384"/>
              <a:ext cx="923865" cy="2133344"/>
            </a:xfrm>
            <a:custGeom>
              <a:avLst/>
              <a:gdLst/>
              <a:ahLst/>
              <a:cxnLst/>
              <a:rect l="l" t="t" r="r" b="b"/>
              <a:pathLst>
                <a:path w="923865" h="2133344" extrusionOk="0">
                  <a:moveTo>
                    <a:pt x="0" y="2131172"/>
                  </a:moveTo>
                  <a:cubicBezTo>
                    <a:pt x="32875" y="2080947"/>
                    <a:pt x="48399" y="2050812"/>
                    <a:pt x="74881" y="2012458"/>
                  </a:cubicBezTo>
                  <a:cubicBezTo>
                    <a:pt x="235602" y="1771378"/>
                    <a:pt x="371665" y="1517513"/>
                    <a:pt x="487640" y="1252690"/>
                  </a:cubicBezTo>
                  <a:cubicBezTo>
                    <a:pt x="563434" y="1079185"/>
                    <a:pt x="630096" y="902941"/>
                    <a:pt x="686713" y="722131"/>
                  </a:cubicBezTo>
                  <a:cubicBezTo>
                    <a:pt x="739678" y="555019"/>
                    <a:pt x="788077" y="386080"/>
                    <a:pt x="823691" y="213489"/>
                  </a:cubicBezTo>
                  <a:cubicBezTo>
                    <a:pt x="836475" y="154132"/>
                    <a:pt x="852000" y="95688"/>
                    <a:pt x="861132" y="35418"/>
                  </a:cubicBezTo>
                  <a:cubicBezTo>
                    <a:pt x="863871" y="18068"/>
                    <a:pt x="863871" y="-6588"/>
                    <a:pt x="896745" y="1630"/>
                  </a:cubicBezTo>
                  <a:cubicBezTo>
                    <a:pt x="925054" y="8936"/>
                    <a:pt x="926880" y="21720"/>
                    <a:pt x="921401" y="48202"/>
                  </a:cubicBezTo>
                  <a:cubicBezTo>
                    <a:pt x="884874" y="215315"/>
                    <a:pt x="844694" y="382427"/>
                    <a:pt x="796295" y="546800"/>
                  </a:cubicBezTo>
                  <a:cubicBezTo>
                    <a:pt x="741504" y="732176"/>
                    <a:pt x="678495" y="915726"/>
                    <a:pt x="605440" y="1094710"/>
                  </a:cubicBezTo>
                  <a:cubicBezTo>
                    <a:pt x="499511" y="1354054"/>
                    <a:pt x="374405" y="1604265"/>
                    <a:pt x="226470" y="1841693"/>
                  </a:cubicBezTo>
                  <a:cubicBezTo>
                    <a:pt x="165286" y="1939403"/>
                    <a:pt x="105016" y="2037114"/>
                    <a:pt x="27395" y="2122040"/>
                  </a:cubicBezTo>
                  <a:cubicBezTo>
                    <a:pt x="20090" y="2128432"/>
                    <a:pt x="14611" y="2137564"/>
                    <a:pt x="0" y="2131172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3608076" y="4464548"/>
              <a:ext cx="489880" cy="314849"/>
            </a:xfrm>
            <a:custGeom>
              <a:avLst/>
              <a:gdLst/>
              <a:ahLst/>
              <a:cxnLst/>
              <a:rect l="l" t="t" r="r" b="b"/>
              <a:pathLst>
                <a:path w="489880" h="314849" extrusionOk="0">
                  <a:moveTo>
                    <a:pt x="489880" y="314135"/>
                  </a:moveTo>
                  <a:cubicBezTo>
                    <a:pt x="489880" y="327832"/>
                    <a:pt x="132826" y="140630"/>
                    <a:pt x="61598" y="105016"/>
                  </a:cubicBezTo>
                  <a:cubicBezTo>
                    <a:pt x="-7804" y="63923"/>
                    <a:pt x="4067" y="71228"/>
                    <a:pt x="415" y="24656"/>
                  </a:cubicBezTo>
                  <a:cubicBezTo>
                    <a:pt x="-498" y="15524"/>
                    <a:pt x="-498" y="0"/>
                    <a:pt x="6807" y="0"/>
                  </a:cubicBezTo>
                  <a:cubicBezTo>
                    <a:pt x="33289" y="12784"/>
                    <a:pt x="394910" y="200900"/>
                    <a:pt x="456093" y="240167"/>
                  </a:cubicBezTo>
                  <a:cubicBezTo>
                    <a:pt x="487141" y="253865"/>
                    <a:pt x="489880" y="271215"/>
                    <a:pt x="489880" y="314135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3659727" y="4719118"/>
              <a:ext cx="353271" cy="267770"/>
            </a:xfrm>
            <a:custGeom>
              <a:avLst/>
              <a:gdLst/>
              <a:ahLst/>
              <a:cxnLst/>
              <a:rect l="l" t="t" r="r" b="b"/>
              <a:pathLst>
                <a:path w="353271" h="267770" extrusionOk="0">
                  <a:moveTo>
                    <a:pt x="346911" y="267770"/>
                  </a:moveTo>
                  <a:cubicBezTo>
                    <a:pt x="265638" y="230330"/>
                    <a:pt x="61999" y="114356"/>
                    <a:pt x="38256" y="96092"/>
                  </a:cubicBezTo>
                  <a:cubicBezTo>
                    <a:pt x="28211" y="88787"/>
                    <a:pt x="19079" y="80568"/>
                    <a:pt x="13600" y="69610"/>
                  </a:cubicBezTo>
                  <a:cubicBezTo>
                    <a:pt x="5381" y="51346"/>
                    <a:pt x="-9230" y="-8924"/>
                    <a:pt x="8121" y="1121"/>
                  </a:cubicBezTo>
                  <a:cubicBezTo>
                    <a:pt x="40082" y="19385"/>
                    <a:pt x="236416" y="143577"/>
                    <a:pt x="310384" y="184671"/>
                  </a:cubicBezTo>
                  <a:cubicBezTo>
                    <a:pt x="359696" y="206587"/>
                    <a:pt x="357870" y="240375"/>
                    <a:pt x="346911" y="26777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8083071" y="4443709"/>
              <a:ext cx="901931" cy="2000845"/>
            </a:xfrm>
            <a:custGeom>
              <a:avLst/>
              <a:gdLst/>
              <a:ahLst/>
              <a:cxnLst/>
              <a:rect l="l" t="t" r="r" b="b"/>
              <a:pathLst>
                <a:path w="901931" h="2000845" extrusionOk="0">
                  <a:moveTo>
                    <a:pt x="879408" y="749"/>
                  </a:moveTo>
                  <a:cubicBezTo>
                    <a:pt x="861145" y="-3817"/>
                    <a:pt x="862970" y="13534"/>
                    <a:pt x="860231" y="24492"/>
                  </a:cubicBezTo>
                  <a:cubicBezTo>
                    <a:pt x="829183" y="186125"/>
                    <a:pt x="779871" y="342279"/>
                    <a:pt x="737865" y="500260"/>
                  </a:cubicBezTo>
                  <a:cubicBezTo>
                    <a:pt x="736951" y="502086"/>
                    <a:pt x="663897" y="716684"/>
                    <a:pt x="628283" y="821700"/>
                  </a:cubicBezTo>
                  <a:lnTo>
                    <a:pt x="628283" y="821700"/>
                  </a:lnTo>
                  <a:cubicBezTo>
                    <a:pt x="606366" y="876491"/>
                    <a:pt x="585363" y="931282"/>
                    <a:pt x="563447" y="986073"/>
                  </a:cubicBezTo>
                  <a:cubicBezTo>
                    <a:pt x="469389" y="1212542"/>
                    <a:pt x="363460" y="1433532"/>
                    <a:pt x="235615" y="1643564"/>
                  </a:cubicBezTo>
                  <a:cubicBezTo>
                    <a:pt x="235615" y="1643564"/>
                    <a:pt x="235615" y="1643564"/>
                    <a:pt x="235615" y="1643564"/>
                  </a:cubicBezTo>
                  <a:cubicBezTo>
                    <a:pt x="217351" y="1685571"/>
                    <a:pt x="53891" y="1916606"/>
                    <a:pt x="15537" y="1972310"/>
                  </a:cubicBezTo>
                  <a:cubicBezTo>
                    <a:pt x="10058" y="1980529"/>
                    <a:pt x="-10945" y="2003358"/>
                    <a:pt x="7319" y="2000619"/>
                  </a:cubicBezTo>
                  <a:cubicBezTo>
                    <a:pt x="21930" y="1998792"/>
                    <a:pt x="42933" y="1965004"/>
                    <a:pt x="51152" y="1955873"/>
                  </a:cubicBezTo>
                  <a:cubicBezTo>
                    <a:pt x="91331" y="1913866"/>
                    <a:pt x="280360" y="1622561"/>
                    <a:pt x="285840" y="1613429"/>
                  </a:cubicBezTo>
                  <a:cubicBezTo>
                    <a:pt x="428296" y="1376002"/>
                    <a:pt x="547923" y="1127616"/>
                    <a:pt x="647460" y="870099"/>
                  </a:cubicBezTo>
                  <a:cubicBezTo>
                    <a:pt x="687640" y="767822"/>
                    <a:pt x="726907" y="665546"/>
                    <a:pt x="757955" y="559617"/>
                  </a:cubicBezTo>
                  <a:lnTo>
                    <a:pt x="757955" y="559617"/>
                  </a:lnTo>
                  <a:lnTo>
                    <a:pt x="757955" y="559617"/>
                  </a:lnTo>
                  <a:lnTo>
                    <a:pt x="757955" y="559617"/>
                  </a:lnTo>
                  <a:cubicBezTo>
                    <a:pt x="766173" y="518524"/>
                    <a:pt x="849273" y="275617"/>
                    <a:pt x="866623" y="189778"/>
                  </a:cubicBezTo>
                  <a:cubicBezTo>
                    <a:pt x="876668" y="139553"/>
                    <a:pt x="890366" y="89328"/>
                    <a:pt x="901324" y="40016"/>
                  </a:cubicBezTo>
                  <a:cubicBezTo>
                    <a:pt x="904064" y="21752"/>
                    <a:pt x="897672" y="5315"/>
                    <a:pt x="879408" y="749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7506579" y="4199983"/>
              <a:ext cx="906593" cy="2465032"/>
            </a:xfrm>
            <a:custGeom>
              <a:avLst/>
              <a:gdLst/>
              <a:ahLst/>
              <a:cxnLst/>
              <a:rect l="l" t="t" r="r" b="b"/>
              <a:pathLst>
                <a:path w="906593" h="2465032" extrusionOk="0">
                  <a:moveTo>
                    <a:pt x="876030" y="655"/>
                  </a:moveTo>
                  <a:cubicBezTo>
                    <a:pt x="842242" y="-4824"/>
                    <a:pt x="848634" y="25311"/>
                    <a:pt x="844981" y="44488"/>
                  </a:cubicBezTo>
                  <a:cubicBezTo>
                    <a:pt x="829457" y="142198"/>
                    <a:pt x="816673" y="239909"/>
                    <a:pt x="798409" y="336706"/>
                  </a:cubicBezTo>
                  <a:cubicBezTo>
                    <a:pt x="769187" y="492861"/>
                    <a:pt x="735400" y="649015"/>
                    <a:pt x="697046" y="803343"/>
                  </a:cubicBezTo>
                  <a:cubicBezTo>
                    <a:pt x="661432" y="945799"/>
                    <a:pt x="622165" y="1087342"/>
                    <a:pt x="577419" y="1226146"/>
                  </a:cubicBezTo>
                  <a:cubicBezTo>
                    <a:pt x="520802" y="1402390"/>
                    <a:pt x="456879" y="1576808"/>
                    <a:pt x="381998" y="1746660"/>
                  </a:cubicBezTo>
                  <a:cubicBezTo>
                    <a:pt x="291593" y="1953039"/>
                    <a:pt x="192969" y="2154853"/>
                    <a:pt x="70603" y="2344795"/>
                  </a:cubicBezTo>
                  <a:cubicBezTo>
                    <a:pt x="55079" y="2368537"/>
                    <a:pt x="38641" y="2392280"/>
                    <a:pt x="24030" y="2416023"/>
                  </a:cubicBezTo>
                  <a:cubicBezTo>
                    <a:pt x="18551" y="2425155"/>
                    <a:pt x="-11584" y="2470814"/>
                    <a:pt x="4854" y="2464421"/>
                  </a:cubicBezTo>
                  <a:cubicBezTo>
                    <a:pt x="27683" y="2454377"/>
                    <a:pt x="76082" y="2394106"/>
                    <a:pt x="89779" y="2374017"/>
                  </a:cubicBezTo>
                  <a:cubicBezTo>
                    <a:pt x="112609" y="2338402"/>
                    <a:pt x="135439" y="2302788"/>
                    <a:pt x="157355" y="2267174"/>
                  </a:cubicBezTo>
                  <a:cubicBezTo>
                    <a:pt x="312596" y="2014222"/>
                    <a:pt x="436789" y="1745747"/>
                    <a:pt x="543631" y="1469052"/>
                  </a:cubicBezTo>
                  <a:cubicBezTo>
                    <a:pt x="613033" y="1290069"/>
                    <a:pt x="666911" y="1107432"/>
                    <a:pt x="720789" y="923882"/>
                  </a:cubicBezTo>
                  <a:cubicBezTo>
                    <a:pt x="767361" y="765902"/>
                    <a:pt x="803888" y="604269"/>
                    <a:pt x="836763" y="442635"/>
                  </a:cubicBezTo>
                  <a:cubicBezTo>
                    <a:pt x="862332" y="314790"/>
                    <a:pt x="881509" y="186031"/>
                    <a:pt x="904338" y="57273"/>
                  </a:cubicBezTo>
                  <a:cubicBezTo>
                    <a:pt x="909817" y="28964"/>
                    <a:pt x="907078" y="6134"/>
                    <a:pt x="876030" y="655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8839200" y="4885525"/>
              <a:ext cx="36527" cy="118713"/>
            </a:xfrm>
            <a:custGeom>
              <a:avLst/>
              <a:gdLst/>
              <a:ahLst/>
              <a:cxnLst/>
              <a:rect l="l" t="t" r="r" b="b"/>
              <a:pathLst>
                <a:path w="36527" h="118713" extrusionOk="0">
                  <a:moveTo>
                    <a:pt x="0" y="118714"/>
                  </a:moveTo>
                  <a:cubicBezTo>
                    <a:pt x="0" y="75794"/>
                    <a:pt x="10958" y="35614"/>
                    <a:pt x="36527" y="0"/>
                  </a:cubicBezTo>
                  <a:cubicBezTo>
                    <a:pt x="24655" y="39267"/>
                    <a:pt x="12784" y="78533"/>
                    <a:pt x="0" y="118714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8264808" y="4487965"/>
              <a:ext cx="863261" cy="1869785"/>
            </a:xfrm>
            <a:custGeom>
              <a:avLst/>
              <a:gdLst/>
              <a:ahLst/>
              <a:cxnLst/>
              <a:rect l="l" t="t" r="r" b="b"/>
              <a:pathLst>
                <a:path w="863261" h="1869785" extrusionOk="0">
                  <a:moveTo>
                    <a:pt x="0" y="1869611"/>
                  </a:moveTo>
                  <a:cubicBezTo>
                    <a:pt x="34701" y="1820299"/>
                    <a:pt x="43833" y="1800209"/>
                    <a:pt x="66662" y="1766421"/>
                  </a:cubicBezTo>
                  <a:cubicBezTo>
                    <a:pt x="209119" y="1558215"/>
                    <a:pt x="332399" y="1338139"/>
                    <a:pt x="441067" y="1105277"/>
                  </a:cubicBezTo>
                  <a:cubicBezTo>
                    <a:pt x="511382" y="953689"/>
                    <a:pt x="575305" y="798448"/>
                    <a:pt x="631922" y="638641"/>
                  </a:cubicBezTo>
                  <a:cubicBezTo>
                    <a:pt x="683974" y="490705"/>
                    <a:pt x="733285" y="341857"/>
                    <a:pt x="772552" y="188442"/>
                  </a:cubicBezTo>
                  <a:cubicBezTo>
                    <a:pt x="786250" y="135477"/>
                    <a:pt x="802688" y="84339"/>
                    <a:pt x="813645" y="30461"/>
                  </a:cubicBezTo>
                  <a:cubicBezTo>
                    <a:pt x="816385" y="14937"/>
                    <a:pt x="818211" y="-6979"/>
                    <a:pt x="843781" y="2153"/>
                  </a:cubicBezTo>
                  <a:cubicBezTo>
                    <a:pt x="865697" y="10371"/>
                    <a:pt x="865697" y="22243"/>
                    <a:pt x="860218" y="45072"/>
                  </a:cubicBezTo>
                  <a:cubicBezTo>
                    <a:pt x="820951" y="193921"/>
                    <a:pt x="778032" y="341857"/>
                    <a:pt x="729633" y="487053"/>
                  </a:cubicBezTo>
                  <a:cubicBezTo>
                    <a:pt x="674842" y="651425"/>
                    <a:pt x="612745" y="812146"/>
                    <a:pt x="544257" y="969213"/>
                  </a:cubicBezTo>
                  <a:cubicBezTo>
                    <a:pt x="443806" y="1196595"/>
                    <a:pt x="329659" y="1414846"/>
                    <a:pt x="197247" y="1620312"/>
                  </a:cubicBezTo>
                  <a:cubicBezTo>
                    <a:pt x="141543" y="1705238"/>
                    <a:pt x="10958" y="1876003"/>
                    <a:pt x="0" y="1869611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9338976" y="2890898"/>
              <a:ext cx="422429" cy="462307"/>
            </a:xfrm>
            <a:custGeom>
              <a:avLst/>
              <a:gdLst/>
              <a:ahLst/>
              <a:cxnLst/>
              <a:rect l="l" t="t" r="r" b="b"/>
              <a:pathLst>
                <a:path w="422429" h="462307" extrusionOk="0">
                  <a:moveTo>
                    <a:pt x="414319" y="462307"/>
                  </a:moveTo>
                  <a:cubicBezTo>
                    <a:pt x="341264" y="419388"/>
                    <a:pt x="80094" y="142693"/>
                    <a:pt x="41740" y="117124"/>
                  </a:cubicBezTo>
                  <a:cubicBezTo>
                    <a:pt x="5213" y="93381"/>
                    <a:pt x="-7572" y="59594"/>
                    <a:pt x="4300" y="21240"/>
                  </a:cubicBezTo>
                  <a:cubicBezTo>
                    <a:pt x="7040" y="13021"/>
                    <a:pt x="7953" y="2976"/>
                    <a:pt x="18911" y="237"/>
                  </a:cubicBezTo>
                  <a:cubicBezTo>
                    <a:pt x="29869" y="-1590"/>
                    <a:pt x="36261" y="7542"/>
                    <a:pt x="42653" y="13935"/>
                  </a:cubicBezTo>
                  <a:cubicBezTo>
                    <a:pt x="112056" y="90642"/>
                    <a:pt x="366833" y="324417"/>
                    <a:pt x="403360" y="381947"/>
                  </a:cubicBezTo>
                  <a:cubicBezTo>
                    <a:pt x="424364" y="414822"/>
                    <a:pt x="428017" y="423040"/>
                    <a:pt x="414319" y="462307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9306638" y="3179953"/>
              <a:ext cx="291501" cy="337625"/>
            </a:xfrm>
            <a:custGeom>
              <a:avLst/>
              <a:gdLst/>
              <a:ahLst/>
              <a:cxnLst/>
              <a:rect l="l" t="t" r="r" b="b"/>
              <a:pathLst>
                <a:path w="291501" h="337625" extrusionOk="0">
                  <a:moveTo>
                    <a:pt x="285024" y="337626"/>
                  </a:moveTo>
                  <a:cubicBezTo>
                    <a:pt x="212883" y="277356"/>
                    <a:pt x="38464" y="104764"/>
                    <a:pt x="19288" y="80108"/>
                  </a:cubicBezTo>
                  <a:cubicBezTo>
                    <a:pt x="11069" y="70063"/>
                    <a:pt x="3764" y="60018"/>
                    <a:pt x="1937" y="49060"/>
                  </a:cubicBezTo>
                  <a:cubicBezTo>
                    <a:pt x="-802" y="30796"/>
                    <a:pt x="-3542" y="6140"/>
                    <a:pt x="15635" y="661"/>
                  </a:cubicBezTo>
                  <a:cubicBezTo>
                    <a:pt x="32072" y="-3905"/>
                    <a:pt x="47596" y="16185"/>
                    <a:pt x="61294" y="29883"/>
                  </a:cubicBezTo>
                  <a:cubicBezTo>
                    <a:pt x="121564" y="94719"/>
                    <a:pt x="180921" y="159555"/>
                    <a:pt x="243930" y="222565"/>
                  </a:cubicBezTo>
                  <a:cubicBezTo>
                    <a:pt x="288677" y="267311"/>
                    <a:pt x="300548" y="290140"/>
                    <a:pt x="285024" y="337626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9311961" y="3481539"/>
              <a:ext cx="171032" cy="219589"/>
            </a:xfrm>
            <a:custGeom>
              <a:avLst/>
              <a:gdLst/>
              <a:ahLst/>
              <a:cxnLst/>
              <a:rect l="l" t="t" r="r" b="b"/>
              <a:pathLst>
                <a:path w="171032" h="219589" extrusionOk="0">
                  <a:moveTo>
                    <a:pt x="171032" y="219589"/>
                  </a:moveTo>
                  <a:cubicBezTo>
                    <a:pt x="132679" y="189454"/>
                    <a:pt x="33141" y="92657"/>
                    <a:pt x="21270" y="77133"/>
                  </a:cubicBezTo>
                  <a:cubicBezTo>
                    <a:pt x="15791" y="70740"/>
                    <a:pt x="11225" y="64348"/>
                    <a:pt x="8485" y="54303"/>
                  </a:cubicBezTo>
                  <a:cubicBezTo>
                    <a:pt x="3007" y="37866"/>
                    <a:pt x="-3386" y="16863"/>
                    <a:pt x="2094" y="4078"/>
                  </a:cubicBezTo>
                  <a:cubicBezTo>
                    <a:pt x="6660" y="-6880"/>
                    <a:pt x="16704" y="6818"/>
                    <a:pt x="24010" y="15036"/>
                  </a:cubicBezTo>
                  <a:cubicBezTo>
                    <a:pt x="59624" y="53390"/>
                    <a:pt x="94325" y="92657"/>
                    <a:pt x="130852" y="127358"/>
                  </a:cubicBezTo>
                  <a:cubicBezTo>
                    <a:pt x="156421" y="152927"/>
                    <a:pt x="165553" y="169364"/>
                    <a:pt x="171032" y="219589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5429376" y="3629900"/>
              <a:ext cx="316318" cy="3223533"/>
            </a:xfrm>
            <a:custGeom>
              <a:avLst/>
              <a:gdLst/>
              <a:ahLst/>
              <a:cxnLst/>
              <a:rect l="l" t="t" r="r" b="b"/>
              <a:pathLst>
                <a:path w="316318" h="3223533" extrusionOk="0">
                  <a:moveTo>
                    <a:pt x="0" y="0"/>
                  </a:moveTo>
                  <a:cubicBezTo>
                    <a:pt x="80360" y="23743"/>
                    <a:pt x="105929" y="73055"/>
                    <a:pt x="108669" y="154328"/>
                  </a:cubicBezTo>
                  <a:cubicBezTo>
                    <a:pt x="123280" y="662057"/>
                    <a:pt x="318701" y="3105733"/>
                    <a:pt x="315048" y="3187007"/>
                  </a:cubicBezTo>
                  <a:cubicBezTo>
                    <a:pt x="314135" y="3200705"/>
                    <a:pt x="324180" y="3223534"/>
                    <a:pt x="299524" y="3223534"/>
                  </a:cubicBezTo>
                  <a:cubicBezTo>
                    <a:pt x="280347" y="3223534"/>
                    <a:pt x="286739" y="3202531"/>
                    <a:pt x="284913" y="3189746"/>
                  </a:cubicBezTo>
                  <a:cubicBezTo>
                    <a:pt x="250212" y="2986107"/>
                    <a:pt x="26482" y="174418"/>
                    <a:pt x="18264" y="57530"/>
                  </a:cubicBezTo>
                  <a:cubicBezTo>
                    <a:pt x="17350" y="38354"/>
                    <a:pt x="7305" y="21916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5944411" y="3873719"/>
              <a:ext cx="128928" cy="2988953"/>
            </a:xfrm>
            <a:custGeom>
              <a:avLst/>
              <a:gdLst/>
              <a:ahLst/>
              <a:cxnLst/>
              <a:rect l="l" t="t" r="r" b="b"/>
              <a:pathLst>
                <a:path w="128928" h="2988953" extrusionOk="0">
                  <a:moveTo>
                    <a:pt x="0" y="0"/>
                  </a:moveTo>
                  <a:cubicBezTo>
                    <a:pt x="78534" y="26482"/>
                    <a:pt x="101363" y="73055"/>
                    <a:pt x="99537" y="148849"/>
                  </a:cubicBezTo>
                  <a:cubicBezTo>
                    <a:pt x="84926" y="617311"/>
                    <a:pt x="136977" y="2881091"/>
                    <a:pt x="127846" y="2955972"/>
                  </a:cubicBezTo>
                  <a:cubicBezTo>
                    <a:pt x="126019" y="2968756"/>
                    <a:pt x="135151" y="2990673"/>
                    <a:pt x="110495" y="2988846"/>
                  </a:cubicBezTo>
                  <a:cubicBezTo>
                    <a:pt x="91318" y="2987020"/>
                    <a:pt x="99537" y="2968756"/>
                    <a:pt x="97711" y="2956885"/>
                  </a:cubicBezTo>
                  <a:cubicBezTo>
                    <a:pt x="74881" y="2767856"/>
                    <a:pt x="16437" y="162546"/>
                    <a:pt x="15524" y="53878"/>
                  </a:cubicBezTo>
                  <a:cubicBezTo>
                    <a:pt x="15524" y="37440"/>
                    <a:pt x="6392" y="21003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4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70" name="Google Shape;1070;p24"/>
          <p:cNvGrpSpPr/>
          <p:nvPr/>
        </p:nvGrpSpPr>
        <p:grpSpPr>
          <a:xfrm>
            <a:off x="6755225" y="1675855"/>
            <a:ext cx="4494964" cy="4513061"/>
            <a:chOff x="3910759" y="1798694"/>
            <a:chExt cx="4494964" cy="4513061"/>
          </a:xfrm>
        </p:grpSpPr>
        <p:grpSp>
          <p:nvGrpSpPr>
            <p:cNvPr id="1071" name="Google Shape;1071;p24"/>
            <p:cNvGrpSpPr/>
            <p:nvPr/>
          </p:nvGrpSpPr>
          <p:grpSpPr>
            <a:xfrm>
              <a:off x="4443004" y="1798694"/>
              <a:ext cx="1772074" cy="2509561"/>
              <a:chOff x="4443004" y="1798694"/>
              <a:chExt cx="1772074" cy="2509561"/>
            </a:xfrm>
          </p:grpSpPr>
          <p:sp>
            <p:nvSpPr>
              <p:cNvPr id="1072" name="Google Shape;1072;p24"/>
              <p:cNvSpPr/>
              <p:nvPr/>
            </p:nvSpPr>
            <p:spPr>
              <a:xfrm>
                <a:off x="4454498" y="1844211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5000">
                    <a:schemeClr val="accent3"/>
                  </a:gs>
                  <a:gs pos="100000">
                    <a:srgbClr val="870C1E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4443004" y="1798694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5000">
                    <a:schemeClr val="accent3"/>
                  </a:gs>
                  <a:gs pos="100000">
                    <a:srgbClr val="870C1E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4" name="Google Shape;1074;p24"/>
            <p:cNvGrpSpPr/>
            <p:nvPr/>
          </p:nvGrpSpPr>
          <p:grpSpPr>
            <a:xfrm>
              <a:off x="5930185" y="2318035"/>
              <a:ext cx="2475538" cy="1806097"/>
              <a:chOff x="5930185" y="2318035"/>
              <a:chExt cx="2475538" cy="1806097"/>
            </a:xfrm>
          </p:grpSpPr>
          <p:sp>
            <p:nvSpPr>
              <p:cNvPr id="1075" name="Google Shape;1075;p24"/>
              <p:cNvSpPr/>
              <p:nvPr/>
            </p:nvSpPr>
            <p:spPr>
              <a:xfrm rot="5400000">
                <a:off x="6293411" y="2011820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85000">
                    <a:schemeClr val="accent4"/>
                  </a:gs>
                  <a:gs pos="100000">
                    <a:srgbClr val="216E5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 rot="5400000">
                <a:off x="6281917" y="1966303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85000">
                    <a:schemeClr val="accent4"/>
                  </a:gs>
                  <a:gs pos="100000">
                    <a:srgbClr val="216E5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7" name="Google Shape;1077;p24"/>
            <p:cNvGrpSpPr/>
            <p:nvPr/>
          </p:nvGrpSpPr>
          <p:grpSpPr>
            <a:xfrm>
              <a:off x="6087232" y="3802194"/>
              <a:ext cx="1772074" cy="2509561"/>
              <a:chOff x="6087232" y="3802194"/>
              <a:chExt cx="1772074" cy="2509561"/>
            </a:xfrm>
          </p:grpSpPr>
          <p:sp>
            <p:nvSpPr>
              <p:cNvPr id="1078" name="Google Shape;1078;p24"/>
              <p:cNvSpPr/>
              <p:nvPr/>
            </p:nvSpPr>
            <p:spPr>
              <a:xfrm rot="10800000">
                <a:off x="6098726" y="3847711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/>
                  </a:gs>
                  <a:gs pos="100000">
                    <a:srgbClr val="8C760A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 rot="10800000">
                <a:off x="6087232" y="3802194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/>
                  </a:gs>
                  <a:gs pos="100000">
                    <a:srgbClr val="8C760A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24"/>
            <p:cNvGrpSpPr/>
            <p:nvPr/>
          </p:nvGrpSpPr>
          <p:grpSpPr>
            <a:xfrm>
              <a:off x="3910759" y="3982845"/>
              <a:ext cx="2475538" cy="1806097"/>
              <a:chOff x="3910759" y="3982845"/>
              <a:chExt cx="2475538" cy="1806097"/>
            </a:xfrm>
          </p:grpSpPr>
          <p:sp>
            <p:nvSpPr>
              <p:cNvPr id="1081" name="Google Shape;1081;p24"/>
              <p:cNvSpPr/>
              <p:nvPr/>
            </p:nvSpPr>
            <p:spPr>
              <a:xfrm rot="-5400000">
                <a:off x="4273985" y="3676630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/>
                  </a:gs>
                  <a:gs pos="100000">
                    <a:srgbClr val="A53B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 rot="-5400000">
                <a:off x="4262491" y="3631113"/>
                <a:ext cx="1760580" cy="2464044"/>
              </a:xfrm>
              <a:custGeom>
                <a:avLst/>
                <a:gdLst/>
                <a:ahLst/>
                <a:cxnLst/>
                <a:rect l="l" t="t" r="r" b="b"/>
                <a:pathLst>
                  <a:path w="1760580" h="2464044" extrusionOk="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/>
                  </a:gs>
                  <a:gs pos="100000">
                    <a:srgbClr val="A53B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ctr" rotWithShape="0">
                  <a:srgbClr val="3F3F3F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3" name="Google Shape;1083;p24"/>
          <p:cNvGrpSpPr/>
          <p:nvPr/>
        </p:nvGrpSpPr>
        <p:grpSpPr>
          <a:xfrm>
            <a:off x="7069206" y="1791108"/>
            <a:ext cx="3864686" cy="3927296"/>
            <a:chOff x="4207488" y="1949976"/>
            <a:chExt cx="3864686" cy="3927296"/>
          </a:xfrm>
        </p:grpSpPr>
        <p:sp>
          <p:nvSpPr>
            <p:cNvPr id="1084" name="Google Shape;1084;p24"/>
            <p:cNvSpPr txBox="1"/>
            <p:nvPr/>
          </p:nvSpPr>
          <p:spPr>
            <a:xfrm>
              <a:off x="5021499" y="1949976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4"/>
            <p:cNvSpPr txBox="1"/>
            <p:nvPr/>
          </p:nvSpPr>
          <p:spPr>
            <a:xfrm>
              <a:off x="6089623" y="2792807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4"/>
            <p:cNvSpPr txBox="1"/>
            <p:nvPr/>
          </p:nvSpPr>
          <p:spPr>
            <a:xfrm>
              <a:off x="4207488" y="4446986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4"/>
            <p:cNvSpPr txBox="1"/>
            <p:nvPr/>
          </p:nvSpPr>
          <p:spPr>
            <a:xfrm>
              <a:off x="6664271" y="3937125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6686252" y="3126770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EAKNESS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4688598" y="4776508"/>
              <a:ext cx="1783028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PPORTUNITIES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080742" y="2582156"/>
              <a:ext cx="471952" cy="1738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6751486" y="4666247"/>
              <a:ext cx="405636" cy="12110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2" name="Google Shape;1092;p24"/>
          <p:cNvGrpSpPr/>
          <p:nvPr/>
        </p:nvGrpSpPr>
        <p:grpSpPr>
          <a:xfrm>
            <a:off x="904965" y="2968032"/>
            <a:ext cx="5666751" cy="688506"/>
            <a:chOff x="3017859" y="4333472"/>
            <a:chExt cx="1889062" cy="688506"/>
          </a:xfrm>
        </p:grpSpPr>
        <p:sp>
          <p:nvSpPr>
            <p:cNvPr id="1093" name="Google Shape;1093;p24"/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094" name="Google Shape;1094;p24"/>
            <p:cNvSpPr txBox="1"/>
            <p:nvPr/>
          </p:nvSpPr>
          <p:spPr>
            <a:xfrm>
              <a:off x="3017859" y="4333472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24"/>
          <p:cNvGrpSpPr/>
          <p:nvPr/>
        </p:nvGrpSpPr>
        <p:grpSpPr>
          <a:xfrm>
            <a:off x="911594" y="1785645"/>
            <a:ext cx="5660122" cy="669814"/>
            <a:chOff x="3021856" y="4352164"/>
            <a:chExt cx="1886852" cy="669814"/>
          </a:xfrm>
        </p:grpSpPr>
        <p:sp>
          <p:nvSpPr>
            <p:cNvPr id="1096" name="Google Shape;1096;p24"/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097" name="Google Shape;1097;p24"/>
            <p:cNvSpPr txBox="1"/>
            <p:nvPr/>
          </p:nvSpPr>
          <p:spPr>
            <a:xfrm>
              <a:off x="3021856" y="4352164"/>
              <a:ext cx="1886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24"/>
          <p:cNvGrpSpPr/>
          <p:nvPr/>
        </p:nvGrpSpPr>
        <p:grpSpPr>
          <a:xfrm>
            <a:off x="904965" y="5377697"/>
            <a:ext cx="5666751" cy="701012"/>
            <a:chOff x="3017859" y="4320966"/>
            <a:chExt cx="1889062" cy="701012"/>
          </a:xfrm>
        </p:grpSpPr>
        <p:sp>
          <p:nvSpPr>
            <p:cNvPr id="1099" name="Google Shape;1099;p24"/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100" name="Google Shape;1100;p24"/>
            <p:cNvSpPr txBox="1"/>
            <p:nvPr/>
          </p:nvSpPr>
          <p:spPr>
            <a:xfrm>
              <a:off x="3017859" y="4320966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24"/>
          <p:cNvGrpSpPr/>
          <p:nvPr/>
        </p:nvGrpSpPr>
        <p:grpSpPr>
          <a:xfrm>
            <a:off x="904965" y="4169112"/>
            <a:ext cx="5666751" cy="696010"/>
            <a:chOff x="3017859" y="4325968"/>
            <a:chExt cx="1889062" cy="696010"/>
          </a:xfrm>
        </p:grpSpPr>
        <p:sp>
          <p:nvSpPr>
            <p:cNvPr id="1102" name="Google Shape;1102;p24"/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 </a:t>
              </a:r>
              <a:endParaRPr/>
            </a:p>
          </p:txBody>
        </p:sp>
        <p:sp>
          <p:nvSpPr>
            <p:cNvPr id="1103" name="Google Shape;1103;p24"/>
            <p:cNvSpPr txBox="1"/>
            <p:nvPr/>
          </p:nvSpPr>
          <p:spPr>
            <a:xfrm>
              <a:off x="3017859" y="4325968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5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09" name="Google Shape;1109;p25"/>
          <p:cNvGraphicFramePr/>
          <p:nvPr/>
        </p:nvGraphicFramePr>
        <p:xfrm>
          <a:off x="892999" y="18100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{7DFA648A-38D2-4963-A9D3-9652E6B6C033}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EA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DF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F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32A5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10" name="Google Shape;1110;p25"/>
          <p:cNvGraphicFramePr/>
          <p:nvPr/>
        </p:nvGraphicFramePr>
        <p:xfrm>
          <a:off x="3575421" y="18100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{7DFA648A-38D2-4963-A9D3-9652E6B6C033}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E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87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BD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CB12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11" name="Google Shape;1111;p25"/>
          <p:cNvGraphicFramePr/>
          <p:nvPr/>
        </p:nvGraphicFramePr>
        <p:xfrm>
          <a:off x="6257843" y="18100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{7DFA648A-38D2-4963-A9D3-9652E6B6C033}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DE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5A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12" name="Google Shape;1112;p25"/>
          <p:cNvGraphicFramePr/>
          <p:nvPr/>
        </p:nvGraphicFramePr>
        <p:xfrm>
          <a:off x="8940265" y="18100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{7DFA648A-38D2-4963-A9D3-9652E6B6C033}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5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E4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CF5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2B1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6"/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121" name="Google Shape;1121;p26"/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6"/>
          <p:cNvSpPr>
            <a:spLocks noGrp="1"/>
          </p:cNvSpPr>
          <p:nvPr>
            <p:ph type="pic" idx="2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3" name="Google Shape;1123;p26"/>
          <p:cNvSpPr>
            <a:spLocks noGrp="1"/>
          </p:cNvSpPr>
          <p:nvPr>
            <p:ph type="pic" idx="3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4" name="Google Shape;1124;p26"/>
          <p:cNvSpPr>
            <a:spLocks noGrp="1"/>
          </p:cNvSpPr>
          <p:nvPr>
            <p:ph type="pic" idx="4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5" name="Google Shape;1125;p26"/>
          <p:cNvSpPr>
            <a:spLocks noGrp="1"/>
          </p:cNvSpPr>
          <p:nvPr>
            <p:ph type="pic" idx="5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7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31" name="Google Shape;1131;p27"/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27"/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27"/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27"/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7"/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6" name="Google Shape;1136;p27"/>
          <p:cNvGrpSpPr/>
          <p:nvPr/>
        </p:nvGrpSpPr>
        <p:grpSpPr>
          <a:xfrm>
            <a:off x="1236312" y="1952836"/>
            <a:ext cx="1472130" cy="1506896"/>
            <a:chOff x="4296016" y="1491552"/>
            <a:chExt cx="1472130" cy="1506896"/>
          </a:xfrm>
        </p:grpSpPr>
        <p:pic>
          <p:nvPicPr>
            <p:cNvPr id="1137" name="Google Shape;1137;p27" descr="E:\002-KIMS BUSINESS\007-04-1-FIVERR\01-PPT-TEMPLATE\COVER-PSD\05-cut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700000">
              <a:off x="4567017" y="2249621"/>
              <a:ext cx="1260000" cy="355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8" name="Google Shape;1138;p27"/>
            <p:cNvSpPr/>
            <p:nvPr/>
          </p:nvSpPr>
          <p:spPr>
            <a:xfrm rot="-27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27"/>
          <p:cNvGrpSpPr/>
          <p:nvPr/>
        </p:nvGrpSpPr>
        <p:grpSpPr>
          <a:xfrm>
            <a:off x="1236312" y="2829504"/>
            <a:ext cx="1472130" cy="1506896"/>
            <a:chOff x="4296016" y="1491552"/>
            <a:chExt cx="1472130" cy="1506896"/>
          </a:xfrm>
        </p:grpSpPr>
        <p:pic>
          <p:nvPicPr>
            <p:cNvPr id="1140" name="Google Shape;1140;p27" descr="E:\002-KIMS BUSINESS\007-04-1-FIVERR\01-PPT-TEMPLATE\COVER-PSD\05-cut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700000">
              <a:off x="4567017" y="2249621"/>
              <a:ext cx="1260000" cy="355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1" name="Google Shape;1141;p27"/>
            <p:cNvSpPr/>
            <p:nvPr/>
          </p:nvSpPr>
          <p:spPr>
            <a:xfrm rot="-27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27"/>
          <p:cNvGrpSpPr/>
          <p:nvPr/>
        </p:nvGrpSpPr>
        <p:grpSpPr>
          <a:xfrm>
            <a:off x="1236312" y="3706170"/>
            <a:ext cx="1472130" cy="1506896"/>
            <a:chOff x="4296016" y="1491552"/>
            <a:chExt cx="1472130" cy="1506896"/>
          </a:xfrm>
        </p:grpSpPr>
        <p:pic>
          <p:nvPicPr>
            <p:cNvPr id="1143" name="Google Shape;1143;p27" descr="E:\002-KIMS BUSINESS\007-04-1-FIVERR\01-PPT-TEMPLATE\COVER-PSD\05-cut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700000">
              <a:off x="4567017" y="2249621"/>
              <a:ext cx="1260000" cy="355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4" name="Google Shape;1144;p27"/>
            <p:cNvSpPr/>
            <p:nvPr/>
          </p:nvSpPr>
          <p:spPr>
            <a:xfrm rot="-27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27"/>
          <p:cNvGrpSpPr/>
          <p:nvPr/>
        </p:nvGrpSpPr>
        <p:grpSpPr>
          <a:xfrm>
            <a:off x="1236312" y="4582838"/>
            <a:ext cx="1472130" cy="1506896"/>
            <a:chOff x="4296016" y="1491552"/>
            <a:chExt cx="1472130" cy="1506896"/>
          </a:xfrm>
        </p:grpSpPr>
        <p:pic>
          <p:nvPicPr>
            <p:cNvPr id="1146" name="Google Shape;1146;p27" descr="E:\002-KIMS BUSINESS\007-04-1-FIVERR\01-PPT-TEMPLATE\COVER-PSD\05-cut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700000">
              <a:off x="4567017" y="2249621"/>
              <a:ext cx="1260000" cy="355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7" name="Google Shape;1147;p27"/>
            <p:cNvSpPr/>
            <p:nvPr/>
          </p:nvSpPr>
          <p:spPr>
            <a:xfrm rot="-27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27"/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1149" name="Google Shape;1149;p27"/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150" name="Google Shape;1150;p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27"/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1152" name="Google Shape;1152;p27"/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153" name="Google Shape;1153;p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27"/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1155" name="Google Shape;1155;p27"/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156" name="Google Shape;1156;p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27"/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1158" name="Google Shape;1158;p27"/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159" name="Google Shape;1159;p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27"/>
          <p:cNvSpPr txBox="1"/>
          <p:nvPr/>
        </p:nvSpPr>
        <p:spPr>
          <a:xfrm>
            <a:off x="3430741" y="2645540"/>
            <a:ext cx="1684444" cy="50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7"/>
          <p:cNvSpPr txBox="1"/>
          <p:nvPr/>
        </p:nvSpPr>
        <p:spPr>
          <a:xfrm>
            <a:off x="3430741" y="3519174"/>
            <a:ext cx="1684444" cy="50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27"/>
          <p:cNvSpPr txBox="1"/>
          <p:nvPr/>
        </p:nvSpPr>
        <p:spPr>
          <a:xfrm>
            <a:off x="3430741" y="4392808"/>
            <a:ext cx="1684444" cy="50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7"/>
          <p:cNvSpPr txBox="1"/>
          <p:nvPr/>
        </p:nvSpPr>
        <p:spPr>
          <a:xfrm>
            <a:off x="3430741" y="5266442"/>
            <a:ext cx="1684444" cy="50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7"/>
          <p:cNvSpPr/>
          <p:nvPr/>
        </p:nvSpPr>
        <p:spPr>
          <a:xfrm>
            <a:off x="5562132" y="44529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7"/>
          <p:cNvSpPr/>
          <p:nvPr/>
        </p:nvSpPr>
        <p:spPr>
          <a:xfrm>
            <a:off x="5516214" y="3635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7"/>
          <p:cNvSpPr/>
          <p:nvPr/>
        </p:nvSpPr>
        <p:spPr>
          <a:xfrm rot="2700000">
            <a:off x="5556252" y="52436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27"/>
          <p:cNvSpPr/>
          <p:nvPr/>
        </p:nvSpPr>
        <p:spPr>
          <a:xfrm>
            <a:off x="5516213" y="276989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8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73" name="Google Shape;1173;p28"/>
          <p:cNvGrpSpPr/>
          <p:nvPr/>
        </p:nvGrpSpPr>
        <p:grpSpPr>
          <a:xfrm>
            <a:off x="6537837" y="1804654"/>
            <a:ext cx="4727985" cy="716720"/>
            <a:chOff x="2869689" y="2021817"/>
            <a:chExt cx="3672407" cy="716720"/>
          </a:xfrm>
        </p:grpSpPr>
        <p:sp>
          <p:nvSpPr>
            <p:cNvPr id="1174" name="Google Shape;1174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p28"/>
          <p:cNvGrpSpPr/>
          <p:nvPr/>
        </p:nvGrpSpPr>
        <p:grpSpPr>
          <a:xfrm>
            <a:off x="905610" y="2524414"/>
            <a:ext cx="4696482" cy="716720"/>
            <a:chOff x="2869689" y="2021817"/>
            <a:chExt cx="3672407" cy="716720"/>
          </a:xfrm>
        </p:grpSpPr>
        <p:sp>
          <p:nvSpPr>
            <p:cNvPr id="1177" name="Google Shape;1177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9" name="Google Shape;1179;p28"/>
          <p:cNvGrpSpPr/>
          <p:nvPr/>
        </p:nvGrpSpPr>
        <p:grpSpPr>
          <a:xfrm>
            <a:off x="905610" y="3963934"/>
            <a:ext cx="4696482" cy="716720"/>
            <a:chOff x="2869689" y="2021817"/>
            <a:chExt cx="3672407" cy="716720"/>
          </a:xfrm>
        </p:grpSpPr>
        <p:sp>
          <p:nvSpPr>
            <p:cNvPr id="1180" name="Google Shape;1180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28"/>
          <p:cNvGrpSpPr/>
          <p:nvPr/>
        </p:nvGrpSpPr>
        <p:grpSpPr>
          <a:xfrm>
            <a:off x="905610" y="5403453"/>
            <a:ext cx="4696482" cy="716720"/>
            <a:chOff x="2869689" y="2021817"/>
            <a:chExt cx="3672407" cy="716720"/>
          </a:xfrm>
        </p:grpSpPr>
        <p:sp>
          <p:nvSpPr>
            <p:cNvPr id="1183" name="Google Shape;1183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>
            <a:off x="6534962" y="3244174"/>
            <a:ext cx="4727985" cy="716720"/>
            <a:chOff x="2869689" y="2021817"/>
            <a:chExt cx="3672407" cy="716720"/>
          </a:xfrm>
        </p:grpSpPr>
        <p:sp>
          <p:nvSpPr>
            <p:cNvPr id="1186" name="Google Shape;1186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28"/>
          <p:cNvGrpSpPr/>
          <p:nvPr/>
        </p:nvGrpSpPr>
        <p:grpSpPr>
          <a:xfrm>
            <a:off x="6534962" y="4683694"/>
            <a:ext cx="4727985" cy="716720"/>
            <a:chOff x="2869689" y="2021817"/>
            <a:chExt cx="3672407" cy="716720"/>
          </a:xfrm>
        </p:grpSpPr>
        <p:sp>
          <p:nvSpPr>
            <p:cNvPr id="1189" name="Google Shape;1189;p28"/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8"/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1" name="Google Shape;1191;p28"/>
          <p:cNvGrpSpPr/>
          <p:nvPr/>
        </p:nvGrpSpPr>
        <p:grpSpPr>
          <a:xfrm>
            <a:off x="5741378" y="1825542"/>
            <a:ext cx="651891" cy="651890"/>
            <a:chOff x="5580109" y="1852963"/>
            <a:chExt cx="1152128" cy="1152128"/>
          </a:xfrm>
        </p:grpSpPr>
        <p:sp>
          <p:nvSpPr>
            <p:cNvPr id="1192" name="Google Shape;1192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grpSp>
        <p:nvGrpSpPr>
          <p:cNvPr id="1194" name="Google Shape;1194;p28"/>
          <p:cNvGrpSpPr/>
          <p:nvPr/>
        </p:nvGrpSpPr>
        <p:grpSpPr>
          <a:xfrm>
            <a:off x="5741378" y="2575190"/>
            <a:ext cx="651891" cy="651890"/>
            <a:chOff x="5580109" y="1852963"/>
            <a:chExt cx="1152128" cy="1152128"/>
          </a:xfrm>
        </p:grpSpPr>
        <p:sp>
          <p:nvSpPr>
            <p:cNvPr id="1195" name="Google Shape;1195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1197" name="Google Shape;1197;p28"/>
          <p:cNvGrpSpPr/>
          <p:nvPr/>
        </p:nvGrpSpPr>
        <p:grpSpPr>
          <a:xfrm>
            <a:off x="5741378" y="3289672"/>
            <a:ext cx="651891" cy="651890"/>
            <a:chOff x="5580109" y="1852963"/>
            <a:chExt cx="1152128" cy="1152128"/>
          </a:xfrm>
        </p:grpSpPr>
        <p:sp>
          <p:nvSpPr>
            <p:cNvPr id="1198" name="Google Shape;1198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1200" name="Google Shape;1200;p28"/>
          <p:cNvGrpSpPr/>
          <p:nvPr/>
        </p:nvGrpSpPr>
        <p:grpSpPr>
          <a:xfrm>
            <a:off x="5741378" y="4004154"/>
            <a:ext cx="651891" cy="651890"/>
            <a:chOff x="5580109" y="1852963"/>
            <a:chExt cx="1152128" cy="1152128"/>
          </a:xfrm>
        </p:grpSpPr>
        <p:sp>
          <p:nvSpPr>
            <p:cNvPr id="1201" name="Google Shape;1201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grpSp>
        <p:nvGrpSpPr>
          <p:cNvPr id="1203" name="Google Shape;1203;p28"/>
          <p:cNvGrpSpPr/>
          <p:nvPr/>
        </p:nvGrpSpPr>
        <p:grpSpPr>
          <a:xfrm>
            <a:off x="5741378" y="4718636"/>
            <a:ext cx="651891" cy="651890"/>
            <a:chOff x="5580109" y="1852963"/>
            <a:chExt cx="1152128" cy="1152128"/>
          </a:xfrm>
        </p:grpSpPr>
        <p:sp>
          <p:nvSpPr>
            <p:cNvPr id="1204" name="Google Shape;1204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  <p:grpSp>
        <p:nvGrpSpPr>
          <p:cNvPr id="1206" name="Google Shape;1206;p28"/>
          <p:cNvGrpSpPr/>
          <p:nvPr/>
        </p:nvGrpSpPr>
        <p:grpSpPr>
          <a:xfrm>
            <a:off x="5741378" y="5433116"/>
            <a:ext cx="651891" cy="651890"/>
            <a:chOff x="5580109" y="1852963"/>
            <a:chExt cx="1152128" cy="1152128"/>
          </a:xfrm>
        </p:grpSpPr>
        <p:sp>
          <p:nvSpPr>
            <p:cNvPr id="1207" name="Google Shape;1207;p28"/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 extrusionOk="0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 txBox="1"/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9"/>
          <p:cNvSpPr txBox="1"/>
          <p:nvPr/>
        </p:nvSpPr>
        <p:spPr>
          <a:xfrm>
            <a:off x="6231238" y="5200067"/>
            <a:ext cx="43445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9"/>
          <p:cNvSpPr txBox="1"/>
          <p:nvPr/>
        </p:nvSpPr>
        <p:spPr>
          <a:xfrm>
            <a:off x="6231238" y="5750361"/>
            <a:ext cx="43445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215" name="Google Shape;1215;p29"/>
          <p:cNvSpPr txBox="1"/>
          <p:nvPr/>
        </p:nvSpPr>
        <p:spPr>
          <a:xfrm>
            <a:off x="6231238" y="568794"/>
            <a:ext cx="496510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9"/>
          <p:cNvSpPr/>
          <p:nvPr/>
        </p:nvSpPr>
        <p:spPr>
          <a:xfrm>
            <a:off x="6231238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9"/>
          <p:cNvSpPr/>
          <p:nvPr/>
        </p:nvSpPr>
        <p:spPr>
          <a:xfrm>
            <a:off x="7952147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29"/>
          <p:cNvSpPr/>
          <p:nvPr/>
        </p:nvSpPr>
        <p:spPr>
          <a:xfrm>
            <a:off x="9673057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29"/>
          <p:cNvSpPr/>
          <p:nvPr/>
        </p:nvSpPr>
        <p:spPr>
          <a:xfrm>
            <a:off x="6783893" y="2894148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29"/>
          <p:cNvSpPr/>
          <p:nvPr/>
        </p:nvSpPr>
        <p:spPr>
          <a:xfrm>
            <a:off x="8487333" y="287537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9"/>
          <p:cNvSpPr/>
          <p:nvPr/>
        </p:nvSpPr>
        <p:spPr>
          <a:xfrm>
            <a:off x="10215639" y="2888656"/>
            <a:ext cx="448881" cy="344801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2" name="Google Shape;1222;p29"/>
          <p:cNvGrpSpPr/>
          <p:nvPr/>
        </p:nvGrpSpPr>
        <p:grpSpPr>
          <a:xfrm>
            <a:off x="6311651" y="3593121"/>
            <a:ext cx="1362458" cy="923330"/>
            <a:chOff x="2725123" y="4283314"/>
            <a:chExt cx="1292073" cy="923330"/>
          </a:xfrm>
        </p:grpSpPr>
        <p:sp>
          <p:nvSpPr>
            <p:cNvPr id="1223" name="Google Shape;1223;p29"/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9"/>
          <p:cNvGrpSpPr/>
          <p:nvPr/>
        </p:nvGrpSpPr>
        <p:grpSpPr>
          <a:xfrm>
            <a:off x="8032560" y="3593121"/>
            <a:ext cx="1362458" cy="923330"/>
            <a:chOff x="2725123" y="4283314"/>
            <a:chExt cx="1292073" cy="923330"/>
          </a:xfrm>
        </p:grpSpPr>
        <p:sp>
          <p:nvSpPr>
            <p:cNvPr id="1226" name="Google Shape;1226;p29"/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29"/>
          <p:cNvGrpSpPr/>
          <p:nvPr/>
        </p:nvGrpSpPr>
        <p:grpSpPr>
          <a:xfrm>
            <a:off x="9753469" y="3593121"/>
            <a:ext cx="1362458" cy="923330"/>
            <a:chOff x="2725123" y="4283314"/>
            <a:chExt cx="1292073" cy="923330"/>
          </a:xfrm>
        </p:grpSpPr>
        <p:sp>
          <p:nvSpPr>
            <p:cNvPr id="1229" name="Google Shape;1229;p29"/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/>
          <p:nvPr/>
        </p:nvSpPr>
        <p:spPr>
          <a:xfrm>
            <a:off x="362140" y="4730719"/>
            <a:ext cx="347652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3"/>
          <p:cNvGrpSpPr/>
          <p:nvPr/>
        </p:nvGrpSpPr>
        <p:grpSpPr>
          <a:xfrm>
            <a:off x="4732172" y="366658"/>
            <a:ext cx="4165126" cy="1143753"/>
            <a:chOff x="5187104" y="660051"/>
            <a:chExt cx="4165126" cy="1143753"/>
          </a:xfrm>
        </p:grpSpPr>
        <p:sp>
          <p:nvSpPr>
            <p:cNvPr id="219" name="Google Shape;219;p3"/>
            <p:cNvSpPr/>
            <p:nvPr/>
          </p:nvSpPr>
          <p:spPr>
            <a:xfrm rot="-388501">
              <a:off x="5225574" y="785790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" name="Google Shape;220;p3"/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221" name="Google Shape;221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22" name="Google Shape;222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223;p3"/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3"/>
          <p:cNvGrpSpPr/>
          <p:nvPr/>
        </p:nvGrpSpPr>
        <p:grpSpPr>
          <a:xfrm>
            <a:off x="4732172" y="2322982"/>
            <a:ext cx="4165126" cy="1143753"/>
            <a:chOff x="5187104" y="2021298"/>
            <a:chExt cx="4165126" cy="1143753"/>
          </a:xfrm>
        </p:grpSpPr>
        <p:sp>
          <p:nvSpPr>
            <p:cNvPr id="225" name="Google Shape;225;p3"/>
            <p:cNvSpPr/>
            <p:nvPr/>
          </p:nvSpPr>
          <p:spPr>
            <a:xfrm rot="-388501">
              <a:off x="5225574" y="2147037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" name="Google Shape;226;p3"/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227" name="Google Shape;227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28" name="Google Shape;228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3"/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"/>
          <p:cNvGrpSpPr/>
          <p:nvPr/>
        </p:nvGrpSpPr>
        <p:grpSpPr>
          <a:xfrm>
            <a:off x="4732172" y="4279306"/>
            <a:ext cx="4165126" cy="1143753"/>
            <a:chOff x="5187104" y="3382545"/>
            <a:chExt cx="4165126" cy="1143753"/>
          </a:xfrm>
        </p:grpSpPr>
        <p:sp>
          <p:nvSpPr>
            <p:cNvPr id="231" name="Google Shape;231;p3"/>
            <p:cNvSpPr/>
            <p:nvPr/>
          </p:nvSpPr>
          <p:spPr>
            <a:xfrm rot="-388501">
              <a:off x="5225574" y="3508284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3"/>
            <p:cNvGrpSpPr/>
            <p:nvPr/>
          </p:nvGrpSpPr>
          <p:grpSpPr>
            <a:xfrm>
              <a:off x="6403290" y="3640136"/>
              <a:ext cx="2948940" cy="886162"/>
              <a:chOff x="6751979" y="1666120"/>
              <a:chExt cx="3952213" cy="886162"/>
            </a:xfrm>
          </p:grpSpPr>
          <p:sp>
            <p:nvSpPr>
              <p:cNvPr id="233" name="Google Shape;233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34" name="Google Shape;234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3"/>
            <p:cNvSpPr txBox="1"/>
            <p:nvPr/>
          </p:nvSpPr>
          <p:spPr>
            <a:xfrm>
              <a:off x="5486403" y="3553608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7700946" y="1344820"/>
            <a:ext cx="4165126" cy="1143753"/>
            <a:chOff x="5187104" y="660051"/>
            <a:chExt cx="4165126" cy="1143753"/>
          </a:xfrm>
        </p:grpSpPr>
        <p:sp>
          <p:nvSpPr>
            <p:cNvPr id="237" name="Google Shape;237;p3"/>
            <p:cNvSpPr/>
            <p:nvPr/>
          </p:nvSpPr>
          <p:spPr>
            <a:xfrm rot="-388501">
              <a:off x="5225574" y="785790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3"/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239" name="Google Shape;239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40" name="Google Shape;240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" name="Google Shape;241;p3"/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3"/>
          <p:cNvGrpSpPr/>
          <p:nvPr/>
        </p:nvGrpSpPr>
        <p:grpSpPr>
          <a:xfrm>
            <a:off x="7700946" y="3301144"/>
            <a:ext cx="4165126" cy="1143753"/>
            <a:chOff x="5187104" y="2021298"/>
            <a:chExt cx="4165126" cy="1143753"/>
          </a:xfrm>
        </p:grpSpPr>
        <p:sp>
          <p:nvSpPr>
            <p:cNvPr id="243" name="Google Shape;243;p3"/>
            <p:cNvSpPr/>
            <p:nvPr/>
          </p:nvSpPr>
          <p:spPr>
            <a:xfrm rot="-388501">
              <a:off x="5225574" y="2147037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" name="Google Shape;244;p3"/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245" name="Google Shape;245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46" name="Google Shape;246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" name="Google Shape;247;p3"/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3"/>
          <p:cNvGrpSpPr/>
          <p:nvPr/>
        </p:nvGrpSpPr>
        <p:grpSpPr>
          <a:xfrm>
            <a:off x="7700946" y="5257468"/>
            <a:ext cx="4165126" cy="1143753"/>
            <a:chOff x="5187104" y="3382545"/>
            <a:chExt cx="4165126" cy="1143753"/>
          </a:xfrm>
        </p:grpSpPr>
        <p:sp>
          <p:nvSpPr>
            <p:cNvPr id="249" name="Google Shape;249;p3"/>
            <p:cNvSpPr/>
            <p:nvPr/>
          </p:nvSpPr>
          <p:spPr>
            <a:xfrm rot="-388501">
              <a:off x="5225574" y="3508284"/>
              <a:ext cx="2275888" cy="811010"/>
            </a:xfrm>
            <a:custGeom>
              <a:avLst/>
              <a:gdLst/>
              <a:ahLst/>
              <a:cxnLst/>
              <a:rect l="l" t="t" r="r" b="b"/>
              <a:pathLst>
                <a:path w="2220071" h="633294" extrusionOk="0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3"/>
            <p:cNvGrpSpPr/>
            <p:nvPr/>
          </p:nvGrpSpPr>
          <p:grpSpPr>
            <a:xfrm>
              <a:off x="6403290" y="3640136"/>
              <a:ext cx="2948940" cy="886162"/>
              <a:chOff x="6751979" y="1666120"/>
              <a:chExt cx="3952213" cy="886162"/>
            </a:xfrm>
          </p:grpSpPr>
          <p:sp>
            <p:nvSpPr>
              <p:cNvPr id="251" name="Google Shape;251;p3"/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</a:t>
                </a:r>
                <a:endParaRPr/>
              </a:p>
            </p:txBody>
          </p:sp>
          <p:sp>
            <p:nvSpPr>
              <p:cNvPr id="252" name="Google Shape;252;p3"/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253;p3"/>
            <p:cNvSpPr txBox="1"/>
            <p:nvPr/>
          </p:nvSpPr>
          <p:spPr>
            <a:xfrm>
              <a:off x="5486403" y="3553608"/>
              <a:ext cx="87711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0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36" name="Google Shape;1236;p30"/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1237" name="Google Shape;1237;p30"/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30"/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1240" name="Google Shape;1240;p30"/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2" name="Google Shape;1242;p30"/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243" name="Google Shape;1243;p30"/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245" name="Google Shape;1245;p30"/>
          <p:cNvGraphicFramePr/>
          <p:nvPr/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51" name="Google Shape;1251;p31"/>
          <p:cNvGrpSpPr/>
          <p:nvPr/>
        </p:nvGrpSpPr>
        <p:grpSpPr>
          <a:xfrm>
            <a:off x="938674" y="1823888"/>
            <a:ext cx="4291885" cy="4278700"/>
            <a:chOff x="740082" y="1726199"/>
            <a:chExt cx="4392935" cy="4379440"/>
          </a:xfrm>
        </p:grpSpPr>
        <p:sp>
          <p:nvSpPr>
            <p:cNvPr id="1252" name="Google Shape;1252;p31"/>
            <p:cNvSpPr/>
            <p:nvPr/>
          </p:nvSpPr>
          <p:spPr>
            <a:xfrm rot="-5400000">
              <a:off x="2509501" y="3482878"/>
              <a:ext cx="2196089" cy="3049432"/>
            </a:xfrm>
            <a:custGeom>
              <a:avLst/>
              <a:gdLst/>
              <a:ahLst/>
              <a:cxnLst/>
              <a:rect l="l" t="t" r="r" b="b"/>
              <a:pathLst>
                <a:path w="2196089" h="3049432" extrusionOk="0">
                  <a:moveTo>
                    <a:pt x="2196089" y="1951388"/>
                  </a:moveTo>
                  <a:lnTo>
                    <a:pt x="2196089" y="3049432"/>
                  </a:lnTo>
                  <a:lnTo>
                    <a:pt x="0" y="3049432"/>
                  </a:lnTo>
                  <a:lnTo>
                    <a:pt x="0" y="853342"/>
                  </a:lnTo>
                  <a:lnTo>
                    <a:pt x="350852" y="853342"/>
                  </a:lnTo>
                  <a:lnTo>
                    <a:pt x="350852" y="426807"/>
                  </a:lnTo>
                  <a:lnTo>
                    <a:pt x="137448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59" y="426807"/>
                  </a:lnTo>
                  <a:lnTo>
                    <a:pt x="777659" y="853342"/>
                  </a:lnTo>
                  <a:lnTo>
                    <a:pt x="1098045" y="853342"/>
                  </a:lnTo>
                  <a:lnTo>
                    <a:pt x="1098045" y="1951388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1"/>
            <p:cNvSpPr/>
            <p:nvPr/>
          </p:nvSpPr>
          <p:spPr>
            <a:xfrm rot="10800000">
              <a:off x="2936927" y="1726618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 extrusionOk="0">
                  <a:moveTo>
                    <a:pt x="2196090" y="3050124"/>
                  </a:move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7" y="0"/>
                  </a:ln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1"/>
            <p:cNvSpPr/>
            <p:nvPr/>
          </p:nvSpPr>
          <p:spPr>
            <a:xfrm rot="5400000">
              <a:off x="1167857" y="1299181"/>
              <a:ext cx="2196089" cy="3050125"/>
            </a:xfrm>
            <a:custGeom>
              <a:avLst/>
              <a:gdLst/>
              <a:ahLst/>
              <a:cxnLst/>
              <a:rect l="l" t="t" r="r" b="b"/>
              <a:pathLst>
                <a:path w="2196089" h="3050125" extrusionOk="0">
                  <a:moveTo>
                    <a:pt x="0" y="3050125"/>
                  </a:move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1"/>
                  </a:lnTo>
                  <a:lnTo>
                    <a:pt x="2196089" y="1952081"/>
                  </a:lnTo>
                  <a:lnTo>
                    <a:pt x="2196089" y="3050125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740082" y="3055514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 extrusionOk="0">
                  <a:moveTo>
                    <a:pt x="564257" y="0"/>
                  </a:move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lnTo>
                    <a:pt x="2196090" y="2272466"/>
                  </a:lnTo>
                  <a:lnTo>
                    <a:pt x="1769555" y="2272466"/>
                  </a:lnTo>
                  <a:lnTo>
                    <a:pt x="1769555" y="2059062"/>
                  </a:lnTo>
                  <a:lnTo>
                    <a:pt x="1342748" y="2485869"/>
                  </a:lnTo>
                  <a:lnTo>
                    <a:pt x="1769555" y="2912677"/>
                  </a:lnTo>
                  <a:lnTo>
                    <a:pt x="1769555" y="2699273"/>
                  </a:lnTo>
                  <a:lnTo>
                    <a:pt x="2196090" y="2699273"/>
                  </a:lnTo>
                  <a:lnTo>
                    <a:pt x="2196090" y="3050124"/>
                  </a:ln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31"/>
          <p:cNvGrpSpPr/>
          <p:nvPr/>
        </p:nvGrpSpPr>
        <p:grpSpPr>
          <a:xfrm>
            <a:off x="1072960" y="1985524"/>
            <a:ext cx="1115569" cy="858324"/>
            <a:chOff x="3233965" y="1954419"/>
            <a:chExt cx="1446171" cy="878533"/>
          </a:xfrm>
        </p:grpSpPr>
        <p:sp>
          <p:nvSpPr>
            <p:cNvPr id="1257" name="Google Shape;1257;p31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1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31"/>
          <p:cNvGrpSpPr/>
          <p:nvPr/>
        </p:nvGrpSpPr>
        <p:grpSpPr>
          <a:xfrm>
            <a:off x="3964167" y="1985524"/>
            <a:ext cx="1115569" cy="858324"/>
            <a:chOff x="3233965" y="1954419"/>
            <a:chExt cx="1446171" cy="878533"/>
          </a:xfrm>
        </p:grpSpPr>
        <p:sp>
          <p:nvSpPr>
            <p:cNvPr id="1260" name="Google Shape;1260;p31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1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31"/>
          <p:cNvGrpSpPr/>
          <p:nvPr/>
        </p:nvGrpSpPr>
        <p:grpSpPr>
          <a:xfrm>
            <a:off x="3964167" y="5134324"/>
            <a:ext cx="1115569" cy="858324"/>
            <a:chOff x="3233965" y="1954419"/>
            <a:chExt cx="1446171" cy="878533"/>
          </a:xfrm>
        </p:grpSpPr>
        <p:sp>
          <p:nvSpPr>
            <p:cNvPr id="1263" name="Google Shape;1263;p31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1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1"/>
          <p:cNvGrpSpPr/>
          <p:nvPr/>
        </p:nvGrpSpPr>
        <p:grpSpPr>
          <a:xfrm>
            <a:off x="1072960" y="5134324"/>
            <a:ext cx="1115569" cy="858324"/>
            <a:chOff x="3233965" y="1954419"/>
            <a:chExt cx="1446171" cy="878533"/>
          </a:xfrm>
        </p:grpSpPr>
        <p:sp>
          <p:nvSpPr>
            <p:cNvPr id="1266" name="Google Shape;1266;p31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1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1"/>
          <p:cNvGrpSpPr/>
          <p:nvPr/>
        </p:nvGrpSpPr>
        <p:grpSpPr>
          <a:xfrm>
            <a:off x="2145856" y="3428616"/>
            <a:ext cx="1878261" cy="1101624"/>
            <a:chOff x="3017861" y="4283314"/>
            <a:chExt cx="1592591" cy="1127560"/>
          </a:xfrm>
        </p:grpSpPr>
        <p:sp>
          <p:nvSpPr>
            <p:cNvPr id="1269" name="Google Shape;1269;p31"/>
            <p:cNvSpPr txBox="1"/>
            <p:nvPr/>
          </p:nvSpPr>
          <p:spPr>
            <a:xfrm>
              <a:off x="3021856" y="4560313"/>
              <a:ext cx="1588596" cy="850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1"/>
            <p:cNvSpPr txBox="1"/>
            <p:nvPr/>
          </p:nvSpPr>
          <p:spPr>
            <a:xfrm>
              <a:off x="3017861" y="4283314"/>
              <a:ext cx="1575091" cy="28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31"/>
          <p:cNvGrpSpPr/>
          <p:nvPr/>
        </p:nvGrpSpPr>
        <p:grpSpPr>
          <a:xfrm>
            <a:off x="5704312" y="1847887"/>
            <a:ext cx="5627411" cy="923330"/>
            <a:chOff x="3017858" y="4283314"/>
            <a:chExt cx="2612200" cy="923330"/>
          </a:xfrm>
        </p:grpSpPr>
        <p:sp>
          <p:nvSpPr>
            <p:cNvPr id="1272" name="Google Shape;1272;p31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1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1"/>
          <p:cNvGrpSpPr/>
          <p:nvPr/>
        </p:nvGrpSpPr>
        <p:grpSpPr>
          <a:xfrm>
            <a:off x="5704312" y="2959049"/>
            <a:ext cx="5627411" cy="923330"/>
            <a:chOff x="3017858" y="4283314"/>
            <a:chExt cx="2612200" cy="923330"/>
          </a:xfrm>
        </p:grpSpPr>
        <p:sp>
          <p:nvSpPr>
            <p:cNvPr id="1275" name="Google Shape;1275;p31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1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31"/>
          <p:cNvGrpSpPr/>
          <p:nvPr/>
        </p:nvGrpSpPr>
        <p:grpSpPr>
          <a:xfrm>
            <a:off x="5704312" y="4070211"/>
            <a:ext cx="5627411" cy="923330"/>
            <a:chOff x="3017858" y="4283314"/>
            <a:chExt cx="2612200" cy="923330"/>
          </a:xfrm>
        </p:grpSpPr>
        <p:sp>
          <p:nvSpPr>
            <p:cNvPr id="1278" name="Google Shape;1278;p31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1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1"/>
          <p:cNvGrpSpPr/>
          <p:nvPr/>
        </p:nvGrpSpPr>
        <p:grpSpPr>
          <a:xfrm>
            <a:off x="5704312" y="5181374"/>
            <a:ext cx="5627411" cy="923330"/>
            <a:chOff x="3017858" y="4283314"/>
            <a:chExt cx="2612200" cy="923330"/>
          </a:xfrm>
        </p:grpSpPr>
        <p:sp>
          <p:nvSpPr>
            <p:cNvPr id="1281" name="Google Shape;1281;p31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1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31"/>
          <p:cNvSpPr/>
          <p:nvPr/>
        </p:nvSpPr>
        <p:spPr>
          <a:xfrm>
            <a:off x="2370634" y="221270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31"/>
          <p:cNvSpPr/>
          <p:nvPr/>
        </p:nvSpPr>
        <p:spPr>
          <a:xfrm>
            <a:off x="4510562" y="318253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31"/>
          <p:cNvSpPr/>
          <p:nvPr/>
        </p:nvSpPr>
        <p:spPr>
          <a:xfrm rot="9900000">
            <a:off x="1341025" y="43225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31"/>
          <p:cNvSpPr/>
          <p:nvPr/>
        </p:nvSpPr>
        <p:spPr>
          <a:xfrm>
            <a:off x="3411330" y="53703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2"/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2008 ~ 2015 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 ~ 2020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1296" name="Google Shape;1296;p32"/>
          <p:cNvSpPr>
            <a:spLocks noGrp="1"/>
          </p:cNvSpPr>
          <p:nvPr>
            <p:ph type="pic" idx="2"/>
          </p:nvPr>
        </p:nvSpPr>
        <p:spPr>
          <a:xfrm>
            <a:off x="4403035" y="0"/>
            <a:ext cx="778896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3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02" name="Google Shape;1302;p33"/>
          <p:cNvGrpSpPr/>
          <p:nvPr/>
        </p:nvGrpSpPr>
        <p:grpSpPr>
          <a:xfrm>
            <a:off x="933686" y="1885263"/>
            <a:ext cx="6573115" cy="900000"/>
            <a:chOff x="933685" y="1815665"/>
            <a:chExt cx="6573115" cy="972000"/>
          </a:xfrm>
        </p:grpSpPr>
        <p:sp>
          <p:nvSpPr>
            <p:cNvPr id="1303" name="Google Shape;1303;p33"/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3"/>
          <p:cNvGrpSpPr/>
          <p:nvPr/>
        </p:nvGrpSpPr>
        <p:grpSpPr>
          <a:xfrm>
            <a:off x="933686" y="2989106"/>
            <a:ext cx="6573115" cy="900000"/>
            <a:chOff x="933685" y="1815665"/>
            <a:chExt cx="6573115" cy="972000"/>
          </a:xfrm>
        </p:grpSpPr>
        <p:sp>
          <p:nvSpPr>
            <p:cNvPr id="1308" name="Google Shape;1308;p33"/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2" name="Google Shape;1312;p33"/>
          <p:cNvGrpSpPr/>
          <p:nvPr/>
        </p:nvGrpSpPr>
        <p:grpSpPr>
          <a:xfrm>
            <a:off x="933686" y="4092949"/>
            <a:ext cx="6573115" cy="900000"/>
            <a:chOff x="933685" y="1815665"/>
            <a:chExt cx="6573115" cy="972000"/>
          </a:xfrm>
        </p:grpSpPr>
        <p:sp>
          <p:nvSpPr>
            <p:cNvPr id="1313" name="Google Shape;1313;p33"/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3"/>
          <p:cNvGrpSpPr/>
          <p:nvPr/>
        </p:nvGrpSpPr>
        <p:grpSpPr>
          <a:xfrm>
            <a:off x="933686" y="5196793"/>
            <a:ext cx="6573115" cy="900000"/>
            <a:chOff x="933685" y="1815665"/>
            <a:chExt cx="6573115" cy="972000"/>
          </a:xfrm>
        </p:grpSpPr>
        <p:sp>
          <p:nvSpPr>
            <p:cNvPr id="1318" name="Google Shape;1318;p33"/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22" name="Google Shape;1322;p33"/>
          <p:cNvGraphicFramePr/>
          <p:nvPr/>
        </p:nvGraphicFramePr>
        <p:xfrm>
          <a:off x="7835976" y="290913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23" name="Google Shape;1323;p33"/>
          <p:cNvGraphicFramePr/>
          <p:nvPr/>
        </p:nvGraphicFramePr>
        <p:xfrm>
          <a:off x="7835976" y="4014228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24" name="Google Shape;1324;p33"/>
          <p:cNvGraphicFramePr/>
          <p:nvPr/>
        </p:nvGraphicFramePr>
        <p:xfrm>
          <a:off x="7835976" y="511932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25" name="Google Shape;1325;p33"/>
          <p:cNvGraphicFramePr/>
          <p:nvPr/>
        </p:nvGraphicFramePr>
        <p:xfrm>
          <a:off x="7835976" y="180404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26" name="Google Shape;1326;p33"/>
          <p:cNvSpPr txBox="1"/>
          <p:nvPr/>
        </p:nvSpPr>
        <p:spPr>
          <a:xfrm>
            <a:off x="9054184" y="2023005"/>
            <a:ext cx="1081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3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3"/>
          <p:cNvSpPr txBox="1"/>
          <p:nvPr/>
        </p:nvSpPr>
        <p:spPr>
          <a:xfrm>
            <a:off x="9054184" y="3128098"/>
            <a:ext cx="1081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3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3"/>
          <p:cNvSpPr txBox="1"/>
          <p:nvPr/>
        </p:nvSpPr>
        <p:spPr>
          <a:xfrm>
            <a:off x="9054184" y="5338285"/>
            <a:ext cx="1081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3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3"/>
          <p:cNvSpPr txBox="1"/>
          <p:nvPr/>
        </p:nvSpPr>
        <p:spPr>
          <a:xfrm>
            <a:off x="9054184" y="4233191"/>
            <a:ext cx="1081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3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3"/>
          <p:cNvSpPr txBox="1"/>
          <p:nvPr/>
        </p:nvSpPr>
        <p:spPr>
          <a:xfrm>
            <a:off x="1258802" y="2089043"/>
            <a:ext cx="7482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331" name="Google Shape;1331;p33"/>
          <p:cNvSpPr txBox="1"/>
          <p:nvPr/>
        </p:nvSpPr>
        <p:spPr>
          <a:xfrm>
            <a:off x="1267109" y="3192887"/>
            <a:ext cx="7482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332" name="Google Shape;1332;p33"/>
          <p:cNvSpPr txBox="1"/>
          <p:nvPr/>
        </p:nvSpPr>
        <p:spPr>
          <a:xfrm>
            <a:off x="1284057" y="4296729"/>
            <a:ext cx="7482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333" name="Google Shape;1333;p33"/>
          <p:cNvSpPr txBox="1"/>
          <p:nvPr/>
        </p:nvSpPr>
        <p:spPr>
          <a:xfrm>
            <a:off x="1284057" y="5400573"/>
            <a:ext cx="7482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1334" name="Google Shape;1334;p33"/>
          <p:cNvGrpSpPr/>
          <p:nvPr/>
        </p:nvGrpSpPr>
        <p:grpSpPr>
          <a:xfrm>
            <a:off x="2683464" y="5299298"/>
            <a:ext cx="4614648" cy="741159"/>
            <a:chOff x="2299401" y="1826693"/>
            <a:chExt cx="4576857" cy="531764"/>
          </a:xfrm>
        </p:grpSpPr>
        <p:sp>
          <p:nvSpPr>
            <p:cNvPr id="1335" name="Google Shape;1335;p33"/>
            <p:cNvSpPr txBox="1"/>
            <p:nvPr/>
          </p:nvSpPr>
          <p:spPr>
            <a:xfrm>
              <a:off x="2299401" y="1826693"/>
              <a:ext cx="4576856" cy="220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1336" name="Google Shape;1336;p33"/>
            <p:cNvSpPr txBox="1"/>
            <p:nvPr/>
          </p:nvSpPr>
          <p:spPr>
            <a:xfrm>
              <a:off x="2299402" y="2027223"/>
              <a:ext cx="4576856" cy="33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7" name="Google Shape;1337;p33"/>
          <p:cNvGrpSpPr/>
          <p:nvPr/>
        </p:nvGrpSpPr>
        <p:grpSpPr>
          <a:xfrm>
            <a:off x="2683464" y="4195454"/>
            <a:ext cx="4614648" cy="741159"/>
            <a:chOff x="2299401" y="1826693"/>
            <a:chExt cx="4576857" cy="531764"/>
          </a:xfrm>
        </p:grpSpPr>
        <p:sp>
          <p:nvSpPr>
            <p:cNvPr id="1338" name="Google Shape;1338;p33"/>
            <p:cNvSpPr txBox="1"/>
            <p:nvPr/>
          </p:nvSpPr>
          <p:spPr>
            <a:xfrm>
              <a:off x="2299401" y="1826693"/>
              <a:ext cx="4576856" cy="220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1339" name="Google Shape;1339;p33"/>
            <p:cNvSpPr txBox="1"/>
            <p:nvPr/>
          </p:nvSpPr>
          <p:spPr>
            <a:xfrm>
              <a:off x="2299402" y="2027223"/>
              <a:ext cx="4576856" cy="33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3"/>
          <p:cNvGrpSpPr/>
          <p:nvPr/>
        </p:nvGrpSpPr>
        <p:grpSpPr>
          <a:xfrm>
            <a:off x="2683464" y="3091611"/>
            <a:ext cx="4614648" cy="741159"/>
            <a:chOff x="2299401" y="1826693"/>
            <a:chExt cx="4576857" cy="531764"/>
          </a:xfrm>
        </p:grpSpPr>
        <p:sp>
          <p:nvSpPr>
            <p:cNvPr id="1341" name="Google Shape;1341;p33"/>
            <p:cNvSpPr txBox="1"/>
            <p:nvPr/>
          </p:nvSpPr>
          <p:spPr>
            <a:xfrm>
              <a:off x="2299401" y="1826693"/>
              <a:ext cx="4576856" cy="220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1342" name="Google Shape;1342;p33"/>
            <p:cNvSpPr txBox="1"/>
            <p:nvPr/>
          </p:nvSpPr>
          <p:spPr>
            <a:xfrm>
              <a:off x="2299402" y="2027223"/>
              <a:ext cx="4576856" cy="33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3" name="Google Shape;1343;p33"/>
          <p:cNvGrpSpPr/>
          <p:nvPr/>
        </p:nvGrpSpPr>
        <p:grpSpPr>
          <a:xfrm>
            <a:off x="2683464" y="1987768"/>
            <a:ext cx="4614648" cy="741159"/>
            <a:chOff x="2299401" y="1826693"/>
            <a:chExt cx="4576857" cy="531764"/>
          </a:xfrm>
        </p:grpSpPr>
        <p:sp>
          <p:nvSpPr>
            <p:cNvPr id="1344" name="Google Shape;1344;p33"/>
            <p:cNvSpPr txBox="1"/>
            <p:nvPr/>
          </p:nvSpPr>
          <p:spPr>
            <a:xfrm>
              <a:off x="2299401" y="1826693"/>
              <a:ext cx="4576856" cy="220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1345" name="Google Shape;1345;p33"/>
            <p:cNvSpPr txBox="1"/>
            <p:nvPr/>
          </p:nvSpPr>
          <p:spPr>
            <a:xfrm>
              <a:off x="2299402" y="2027223"/>
              <a:ext cx="4576856" cy="33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6" name="Google Shape;1346;p33"/>
          <p:cNvSpPr txBox="1"/>
          <p:nvPr/>
        </p:nvSpPr>
        <p:spPr>
          <a:xfrm>
            <a:off x="10287566" y="2175968"/>
            <a:ext cx="10818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1347" name="Google Shape;1347;p33"/>
          <p:cNvSpPr txBox="1"/>
          <p:nvPr/>
        </p:nvSpPr>
        <p:spPr>
          <a:xfrm>
            <a:off x="10287566" y="3276240"/>
            <a:ext cx="10818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1348" name="Google Shape;1348;p33"/>
          <p:cNvSpPr txBox="1"/>
          <p:nvPr/>
        </p:nvSpPr>
        <p:spPr>
          <a:xfrm>
            <a:off x="10287566" y="4376512"/>
            <a:ext cx="10818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1349" name="Google Shape;1349;p33"/>
          <p:cNvSpPr txBox="1"/>
          <p:nvPr/>
        </p:nvSpPr>
        <p:spPr>
          <a:xfrm>
            <a:off x="10287566" y="5476784"/>
            <a:ext cx="10818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1350" name="Google Shape;1350;p33"/>
          <p:cNvSpPr/>
          <p:nvPr/>
        </p:nvSpPr>
        <p:spPr>
          <a:xfrm rot="2700000">
            <a:off x="8177962" y="537127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33"/>
          <p:cNvSpPr/>
          <p:nvPr/>
        </p:nvSpPr>
        <p:spPr>
          <a:xfrm>
            <a:off x="8156067" y="2150715"/>
            <a:ext cx="332759" cy="31149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3"/>
          <p:cNvSpPr/>
          <p:nvPr/>
        </p:nvSpPr>
        <p:spPr>
          <a:xfrm>
            <a:off x="8155304" y="433844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33"/>
          <p:cNvSpPr/>
          <p:nvPr/>
        </p:nvSpPr>
        <p:spPr>
          <a:xfrm>
            <a:off x="8156067" y="326501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34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59" name="Google Shape;1359;p34"/>
          <p:cNvGrpSpPr/>
          <p:nvPr/>
        </p:nvGrpSpPr>
        <p:grpSpPr>
          <a:xfrm>
            <a:off x="1143000" y="2806824"/>
            <a:ext cx="10020300" cy="1912446"/>
            <a:chOff x="1460434" y="3139357"/>
            <a:chExt cx="6320376" cy="1256968"/>
          </a:xfrm>
        </p:grpSpPr>
        <p:sp>
          <p:nvSpPr>
            <p:cNvPr id="1360" name="Google Shape;1360;p34"/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4" name="Google Shape;1364;p34"/>
          <p:cNvSpPr txBox="1"/>
          <p:nvPr/>
        </p:nvSpPr>
        <p:spPr>
          <a:xfrm>
            <a:off x="4226118" y="3834403"/>
            <a:ext cx="1349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4"/>
          <p:cNvSpPr txBox="1"/>
          <p:nvPr/>
        </p:nvSpPr>
        <p:spPr>
          <a:xfrm>
            <a:off x="6730322" y="3354188"/>
            <a:ext cx="1349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4"/>
          <p:cNvSpPr txBox="1"/>
          <p:nvPr/>
        </p:nvSpPr>
        <p:spPr>
          <a:xfrm>
            <a:off x="9234526" y="2873973"/>
            <a:ext cx="1349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4"/>
          <p:cNvSpPr txBox="1"/>
          <p:nvPr/>
        </p:nvSpPr>
        <p:spPr>
          <a:xfrm>
            <a:off x="1721914" y="4314619"/>
            <a:ext cx="1349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8" name="Google Shape;1368;p34"/>
          <p:cNvGrpSpPr/>
          <p:nvPr/>
        </p:nvGrpSpPr>
        <p:grpSpPr>
          <a:xfrm>
            <a:off x="3812771" y="4375554"/>
            <a:ext cx="2197664" cy="1286003"/>
            <a:chOff x="1608973" y="4329659"/>
            <a:chExt cx="1416581" cy="1286003"/>
          </a:xfrm>
        </p:grpSpPr>
        <p:sp>
          <p:nvSpPr>
            <p:cNvPr id="1369" name="Google Shape;1369;p34"/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4"/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4"/>
          <p:cNvGrpSpPr/>
          <p:nvPr/>
        </p:nvGrpSpPr>
        <p:grpSpPr>
          <a:xfrm>
            <a:off x="6311698" y="3899310"/>
            <a:ext cx="2197664" cy="1286003"/>
            <a:chOff x="3195050" y="3969619"/>
            <a:chExt cx="1416581" cy="1286003"/>
          </a:xfrm>
        </p:grpSpPr>
        <p:sp>
          <p:nvSpPr>
            <p:cNvPr id="1372" name="Google Shape;1372;p34"/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4"/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4"/>
          <p:cNvGrpSpPr/>
          <p:nvPr/>
        </p:nvGrpSpPr>
        <p:grpSpPr>
          <a:xfrm>
            <a:off x="8810625" y="3423064"/>
            <a:ext cx="2197664" cy="1286003"/>
            <a:chOff x="4781127" y="3608730"/>
            <a:chExt cx="1416581" cy="1286003"/>
          </a:xfrm>
        </p:grpSpPr>
        <p:sp>
          <p:nvSpPr>
            <p:cNvPr id="1375" name="Google Shape;1375;p34"/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4"/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34"/>
          <p:cNvGrpSpPr/>
          <p:nvPr/>
        </p:nvGrpSpPr>
        <p:grpSpPr>
          <a:xfrm>
            <a:off x="1313843" y="4851799"/>
            <a:ext cx="2197664" cy="1286003"/>
            <a:chOff x="6367204" y="3265298"/>
            <a:chExt cx="1416581" cy="1286003"/>
          </a:xfrm>
        </p:grpSpPr>
        <p:sp>
          <p:nvSpPr>
            <p:cNvPr id="1378" name="Google Shape;1378;p34"/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4"/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0" name="Google Shape;1380;p34"/>
          <p:cNvGrpSpPr/>
          <p:nvPr/>
        </p:nvGrpSpPr>
        <p:grpSpPr>
          <a:xfrm>
            <a:off x="892609" y="1847590"/>
            <a:ext cx="6119415" cy="878571"/>
            <a:chOff x="578282" y="1366943"/>
            <a:chExt cx="6119415" cy="878571"/>
          </a:xfrm>
        </p:grpSpPr>
        <p:sp>
          <p:nvSpPr>
            <p:cNvPr id="1381" name="Google Shape;1381;p34"/>
            <p:cNvSpPr txBox="1"/>
            <p:nvPr/>
          </p:nvSpPr>
          <p:spPr>
            <a:xfrm>
              <a:off x="578282" y="1366943"/>
              <a:ext cx="61194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4"/>
            <p:cNvSpPr txBox="1"/>
            <p:nvPr/>
          </p:nvSpPr>
          <p:spPr>
            <a:xfrm>
              <a:off x="578282" y="1599183"/>
              <a:ext cx="61194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3" name="Google Shape;1383;p34"/>
          <p:cNvSpPr/>
          <p:nvPr/>
        </p:nvSpPr>
        <p:spPr>
          <a:xfrm>
            <a:off x="7249510" y="259904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4"/>
          <p:cNvSpPr/>
          <p:nvPr/>
        </p:nvSpPr>
        <p:spPr>
          <a:xfrm>
            <a:off x="4732763" y="311581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4"/>
          <p:cNvSpPr/>
          <p:nvPr/>
        </p:nvSpPr>
        <p:spPr>
          <a:xfrm>
            <a:off x="9744725" y="2079829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4"/>
          <p:cNvSpPr/>
          <p:nvPr/>
        </p:nvSpPr>
        <p:spPr>
          <a:xfrm>
            <a:off x="2223554" y="35533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5"/>
          <p:cNvSpPr txBox="1"/>
          <p:nvPr/>
        </p:nvSpPr>
        <p:spPr>
          <a:xfrm>
            <a:off x="771923" y="263675"/>
            <a:ext cx="57373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5"/>
          <p:cNvSpPr txBox="1"/>
          <p:nvPr/>
        </p:nvSpPr>
        <p:spPr>
          <a:xfrm>
            <a:off x="766128" y="1143719"/>
            <a:ext cx="57113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5"/>
          <p:cNvSpPr txBox="1"/>
          <p:nvPr/>
        </p:nvSpPr>
        <p:spPr>
          <a:xfrm>
            <a:off x="984244" y="2150442"/>
            <a:ext cx="176838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4" name="Google Shape;1394;p35"/>
          <p:cNvGrpSpPr/>
          <p:nvPr/>
        </p:nvGrpSpPr>
        <p:grpSpPr>
          <a:xfrm>
            <a:off x="1005664" y="3638129"/>
            <a:ext cx="5377549" cy="1477328"/>
            <a:chOff x="5375474" y="2822446"/>
            <a:chExt cx="3312368" cy="1477328"/>
          </a:xfrm>
        </p:grpSpPr>
        <p:sp>
          <p:nvSpPr>
            <p:cNvPr id="1395" name="Google Shape;1395;p35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5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7" name="Google Shape;1397;p35"/>
          <p:cNvSpPr txBox="1"/>
          <p:nvPr/>
        </p:nvSpPr>
        <p:spPr>
          <a:xfrm>
            <a:off x="2744057" y="2643739"/>
            <a:ext cx="13365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5"/>
          <p:cNvSpPr txBox="1"/>
          <p:nvPr/>
        </p:nvSpPr>
        <p:spPr>
          <a:xfrm>
            <a:off x="1005665" y="5730364"/>
            <a:ext cx="52456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6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04" name="Google Shape;1404;p36"/>
          <p:cNvGrpSpPr/>
          <p:nvPr/>
        </p:nvGrpSpPr>
        <p:grpSpPr>
          <a:xfrm>
            <a:off x="4181742" y="1871652"/>
            <a:ext cx="4035521" cy="4095712"/>
            <a:chOff x="2657740" y="1484785"/>
            <a:chExt cx="4035521" cy="4095712"/>
          </a:xfrm>
        </p:grpSpPr>
        <p:sp>
          <p:nvSpPr>
            <p:cNvPr id="1405" name="Google Shape;1405;p36"/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 rot="-102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 rot="-72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6"/>
            <p:cNvSpPr/>
            <p:nvPr/>
          </p:nvSpPr>
          <p:spPr>
            <a:xfrm rot="-42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 rot="-12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2" name="Google Shape;1412;p36"/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413" name="Google Shape;1413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5" name="Google Shape;1415;p36"/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416" name="Google Shape;1416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36"/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419" name="Google Shape;1419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1" name="Google Shape;1421;p36"/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1422" name="Google Shape;1422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4" name="Google Shape;1424;p36"/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1425" name="Google Shape;1425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p36"/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1428" name="Google Shape;1428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36"/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1431" name="Google Shape;1431;p36"/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6"/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3" name="Google Shape;1433;p36"/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36"/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36"/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6"/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36"/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6"/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6"/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36"/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36"/>
          <p:cNvSpPr/>
          <p:nvPr/>
        </p:nvSpPr>
        <p:spPr>
          <a:xfrm rot="-27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36"/>
          <p:cNvSpPr/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7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448" name="Google Shape;1448;p37"/>
          <p:cNvGraphicFramePr/>
          <p:nvPr/>
        </p:nvGraphicFramePr>
        <p:xfrm>
          <a:off x="888023" y="18201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{DF1F42C8-55FF-458C-9E0E-73366C6E5B0A}</a:tableStyleId>
              </a:tblPr>
              <a:tblGrid>
                <a:gridCol w="12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49" name="Google Shape;1449;p37"/>
          <p:cNvSpPr/>
          <p:nvPr/>
        </p:nvSpPr>
        <p:spPr>
          <a:xfrm flipH="1">
            <a:off x="7182439" y="2052289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37"/>
          <p:cNvSpPr/>
          <p:nvPr/>
        </p:nvSpPr>
        <p:spPr>
          <a:xfrm>
            <a:off x="4635020" y="2022921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37"/>
          <p:cNvSpPr/>
          <p:nvPr/>
        </p:nvSpPr>
        <p:spPr>
          <a:xfrm>
            <a:off x="1977786" y="2022921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37"/>
          <p:cNvSpPr/>
          <p:nvPr/>
        </p:nvSpPr>
        <p:spPr>
          <a:xfrm>
            <a:off x="9746927" y="2029992"/>
            <a:ext cx="414537" cy="388044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38"/>
          <p:cNvSpPr>
            <a:spLocks noGrp="1"/>
          </p:cNvSpPr>
          <p:nvPr>
            <p:ph type="pic" idx="2"/>
          </p:nvPr>
        </p:nvSpPr>
        <p:spPr>
          <a:xfrm>
            <a:off x="4341927" y="437144"/>
            <a:ext cx="5375775" cy="598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8" name="Google Shape;1458;p38"/>
          <p:cNvSpPr txBox="1"/>
          <p:nvPr/>
        </p:nvSpPr>
        <p:spPr>
          <a:xfrm>
            <a:off x="7520262" y="4875391"/>
            <a:ext cx="43948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sp>
        <p:nvSpPr>
          <p:cNvPr id="1459" name="Google Shape;1459;p38"/>
          <p:cNvSpPr txBox="1"/>
          <p:nvPr/>
        </p:nvSpPr>
        <p:spPr>
          <a:xfrm>
            <a:off x="909340" y="3429000"/>
            <a:ext cx="312991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grpSp>
        <p:nvGrpSpPr>
          <p:cNvPr id="1460" name="Google Shape;1460;p38"/>
          <p:cNvGrpSpPr/>
          <p:nvPr/>
        </p:nvGrpSpPr>
        <p:grpSpPr>
          <a:xfrm>
            <a:off x="924520" y="1054653"/>
            <a:ext cx="4412123" cy="1286003"/>
            <a:chOff x="302737" y="4401667"/>
            <a:chExt cx="4126935" cy="1286003"/>
          </a:xfrm>
        </p:grpSpPr>
        <p:sp>
          <p:nvSpPr>
            <p:cNvPr id="1461" name="Google Shape;1461;p38"/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8"/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  <a:endParaRPr/>
            </a:p>
          </p:txBody>
        </p:sp>
      </p:grpSp>
      <p:sp>
        <p:nvSpPr>
          <p:cNvPr id="1463" name="Google Shape;1463;p38"/>
          <p:cNvSpPr txBox="1"/>
          <p:nvPr/>
        </p:nvSpPr>
        <p:spPr>
          <a:xfrm>
            <a:off x="9057886" y="709460"/>
            <a:ext cx="285725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39"/>
          <p:cNvGrpSpPr/>
          <p:nvPr/>
        </p:nvGrpSpPr>
        <p:grpSpPr>
          <a:xfrm>
            <a:off x="-667784" y="1790481"/>
            <a:ext cx="5866570" cy="4863837"/>
            <a:chOff x="-667784" y="1790481"/>
            <a:chExt cx="5866570" cy="4863837"/>
          </a:xfrm>
        </p:grpSpPr>
        <p:grpSp>
          <p:nvGrpSpPr>
            <p:cNvPr id="1469" name="Google Shape;1469;p39"/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1470" name="Google Shape;1470;p39"/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9"/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2" name="Google Shape;1472;p39"/>
            <p:cNvGrpSpPr/>
            <p:nvPr/>
          </p:nvGrpSpPr>
          <p:grpSpPr>
            <a:xfrm>
              <a:off x="-180119" y="1936590"/>
              <a:ext cx="5286297" cy="1825238"/>
              <a:chOff x="-171327" y="1936590"/>
              <a:chExt cx="5286297" cy="1825238"/>
            </a:xfrm>
          </p:grpSpPr>
          <p:sp>
            <p:nvSpPr>
              <p:cNvPr id="1473" name="Google Shape;1473;p39"/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avLst/>
                <a:gdLst/>
                <a:ahLst/>
                <a:cxnLst/>
                <a:rect l="l" t="t" r="r" b="b"/>
                <a:pathLst>
                  <a:path w="936000" h="5202804" extrusionOk="0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9"/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avLst/>
                <a:gdLst/>
                <a:ahLst/>
                <a:cxnLst/>
                <a:rect l="l" t="t" r="r" b="b"/>
                <a:pathLst>
                  <a:path w="756000" h="5095708" extrusionOk="0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39"/>
            <p:cNvGrpSpPr/>
            <p:nvPr/>
          </p:nvGrpSpPr>
          <p:grpSpPr>
            <a:xfrm>
              <a:off x="-337714" y="2107605"/>
              <a:ext cx="5198927" cy="2655289"/>
              <a:chOff x="-320130" y="2107605"/>
              <a:chExt cx="5198927" cy="2655289"/>
            </a:xfrm>
          </p:grpSpPr>
          <p:sp>
            <p:nvSpPr>
              <p:cNvPr id="1476" name="Google Shape;1476;p39"/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avLst/>
                <a:gdLst/>
                <a:ahLst/>
                <a:cxnLst/>
                <a:rect l="l" t="t" r="r" b="b"/>
                <a:pathLst>
                  <a:path w="936000" h="5191906" extrusionOk="0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9"/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avLst/>
                <a:gdLst/>
                <a:ahLst/>
                <a:cxnLst/>
                <a:rect l="l" t="t" r="r" b="b"/>
                <a:pathLst>
                  <a:path w="756000" h="5067923" extrusionOk="0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39"/>
            <p:cNvGrpSpPr/>
            <p:nvPr/>
          </p:nvGrpSpPr>
          <p:grpSpPr>
            <a:xfrm>
              <a:off x="-513588" y="2236732"/>
              <a:ext cx="4885406" cy="3536576"/>
              <a:chOff x="-496004" y="2236732"/>
              <a:chExt cx="4885406" cy="3536576"/>
            </a:xfrm>
          </p:grpSpPr>
          <p:sp>
            <p:nvSpPr>
              <p:cNvPr id="1479" name="Google Shape;1479;p39"/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avLst/>
                <a:gdLst/>
                <a:ahLst/>
                <a:cxnLst/>
                <a:rect l="l" t="t" r="r" b="b"/>
                <a:pathLst>
                  <a:path w="936000" h="5175888" extrusionOk="0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9"/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avLst/>
                <a:gdLst/>
                <a:ahLst/>
                <a:cxnLst/>
                <a:rect l="l" t="t" r="r" b="b"/>
                <a:pathLst>
                  <a:path w="756000" h="5028423" extrusionOk="0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39"/>
            <p:cNvGrpSpPr/>
            <p:nvPr/>
          </p:nvGrpSpPr>
          <p:grpSpPr>
            <a:xfrm>
              <a:off x="-667784" y="2400396"/>
              <a:ext cx="4358040" cy="4253921"/>
              <a:chOff x="-650200" y="2400396"/>
              <a:chExt cx="4358040" cy="4253921"/>
            </a:xfrm>
          </p:grpSpPr>
          <p:sp>
            <p:nvSpPr>
              <p:cNvPr id="1482" name="Google Shape;1482;p39"/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avLst/>
                <a:gdLst/>
                <a:ahLst/>
                <a:cxnLst/>
                <a:rect l="l" t="t" r="r" b="b"/>
                <a:pathLst>
                  <a:path w="936000" h="5154504" extrusionOk="0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9"/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avLst/>
                <a:gdLst/>
                <a:ahLst/>
                <a:cxnLst/>
                <a:rect l="l" t="t" r="r" b="b"/>
                <a:pathLst>
                  <a:path w="756000" h="4976366" extrusionOk="0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4" name="Google Shape;1484;p39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85" name="Google Shape;1485;p39"/>
          <p:cNvGrpSpPr/>
          <p:nvPr/>
        </p:nvGrpSpPr>
        <p:grpSpPr>
          <a:xfrm>
            <a:off x="6321258" y="1734976"/>
            <a:ext cx="4862558" cy="738664"/>
            <a:chOff x="3017858" y="4283314"/>
            <a:chExt cx="2612200" cy="738664"/>
          </a:xfrm>
        </p:grpSpPr>
        <p:sp>
          <p:nvSpPr>
            <p:cNvPr id="1486" name="Google Shape;1486;p39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9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39"/>
          <p:cNvGrpSpPr/>
          <p:nvPr/>
        </p:nvGrpSpPr>
        <p:grpSpPr>
          <a:xfrm>
            <a:off x="6486402" y="2666201"/>
            <a:ext cx="4862558" cy="738664"/>
            <a:chOff x="3017858" y="4283314"/>
            <a:chExt cx="2612200" cy="738664"/>
          </a:xfrm>
        </p:grpSpPr>
        <p:sp>
          <p:nvSpPr>
            <p:cNvPr id="1489" name="Google Shape;1489;p39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9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39"/>
          <p:cNvGrpSpPr/>
          <p:nvPr/>
        </p:nvGrpSpPr>
        <p:grpSpPr>
          <a:xfrm>
            <a:off x="6322116" y="3597426"/>
            <a:ext cx="4862558" cy="738664"/>
            <a:chOff x="3017858" y="4283314"/>
            <a:chExt cx="2612200" cy="738664"/>
          </a:xfrm>
        </p:grpSpPr>
        <p:sp>
          <p:nvSpPr>
            <p:cNvPr id="1492" name="Google Shape;1492;p39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9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39"/>
          <p:cNvGrpSpPr/>
          <p:nvPr/>
        </p:nvGrpSpPr>
        <p:grpSpPr>
          <a:xfrm>
            <a:off x="5997272" y="4528651"/>
            <a:ext cx="4862558" cy="738664"/>
            <a:chOff x="3017858" y="4283314"/>
            <a:chExt cx="2612200" cy="738664"/>
          </a:xfrm>
        </p:grpSpPr>
        <p:sp>
          <p:nvSpPr>
            <p:cNvPr id="1495" name="Google Shape;1495;p39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9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7" name="Google Shape;1497;p39"/>
          <p:cNvGrpSpPr/>
          <p:nvPr/>
        </p:nvGrpSpPr>
        <p:grpSpPr>
          <a:xfrm>
            <a:off x="5169130" y="5459876"/>
            <a:ext cx="4862558" cy="738664"/>
            <a:chOff x="3017858" y="4283314"/>
            <a:chExt cx="2612200" cy="738664"/>
          </a:xfrm>
        </p:grpSpPr>
        <p:sp>
          <p:nvSpPr>
            <p:cNvPr id="1498" name="Google Shape;1498;p39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9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0" name="Google Shape;1500;p39"/>
          <p:cNvSpPr txBox="1"/>
          <p:nvPr/>
        </p:nvSpPr>
        <p:spPr>
          <a:xfrm>
            <a:off x="3949184" y="1941013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9"/>
          <p:cNvSpPr txBox="1"/>
          <p:nvPr/>
        </p:nvSpPr>
        <p:spPr>
          <a:xfrm>
            <a:off x="3798055" y="2900483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9"/>
          <p:cNvSpPr txBox="1"/>
          <p:nvPr/>
        </p:nvSpPr>
        <p:spPr>
          <a:xfrm>
            <a:off x="3520407" y="3861159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9"/>
          <p:cNvSpPr txBox="1"/>
          <p:nvPr/>
        </p:nvSpPr>
        <p:spPr>
          <a:xfrm>
            <a:off x="3034050" y="4799156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9"/>
          <p:cNvSpPr txBox="1"/>
          <p:nvPr/>
        </p:nvSpPr>
        <p:spPr>
          <a:xfrm>
            <a:off x="2356682" y="5661727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9"/>
          <p:cNvSpPr/>
          <p:nvPr/>
        </p:nvSpPr>
        <p:spPr>
          <a:xfrm>
            <a:off x="4673714" y="5670314"/>
            <a:ext cx="332759" cy="31149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9"/>
          <p:cNvSpPr/>
          <p:nvPr/>
        </p:nvSpPr>
        <p:spPr>
          <a:xfrm>
            <a:off x="5787171" y="192006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9"/>
          <p:cNvSpPr/>
          <p:nvPr/>
        </p:nvSpPr>
        <p:spPr>
          <a:xfrm>
            <a:off x="5865021" y="289541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9"/>
          <p:cNvSpPr/>
          <p:nvPr/>
        </p:nvSpPr>
        <p:spPr>
          <a:xfrm>
            <a:off x="5751702" y="383897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9"/>
          <p:cNvSpPr/>
          <p:nvPr/>
        </p:nvSpPr>
        <p:spPr>
          <a:xfrm rot="2700000">
            <a:off x="5487337" y="4642464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rgbClr val="7F7F7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 flipH="1">
            <a:off x="5941515" y="3780101"/>
            <a:ext cx="261716" cy="261716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 rot="10800000" flipH="1">
            <a:off x="3708985" y="3781232"/>
            <a:ext cx="261716" cy="26171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 rot="10800000" flipH="1">
            <a:off x="8174045" y="3780398"/>
            <a:ext cx="261716" cy="261716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4"/>
          <p:cNvGrpSpPr/>
          <p:nvPr/>
        </p:nvGrpSpPr>
        <p:grpSpPr>
          <a:xfrm>
            <a:off x="2988634" y="4322253"/>
            <a:ext cx="1749670" cy="676622"/>
            <a:chOff x="2988634" y="4322253"/>
            <a:chExt cx="1749670" cy="676622"/>
          </a:xfrm>
        </p:grpSpPr>
        <p:sp>
          <p:nvSpPr>
            <p:cNvPr id="266" name="Google Shape;266;p4"/>
            <p:cNvSpPr/>
            <p:nvPr/>
          </p:nvSpPr>
          <p:spPr>
            <a:xfrm rot="4089065">
              <a:off x="3320851" y="4177369"/>
              <a:ext cx="317143" cy="930380"/>
            </a:xfrm>
            <a:prstGeom prst="rtTriangle">
              <a:avLst/>
            </a:pr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 rot="10800000" flipH="1">
              <a:off x="2988635" y="4676915"/>
              <a:ext cx="1749669" cy="321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53694" y="4322253"/>
            <a:ext cx="1749671" cy="676622"/>
            <a:chOff x="7453694" y="4322253"/>
            <a:chExt cx="1749671" cy="676622"/>
          </a:xfrm>
        </p:grpSpPr>
        <p:sp>
          <p:nvSpPr>
            <p:cNvPr id="269" name="Google Shape;269;p4"/>
            <p:cNvSpPr/>
            <p:nvPr/>
          </p:nvSpPr>
          <p:spPr>
            <a:xfrm rot="4089065">
              <a:off x="7785912" y="4177369"/>
              <a:ext cx="317143" cy="930380"/>
            </a:xfrm>
            <a:prstGeom prst="rtTriangle">
              <a:avLst/>
            </a:prstGeom>
            <a:solidFill>
              <a:srgbClr val="CB12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10800000" flipH="1">
              <a:off x="7453696" y="4676915"/>
              <a:ext cx="1749669" cy="321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756106" y="2820770"/>
            <a:ext cx="1749670" cy="676622"/>
            <a:chOff x="3455376" y="2102666"/>
            <a:chExt cx="1749670" cy="676622"/>
          </a:xfrm>
        </p:grpSpPr>
        <p:sp>
          <p:nvSpPr>
            <p:cNvPr id="272" name="Google Shape;272;p4"/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rgbClr val="30C8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4"/>
          <p:cNvGrpSpPr/>
          <p:nvPr/>
        </p:nvGrpSpPr>
        <p:grpSpPr>
          <a:xfrm>
            <a:off x="5244792" y="2820770"/>
            <a:ext cx="1749670" cy="676622"/>
            <a:chOff x="3455376" y="2102666"/>
            <a:chExt cx="1749670" cy="676622"/>
          </a:xfrm>
        </p:grpSpPr>
        <p:sp>
          <p:nvSpPr>
            <p:cNvPr id="275" name="Google Shape;275;p4"/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rgbClr val="F25A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4"/>
          <p:cNvGrpSpPr/>
          <p:nvPr/>
        </p:nvGrpSpPr>
        <p:grpSpPr>
          <a:xfrm>
            <a:off x="9686223" y="2820770"/>
            <a:ext cx="1749670" cy="676622"/>
            <a:chOff x="3455376" y="2102666"/>
            <a:chExt cx="1749670" cy="676622"/>
          </a:xfrm>
        </p:grpSpPr>
        <p:sp>
          <p:nvSpPr>
            <p:cNvPr id="278" name="Google Shape;278;p4"/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rgbClr val="32A5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"/>
          <p:cNvSpPr txBox="1"/>
          <p:nvPr/>
        </p:nvSpPr>
        <p:spPr>
          <a:xfrm>
            <a:off x="977243" y="2813286"/>
            <a:ext cx="1260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 txBox="1"/>
          <p:nvPr/>
        </p:nvSpPr>
        <p:spPr>
          <a:xfrm>
            <a:off x="5442303" y="2813286"/>
            <a:ext cx="1260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"/>
          <p:cNvSpPr txBox="1"/>
          <p:nvPr/>
        </p:nvSpPr>
        <p:spPr>
          <a:xfrm>
            <a:off x="9907361" y="2813286"/>
            <a:ext cx="1260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 txBox="1"/>
          <p:nvPr/>
        </p:nvSpPr>
        <p:spPr>
          <a:xfrm>
            <a:off x="3209773" y="4671212"/>
            <a:ext cx="1260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7674833" y="4670378"/>
            <a:ext cx="1260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4"/>
          <p:cNvGrpSpPr/>
          <p:nvPr/>
        </p:nvGrpSpPr>
        <p:grpSpPr>
          <a:xfrm>
            <a:off x="865851" y="4483987"/>
            <a:ext cx="1482923" cy="1281308"/>
            <a:chOff x="1978221" y="2038912"/>
            <a:chExt cx="1716151" cy="1281308"/>
          </a:xfrm>
        </p:grpSpPr>
        <p:sp>
          <p:nvSpPr>
            <p:cNvPr id="286" name="Google Shape;286;p4"/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3122007" y="2054349"/>
            <a:ext cx="1482923" cy="1281308"/>
            <a:chOff x="1978221" y="2038912"/>
            <a:chExt cx="1716151" cy="1281308"/>
          </a:xfrm>
        </p:grpSpPr>
        <p:sp>
          <p:nvSpPr>
            <p:cNvPr id="289" name="Google Shape;289;p4"/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4"/>
          <p:cNvGrpSpPr/>
          <p:nvPr/>
        </p:nvGrpSpPr>
        <p:grpSpPr>
          <a:xfrm>
            <a:off x="5322401" y="4483987"/>
            <a:ext cx="1482923" cy="1281308"/>
            <a:chOff x="1978221" y="2038912"/>
            <a:chExt cx="1716151" cy="1281308"/>
          </a:xfrm>
        </p:grpSpPr>
        <p:sp>
          <p:nvSpPr>
            <p:cNvPr id="292" name="Google Shape;292;p4"/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4"/>
          <p:cNvGrpSpPr/>
          <p:nvPr/>
        </p:nvGrpSpPr>
        <p:grpSpPr>
          <a:xfrm>
            <a:off x="7578557" y="2054349"/>
            <a:ext cx="1482923" cy="1281308"/>
            <a:chOff x="1978221" y="2038912"/>
            <a:chExt cx="1716151" cy="1281308"/>
          </a:xfrm>
        </p:grpSpPr>
        <p:sp>
          <p:nvSpPr>
            <p:cNvPr id="295" name="Google Shape;295;p4"/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4"/>
          <p:cNvGrpSpPr/>
          <p:nvPr/>
        </p:nvGrpSpPr>
        <p:grpSpPr>
          <a:xfrm>
            <a:off x="9805327" y="4483987"/>
            <a:ext cx="1482923" cy="1281308"/>
            <a:chOff x="1978221" y="2038912"/>
            <a:chExt cx="1716151" cy="1281308"/>
          </a:xfrm>
        </p:grpSpPr>
        <p:sp>
          <p:nvSpPr>
            <p:cNvPr id="298" name="Google Shape;298;p4"/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40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15" name="Google Shape;1515;p40"/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1516" name="Google Shape;1516;p40"/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1517" name="Google Shape;1517;p40"/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0"/>
              <p:cNvSpPr/>
              <p:nvPr/>
            </p:nvSpPr>
            <p:spPr>
              <a:xfrm flipH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40"/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 flipH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22" name="Google Shape;1522;p40"/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523" name="Google Shape;1523;p40"/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0"/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5" name="Google Shape;1525;p40"/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sz="3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6" name="Google Shape;1526;p40"/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527" name="Google Shape;1527;p40"/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0"/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9" name="Google Shape;1529;p40"/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1530" name="Google Shape;1530;p40"/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0"/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40"/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0"/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0"/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0"/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0"/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41"/>
          <p:cNvGrpSpPr/>
          <p:nvPr/>
        </p:nvGrpSpPr>
        <p:grpSpPr>
          <a:xfrm rot="10800000">
            <a:off x="0" y="1"/>
            <a:ext cx="6096002" cy="4568139"/>
            <a:chOff x="3071770" y="47993"/>
            <a:chExt cx="9149963" cy="6856674"/>
          </a:xfrm>
        </p:grpSpPr>
        <p:grpSp>
          <p:nvGrpSpPr>
            <p:cNvPr id="1542" name="Google Shape;1542;p41"/>
            <p:cNvGrpSpPr/>
            <p:nvPr/>
          </p:nvGrpSpPr>
          <p:grpSpPr>
            <a:xfrm>
              <a:off x="3071770" y="47993"/>
              <a:ext cx="9149963" cy="6856674"/>
              <a:chOff x="1517373" y="0"/>
              <a:chExt cx="9149963" cy="6856674"/>
            </a:xfrm>
          </p:grpSpPr>
          <p:sp>
            <p:nvSpPr>
              <p:cNvPr id="1543" name="Google Shape;1543;p41"/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/>
                <a:ahLst/>
                <a:cxnLst/>
                <a:rect l="l" t="t" r="r" b="b"/>
                <a:pathLst>
                  <a:path w="9149963" h="6854147" extrusionOk="0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41"/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6626" extrusionOk="0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41"/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/>
                <a:ahLst/>
                <a:cxnLst/>
                <a:rect l="l" t="t" r="r" b="b"/>
                <a:pathLst>
                  <a:path w="59639" h="60251" extrusionOk="0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/>
                <a:ahLst/>
                <a:cxnLst/>
                <a:rect l="l" t="t" r="r" b="b"/>
                <a:pathLst>
                  <a:path w="80382" h="57717" extrusionOk="0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/>
                <a:ahLst/>
                <a:cxnLst/>
                <a:rect l="l" t="t" r="r" b="b"/>
                <a:pathLst>
                  <a:path w="46529" h="49766" extrusionOk="0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1"/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54334" h="36496" extrusionOk="0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41"/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25" extrusionOk="0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/>
                <a:ahLst/>
                <a:cxnLst/>
                <a:rect l="l" t="t" r="r" b="b"/>
                <a:pathLst>
                  <a:path w="48691" h="57674" extrusionOk="0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1"/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96" extrusionOk="0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1"/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/>
                <a:ahLst/>
                <a:cxnLst/>
                <a:rect l="l" t="t" r="r" b="b"/>
                <a:pathLst>
                  <a:path w="77713" h="42510" extrusionOk="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/>
                <a:ahLst/>
                <a:cxnLst/>
                <a:rect l="l" t="t" r="r" b="b"/>
                <a:pathLst>
                  <a:path w="54333" h="13246" extrusionOk="0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1"/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5841" extrusionOk="0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1"/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0253" extrusionOk="0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1"/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/>
                <a:ahLst/>
                <a:cxnLst/>
                <a:rect l="l" t="t" r="r" b="b"/>
                <a:pathLst>
                  <a:path w="32621" h="24516" extrusionOk="0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1"/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/>
                <a:ahLst/>
                <a:cxnLst/>
                <a:rect l="l" t="t" r="r" b="b"/>
                <a:pathLst>
                  <a:path w="76199" h="60959" extrusionOk="0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1"/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/>
                <a:ahLst/>
                <a:cxnLst/>
                <a:rect l="l" t="t" r="r" b="b"/>
                <a:pathLst>
                  <a:path w="19445" h="34455" extrusionOk="0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1"/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974" extrusionOk="0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41"/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28492" h="15630" extrusionOk="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41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41"/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512" extrusionOk="0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41"/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048" extrusionOk="0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41"/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23853" extrusionOk="0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41"/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159" extrusionOk="0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41"/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/>
                <a:ahLst/>
                <a:cxnLst/>
                <a:rect l="l" t="t" r="r" b="b"/>
                <a:pathLst>
                  <a:path w="17511" h="26504" extrusionOk="0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1"/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526" extrusionOk="0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1"/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/>
                <a:ahLst/>
                <a:cxnLst/>
                <a:rect l="l" t="t" r="r" b="b"/>
                <a:pathLst>
                  <a:path w="29154" h="16565" extrusionOk="0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41"/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825" extrusionOk="0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41"/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/>
                <a:ahLst/>
                <a:cxnLst/>
                <a:rect l="l" t="t" r="r" b="b"/>
                <a:pathLst>
                  <a:path w="43786" h="49462" extrusionOk="0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41"/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1083" h="70439" extrusionOk="0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41"/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/>
                <a:ahLst/>
                <a:cxnLst/>
                <a:rect l="l" t="t" r="r" b="b"/>
                <a:pathLst>
                  <a:path w="46382" h="50429" extrusionOk="0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41"/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0809" h="70439" extrusionOk="0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6" name="Google Shape;1576;p41"/>
            <p:cNvGrpSpPr/>
            <p:nvPr/>
          </p:nvGrpSpPr>
          <p:grpSpPr>
            <a:xfrm>
              <a:off x="5034903" y="2636631"/>
              <a:ext cx="3818603" cy="2903451"/>
              <a:chOff x="5034903" y="2636631"/>
              <a:chExt cx="3818603" cy="2903451"/>
            </a:xfrm>
          </p:grpSpPr>
          <p:sp>
            <p:nvSpPr>
              <p:cNvPr id="1577" name="Google Shape;1577;p41"/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/>
                <a:ahLst/>
                <a:cxnLst/>
                <a:rect l="l" t="t" r="r" b="b"/>
                <a:pathLst>
                  <a:path w="1958790" h="2265037" extrusionOk="0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3B08"/>
                  </a:gs>
                  <a:gs pos="22000">
                    <a:srgbClr val="F25A12"/>
                  </a:gs>
                  <a:gs pos="44000">
                    <a:srgbClr val="FABDA1"/>
                  </a:gs>
                  <a:gs pos="73000">
                    <a:srgbClr val="F25A12"/>
                  </a:gs>
                  <a:gs pos="100000">
                    <a:srgbClr val="A53B08"/>
                  </a:gs>
                </a:gsLst>
                <a:lin ang="8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41"/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/>
                <a:ahLst/>
                <a:cxnLst/>
                <a:rect l="l" t="t" r="r" b="b"/>
                <a:pathLst>
                  <a:path w="1183546" h="1039641" extrusionOk="0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41"/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/>
                <a:ahLst/>
                <a:cxnLst/>
                <a:rect l="l" t="t" r="r" b="b"/>
                <a:pathLst>
                  <a:path w="1073494" h="938054" extrusionOk="0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41"/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/>
                <a:ahLst/>
                <a:cxnLst/>
                <a:rect l="l" t="t" r="r" b="b"/>
                <a:pathLst>
                  <a:path w="1722801" h="1197902" extrusionOk="0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rgbClr val="CB12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41"/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/>
                <a:ahLst/>
                <a:cxnLst/>
                <a:rect l="l" t="t" r="r" b="b"/>
                <a:pathLst>
                  <a:path w="551652" h="462034" extrusionOk="0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41"/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/>
                <a:ahLst/>
                <a:cxnLst/>
                <a:rect l="l" t="t" r="r" b="b"/>
                <a:pathLst>
                  <a:path w="295817" h="261957" extrusionOk="0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41"/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642" h="22518" extrusionOk="0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41"/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49793" extrusionOk="0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41"/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/>
                <a:ahLst/>
                <a:cxnLst/>
                <a:rect l="l" t="t" r="r" b="b"/>
                <a:pathLst>
                  <a:path w="1631884" h="1069984" extrusionOk="0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41"/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/>
                <a:ahLst/>
                <a:cxnLst/>
                <a:rect l="l" t="t" r="r" b="b"/>
                <a:pathLst>
                  <a:path w="172988" h="163250" extrusionOk="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41"/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7113" extrusionOk="0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41"/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1" extrusionOk="0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41"/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/>
                <a:ahLst/>
                <a:cxnLst/>
                <a:rect l="l" t="t" r="r" b="b"/>
                <a:pathLst>
                  <a:path w="1724818" h="513675" extrusionOk="0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41"/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/>
                <a:ahLst/>
                <a:cxnLst/>
                <a:rect l="l" t="t" r="r" b="b"/>
                <a:pathLst>
                  <a:path w="1674024" h="459208" extrusionOk="0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1" name="Google Shape;1591;p41"/>
          <p:cNvSpPr txBox="1"/>
          <p:nvPr/>
        </p:nvSpPr>
        <p:spPr>
          <a:xfrm>
            <a:off x="343448" y="195924"/>
            <a:ext cx="416471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Columns Style</a:t>
            </a:r>
            <a:endParaRPr sz="5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1"/>
          <p:cNvSpPr txBox="1"/>
          <p:nvPr/>
        </p:nvSpPr>
        <p:spPr>
          <a:xfrm>
            <a:off x="1170286" y="4548231"/>
            <a:ext cx="48667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1"/>
          <p:cNvSpPr txBox="1"/>
          <p:nvPr/>
        </p:nvSpPr>
        <p:spPr>
          <a:xfrm>
            <a:off x="1192903" y="3786968"/>
            <a:ext cx="486677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 </a:t>
            </a:r>
            <a:endParaRPr sz="1867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41"/>
          <p:cNvSpPr txBox="1"/>
          <p:nvPr/>
        </p:nvSpPr>
        <p:spPr>
          <a:xfrm>
            <a:off x="6465870" y="4548231"/>
            <a:ext cx="48667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41"/>
          <p:cNvSpPr txBox="1"/>
          <p:nvPr/>
        </p:nvSpPr>
        <p:spPr>
          <a:xfrm>
            <a:off x="6488487" y="3786968"/>
            <a:ext cx="486677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 </a:t>
            </a:r>
            <a:endParaRPr sz="1867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41"/>
          <p:cNvSpPr txBox="1"/>
          <p:nvPr/>
        </p:nvSpPr>
        <p:spPr>
          <a:xfrm>
            <a:off x="6445138" y="1664326"/>
            <a:ext cx="48667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41"/>
          <p:cNvSpPr txBox="1"/>
          <p:nvPr/>
        </p:nvSpPr>
        <p:spPr>
          <a:xfrm>
            <a:off x="6467755" y="903063"/>
            <a:ext cx="486677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 </a:t>
            </a:r>
            <a:endParaRPr sz="1867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2"/>
          <p:cNvSpPr/>
          <p:nvPr/>
        </p:nvSpPr>
        <p:spPr>
          <a:xfrm rot="2401220" flipH="1">
            <a:off x="-133375" y="723831"/>
            <a:ext cx="3577198" cy="3180356"/>
          </a:xfrm>
          <a:custGeom>
            <a:avLst/>
            <a:gdLst/>
            <a:ahLst/>
            <a:cxnLst/>
            <a:rect l="l" t="t" r="r" b="b"/>
            <a:pathLst>
              <a:path w="3577198" h="3180356" extrusionOk="0">
                <a:moveTo>
                  <a:pt x="2044727" y="2831403"/>
                </a:moveTo>
                <a:lnTo>
                  <a:pt x="2042425" y="2833481"/>
                </a:lnTo>
                <a:cubicBezTo>
                  <a:pt x="2044645" y="2850071"/>
                  <a:pt x="1984979" y="2908708"/>
                  <a:pt x="1945744" y="2930843"/>
                </a:cubicBezTo>
                <a:cubicBezTo>
                  <a:pt x="1952925" y="2921440"/>
                  <a:pt x="1952925" y="2921440"/>
                  <a:pt x="1952925" y="2921440"/>
                </a:cubicBezTo>
                <a:cubicBezTo>
                  <a:pt x="1960106" y="2912036"/>
                  <a:pt x="1968396" y="2910927"/>
                  <a:pt x="1958997" y="2903742"/>
                </a:cubicBezTo>
                <a:cubicBezTo>
                  <a:pt x="1958997" y="2903742"/>
                  <a:pt x="1957201" y="2906093"/>
                  <a:pt x="1954369" y="2908583"/>
                </a:cubicBezTo>
                <a:lnTo>
                  <a:pt x="1948422" y="2911694"/>
                </a:lnTo>
                <a:lnTo>
                  <a:pt x="1970181" y="2887564"/>
                </a:lnTo>
                <a:cubicBezTo>
                  <a:pt x="1981276" y="2873396"/>
                  <a:pt x="1991288" y="2858257"/>
                  <a:pt x="1999764" y="2841721"/>
                </a:cubicBezTo>
                <a:cubicBezTo>
                  <a:pt x="1999764" y="2841721"/>
                  <a:pt x="1999886" y="2839386"/>
                  <a:pt x="1999886" y="2839386"/>
                </a:cubicBezTo>
                <a:cubicBezTo>
                  <a:pt x="2011217" y="2824169"/>
                  <a:pt x="2024627" y="2819600"/>
                  <a:pt x="2037159" y="2825526"/>
                </a:cubicBezTo>
                <a:close/>
                <a:moveTo>
                  <a:pt x="772876" y="1099540"/>
                </a:moveTo>
                <a:lnTo>
                  <a:pt x="755880" y="1113214"/>
                </a:lnTo>
                <a:cubicBezTo>
                  <a:pt x="739832" y="1123457"/>
                  <a:pt x="725880" y="1136025"/>
                  <a:pt x="716114" y="1153247"/>
                </a:cubicBezTo>
                <a:cubicBezTo>
                  <a:pt x="699548" y="1183966"/>
                  <a:pt x="675786" y="1209321"/>
                  <a:pt x="646786" y="1227544"/>
                </a:cubicBezTo>
                <a:lnTo>
                  <a:pt x="643687" y="1229138"/>
                </a:lnTo>
                <a:lnTo>
                  <a:pt x="697756" y="1155963"/>
                </a:lnTo>
                <a:lnTo>
                  <a:pt x="758157" y="1087597"/>
                </a:lnTo>
                <a:close/>
                <a:moveTo>
                  <a:pt x="2646967" y="2184565"/>
                </a:moveTo>
                <a:lnTo>
                  <a:pt x="2593180" y="2257360"/>
                </a:lnTo>
                <a:lnTo>
                  <a:pt x="2533638" y="2324754"/>
                </a:lnTo>
                <a:lnTo>
                  <a:pt x="2519105" y="2312963"/>
                </a:lnTo>
                <a:lnTo>
                  <a:pt x="2535358" y="2299887"/>
                </a:lnTo>
                <a:cubicBezTo>
                  <a:pt x="2551323" y="2289698"/>
                  <a:pt x="2565202" y="2277194"/>
                  <a:pt x="2574918" y="2260062"/>
                </a:cubicBezTo>
                <a:cubicBezTo>
                  <a:pt x="2591397" y="2229502"/>
                  <a:pt x="2615036" y="2204279"/>
                  <a:pt x="2643885" y="2186151"/>
                </a:cubicBezTo>
                <a:close/>
                <a:moveTo>
                  <a:pt x="1351679" y="491706"/>
                </a:moveTo>
                <a:cubicBezTo>
                  <a:pt x="1344536" y="501060"/>
                  <a:pt x="1344536" y="501060"/>
                  <a:pt x="1344536" y="501060"/>
                </a:cubicBezTo>
                <a:cubicBezTo>
                  <a:pt x="1337392" y="510415"/>
                  <a:pt x="1329145" y="511519"/>
                  <a:pt x="1338496" y="518666"/>
                </a:cubicBezTo>
                <a:cubicBezTo>
                  <a:pt x="1338496" y="518666"/>
                  <a:pt x="1340282" y="516327"/>
                  <a:pt x="1343099" y="513851"/>
                </a:cubicBezTo>
                <a:lnTo>
                  <a:pt x="1349016" y="510755"/>
                </a:lnTo>
                <a:lnTo>
                  <a:pt x="1327370" y="534760"/>
                </a:lnTo>
                <a:cubicBezTo>
                  <a:pt x="1316333" y="548855"/>
                  <a:pt x="1306373" y="563914"/>
                  <a:pt x="1297941" y="580365"/>
                </a:cubicBezTo>
                <a:cubicBezTo>
                  <a:pt x="1297941" y="580365"/>
                  <a:pt x="1297819" y="582688"/>
                  <a:pt x="1297819" y="582688"/>
                </a:cubicBezTo>
                <a:cubicBezTo>
                  <a:pt x="1286547" y="597826"/>
                  <a:pt x="1273206" y="602371"/>
                  <a:pt x="1260740" y="596476"/>
                </a:cubicBezTo>
                <a:lnTo>
                  <a:pt x="1253211" y="590629"/>
                </a:lnTo>
                <a:lnTo>
                  <a:pt x="1255501" y="588562"/>
                </a:lnTo>
                <a:cubicBezTo>
                  <a:pt x="1253293" y="572058"/>
                  <a:pt x="1312649" y="513726"/>
                  <a:pt x="1351679" y="491706"/>
                </a:cubicBezTo>
                <a:close/>
                <a:moveTo>
                  <a:pt x="3538351" y="315208"/>
                </a:moveTo>
                <a:cubicBezTo>
                  <a:pt x="3533259" y="312460"/>
                  <a:pt x="3525451" y="314257"/>
                  <a:pt x="3514113" y="320280"/>
                </a:cubicBezTo>
                <a:cubicBezTo>
                  <a:pt x="3502661" y="328500"/>
                  <a:pt x="3491208" y="336721"/>
                  <a:pt x="3479641" y="347140"/>
                </a:cubicBezTo>
                <a:cubicBezTo>
                  <a:pt x="3465644" y="361842"/>
                  <a:pt x="3438918" y="367059"/>
                  <a:pt x="3448299" y="398420"/>
                </a:cubicBezTo>
                <a:cubicBezTo>
                  <a:pt x="3450153" y="405132"/>
                  <a:pt x="3441015" y="411268"/>
                  <a:pt x="3434649" y="406526"/>
                </a:cubicBezTo>
                <a:cubicBezTo>
                  <a:pt x="3406991" y="387437"/>
                  <a:pt x="3405610" y="413826"/>
                  <a:pt x="3400523" y="426790"/>
                </a:cubicBezTo>
                <a:cubicBezTo>
                  <a:pt x="3397633" y="439869"/>
                  <a:pt x="3393006" y="444037"/>
                  <a:pt x="3381554" y="452257"/>
                </a:cubicBezTo>
                <a:cubicBezTo>
                  <a:pt x="3347312" y="474721"/>
                  <a:pt x="3308904" y="492557"/>
                  <a:pt x="3285193" y="524392"/>
                </a:cubicBezTo>
                <a:cubicBezTo>
                  <a:pt x="3247602" y="568729"/>
                  <a:pt x="3197512" y="599183"/>
                  <a:pt x="3153670" y="636580"/>
                </a:cubicBezTo>
                <a:cubicBezTo>
                  <a:pt x="3132849" y="655335"/>
                  <a:pt x="3109944" y="671777"/>
                  <a:pt x="3087039" y="688218"/>
                </a:cubicBezTo>
                <a:cubicBezTo>
                  <a:pt x="3082527" y="690187"/>
                  <a:pt x="3079869" y="698868"/>
                  <a:pt x="3071651" y="687413"/>
                </a:cubicBezTo>
                <a:cubicBezTo>
                  <a:pt x="3055445" y="660105"/>
                  <a:pt x="3040055" y="659300"/>
                  <a:pt x="3021203" y="682568"/>
                </a:cubicBezTo>
                <a:cubicBezTo>
                  <a:pt x="3009405" y="697385"/>
                  <a:pt x="2998067" y="703407"/>
                  <a:pt x="2980941" y="693690"/>
                </a:cubicBezTo>
                <a:cubicBezTo>
                  <a:pt x="2972262" y="691032"/>
                  <a:pt x="2963698" y="686173"/>
                  <a:pt x="2956528" y="696823"/>
                </a:cubicBezTo>
                <a:cubicBezTo>
                  <a:pt x="2932702" y="730857"/>
                  <a:pt x="2894525" y="744295"/>
                  <a:pt x="2862481" y="766872"/>
                </a:cubicBezTo>
                <a:cubicBezTo>
                  <a:pt x="2853227" y="775209"/>
                  <a:pt x="2842005" y="779031"/>
                  <a:pt x="2847796" y="794769"/>
                </a:cubicBezTo>
                <a:cubicBezTo>
                  <a:pt x="2853929" y="803909"/>
                  <a:pt x="2842707" y="807734"/>
                  <a:pt x="2835997" y="809588"/>
                </a:cubicBezTo>
                <a:cubicBezTo>
                  <a:pt x="2826973" y="813524"/>
                  <a:pt x="2818180" y="813065"/>
                  <a:pt x="2809845" y="803808"/>
                </a:cubicBezTo>
                <a:cubicBezTo>
                  <a:pt x="2807763" y="801493"/>
                  <a:pt x="2803828" y="792468"/>
                  <a:pt x="2806025" y="792582"/>
                </a:cubicBezTo>
                <a:cubicBezTo>
                  <a:pt x="2832867" y="785168"/>
                  <a:pt x="2821056" y="758090"/>
                  <a:pt x="2835053" y="743386"/>
                </a:cubicBezTo>
                <a:cubicBezTo>
                  <a:pt x="2867441" y="714211"/>
                  <a:pt x="2891383" y="677979"/>
                  <a:pt x="2913239" y="639433"/>
                </a:cubicBezTo>
                <a:cubicBezTo>
                  <a:pt x="2920639" y="624384"/>
                  <a:pt x="2929894" y="616049"/>
                  <a:pt x="2946790" y="630163"/>
                </a:cubicBezTo>
                <a:cubicBezTo>
                  <a:pt x="2950957" y="634791"/>
                  <a:pt x="2957207" y="641735"/>
                  <a:pt x="2964263" y="633283"/>
                </a:cubicBezTo>
                <a:cubicBezTo>
                  <a:pt x="2968890" y="629115"/>
                  <a:pt x="2967036" y="622402"/>
                  <a:pt x="2962869" y="617774"/>
                </a:cubicBezTo>
                <a:cubicBezTo>
                  <a:pt x="2950253" y="606089"/>
                  <a:pt x="2954997" y="599723"/>
                  <a:pt x="2966563" y="589302"/>
                </a:cubicBezTo>
                <a:cubicBezTo>
                  <a:pt x="2980446" y="576797"/>
                  <a:pt x="2994326" y="564295"/>
                  <a:pt x="3014226" y="563130"/>
                </a:cubicBezTo>
                <a:cubicBezTo>
                  <a:pt x="3020937" y="561278"/>
                  <a:pt x="3031928" y="561853"/>
                  <a:pt x="3032389" y="553057"/>
                </a:cubicBezTo>
                <a:cubicBezTo>
                  <a:pt x="3033654" y="528868"/>
                  <a:pt x="3054016" y="518908"/>
                  <a:pt x="3068011" y="504206"/>
                </a:cubicBezTo>
                <a:cubicBezTo>
                  <a:pt x="3084552" y="483019"/>
                  <a:pt x="3081882" y="449805"/>
                  <a:pt x="3062786" y="435576"/>
                </a:cubicBezTo>
                <a:cubicBezTo>
                  <a:pt x="3052255" y="426204"/>
                  <a:pt x="3052831" y="415209"/>
                  <a:pt x="3044497" y="405953"/>
                </a:cubicBezTo>
                <a:cubicBezTo>
                  <a:pt x="3035358" y="412090"/>
                  <a:pt x="3028417" y="418342"/>
                  <a:pt x="3019508" y="420081"/>
                </a:cubicBezTo>
                <a:cubicBezTo>
                  <a:pt x="2961200" y="439080"/>
                  <a:pt x="2929628" y="494758"/>
                  <a:pt x="2881736" y="525327"/>
                </a:cubicBezTo>
                <a:cubicBezTo>
                  <a:pt x="2847609" y="545591"/>
                  <a:pt x="2827835" y="586452"/>
                  <a:pt x="2783291" y="595146"/>
                </a:cubicBezTo>
                <a:cubicBezTo>
                  <a:pt x="2778780" y="597115"/>
                  <a:pt x="2771955" y="601167"/>
                  <a:pt x="2773807" y="607880"/>
                </a:cubicBezTo>
                <a:cubicBezTo>
                  <a:pt x="2781565" y="628131"/>
                  <a:pt x="2766291" y="625126"/>
                  <a:pt x="2755184" y="626751"/>
                </a:cubicBezTo>
                <a:cubicBezTo>
                  <a:pt x="2748589" y="626405"/>
                  <a:pt x="2739795" y="625945"/>
                  <a:pt x="2735169" y="630115"/>
                </a:cubicBezTo>
                <a:cubicBezTo>
                  <a:pt x="2709260" y="661833"/>
                  <a:pt x="2666800" y="672841"/>
                  <a:pt x="2640891" y="704561"/>
                </a:cubicBezTo>
                <a:cubicBezTo>
                  <a:pt x="2625016" y="723575"/>
                  <a:pt x="2602239" y="732305"/>
                  <a:pt x="2584623" y="749058"/>
                </a:cubicBezTo>
                <a:lnTo>
                  <a:pt x="2569518" y="768714"/>
                </a:lnTo>
                <a:lnTo>
                  <a:pt x="2555667" y="760353"/>
                </a:lnTo>
                <a:cubicBezTo>
                  <a:pt x="2542218" y="750331"/>
                  <a:pt x="2556762" y="739441"/>
                  <a:pt x="2559571" y="730269"/>
                </a:cubicBezTo>
                <a:cubicBezTo>
                  <a:pt x="2567513" y="712044"/>
                  <a:pt x="2584139" y="705924"/>
                  <a:pt x="2598684" y="695037"/>
                </a:cubicBezTo>
                <a:cubicBezTo>
                  <a:pt x="2594404" y="687823"/>
                  <a:pt x="2568851" y="686486"/>
                  <a:pt x="2595134" y="673882"/>
                </a:cubicBezTo>
                <a:cubicBezTo>
                  <a:pt x="2606992" y="669841"/>
                  <a:pt x="2609678" y="662992"/>
                  <a:pt x="2598549" y="653090"/>
                </a:cubicBezTo>
                <a:cubicBezTo>
                  <a:pt x="2594149" y="648200"/>
                  <a:pt x="2589745" y="643309"/>
                  <a:pt x="2597079" y="636704"/>
                </a:cubicBezTo>
                <a:cubicBezTo>
                  <a:pt x="2602088" y="629976"/>
                  <a:pt x="2608814" y="634987"/>
                  <a:pt x="2615663" y="637675"/>
                </a:cubicBezTo>
                <a:cubicBezTo>
                  <a:pt x="2633637" y="650266"/>
                  <a:pt x="2652587" y="644268"/>
                  <a:pt x="2656004" y="623478"/>
                </a:cubicBezTo>
                <a:cubicBezTo>
                  <a:pt x="2656611" y="611859"/>
                  <a:pt x="2661623" y="605132"/>
                  <a:pt x="2671037" y="603294"/>
                </a:cubicBezTo>
                <a:cubicBezTo>
                  <a:pt x="2711134" y="593742"/>
                  <a:pt x="2740591" y="564995"/>
                  <a:pt x="2776408" y="548230"/>
                </a:cubicBezTo>
                <a:cubicBezTo>
                  <a:pt x="2807456" y="533545"/>
                  <a:pt x="2806958" y="498569"/>
                  <a:pt x="2775165" y="482926"/>
                </a:cubicBezTo>
                <a:cubicBezTo>
                  <a:pt x="2768319" y="480238"/>
                  <a:pt x="2766238" y="475468"/>
                  <a:pt x="2766604" y="468499"/>
                </a:cubicBezTo>
                <a:cubicBezTo>
                  <a:pt x="2762809" y="451991"/>
                  <a:pt x="2753518" y="451505"/>
                  <a:pt x="2739215" y="457746"/>
                </a:cubicBezTo>
                <a:cubicBezTo>
                  <a:pt x="2698629" y="476591"/>
                  <a:pt x="2662205" y="504973"/>
                  <a:pt x="2625780" y="533357"/>
                </a:cubicBezTo>
                <a:cubicBezTo>
                  <a:pt x="2611113" y="546570"/>
                  <a:pt x="2594244" y="557337"/>
                  <a:pt x="2576391" y="542422"/>
                </a:cubicBezTo>
                <a:cubicBezTo>
                  <a:pt x="2563061" y="530076"/>
                  <a:pt x="2575648" y="512095"/>
                  <a:pt x="2583347" y="498518"/>
                </a:cubicBezTo>
                <a:cubicBezTo>
                  <a:pt x="2598379" y="478334"/>
                  <a:pt x="2596907" y="461948"/>
                  <a:pt x="2581618" y="442509"/>
                </a:cubicBezTo>
                <a:cubicBezTo>
                  <a:pt x="2572935" y="430404"/>
                  <a:pt x="2559729" y="415733"/>
                  <a:pt x="2562780" y="401912"/>
                </a:cubicBezTo>
                <a:cubicBezTo>
                  <a:pt x="2576340" y="365343"/>
                  <a:pt x="2554327" y="340890"/>
                  <a:pt x="2541848" y="312280"/>
                </a:cubicBezTo>
                <a:cubicBezTo>
                  <a:pt x="2533529" y="293204"/>
                  <a:pt x="2517512" y="287705"/>
                  <a:pt x="2507491" y="301162"/>
                </a:cubicBezTo>
                <a:cubicBezTo>
                  <a:pt x="2477791" y="334556"/>
                  <a:pt x="2428888" y="334327"/>
                  <a:pt x="2405793" y="375058"/>
                </a:cubicBezTo>
                <a:cubicBezTo>
                  <a:pt x="2393204" y="393038"/>
                  <a:pt x="2371568" y="405885"/>
                  <a:pt x="2377078" y="434134"/>
                </a:cubicBezTo>
                <a:cubicBezTo>
                  <a:pt x="2379157" y="438902"/>
                  <a:pt x="2376470" y="445751"/>
                  <a:pt x="2371702" y="447832"/>
                </a:cubicBezTo>
                <a:cubicBezTo>
                  <a:pt x="2348108" y="453586"/>
                  <a:pt x="2330874" y="471325"/>
                  <a:pt x="2308631" y="495790"/>
                </a:cubicBezTo>
                <a:cubicBezTo>
                  <a:pt x="2312777" y="461058"/>
                  <a:pt x="2325729" y="436106"/>
                  <a:pt x="2322544" y="407980"/>
                </a:cubicBezTo>
                <a:cubicBezTo>
                  <a:pt x="2322908" y="401008"/>
                  <a:pt x="2320828" y="396241"/>
                  <a:pt x="2313860" y="395876"/>
                </a:cubicBezTo>
                <a:cubicBezTo>
                  <a:pt x="2306891" y="395511"/>
                  <a:pt x="2302003" y="399914"/>
                  <a:pt x="2301516" y="409209"/>
                </a:cubicBezTo>
                <a:cubicBezTo>
                  <a:pt x="2298705" y="418382"/>
                  <a:pt x="2312157" y="428406"/>
                  <a:pt x="2297854" y="434648"/>
                </a:cubicBezTo>
                <a:cubicBezTo>
                  <a:pt x="2295531" y="434526"/>
                  <a:pt x="2295531" y="434526"/>
                  <a:pt x="2293331" y="432081"/>
                </a:cubicBezTo>
                <a:cubicBezTo>
                  <a:pt x="2284889" y="415329"/>
                  <a:pt x="2297964" y="388053"/>
                  <a:pt x="2270696" y="374978"/>
                </a:cubicBezTo>
                <a:cubicBezTo>
                  <a:pt x="2270696" y="374978"/>
                  <a:pt x="2271547" y="358713"/>
                  <a:pt x="2282919" y="363967"/>
                </a:cubicBezTo>
                <a:cubicBezTo>
                  <a:pt x="2294289" y="369223"/>
                  <a:pt x="2299058" y="367142"/>
                  <a:pt x="2301989" y="355645"/>
                </a:cubicBezTo>
                <a:cubicBezTo>
                  <a:pt x="2307608" y="337299"/>
                  <a:pt x="2315429" y="321399"/>
                  <a:pt x="2302462" y="302081"/>
                </a:cubicBezTo>
                <a:cubicBezTo>
                  <a:pt x="2298303" y="292543"/>
                  <a:pt x="2298668" y="285573"/>
                  <a:pt x="2312849" y="281656"/>
                </a:cubicBezTo>
                <a:cubicBezTo>
                  <a:pt x="2319818" y="282020"/>
                  <a:pt x="2326787" y="282385"/>
                  <a:pt x="2325071" y="270644"/>
                </a:cubicBezTo>
                <a:cubicBezTo>
                  <a:pt x="2323236" y="261228"/>
                  <a:pt x="2316509" y="256218"/>
                  <a:pt x="2307339" y="253408"/>
                </a:cubicBezTo>
                <a:cubicBezTo>
                  <a:pt x="2298169" y="250598"/>
                  <a:pt x="2293280" y="255001"/>
                  <a:pt x="2290592" y="261851"/>
                </a:cubicBezTo>
                <a:cubicBezTo>
                  <a:pt x="2282772" y="277752"/>
                  <a:pt x="2279598" y="293895"/>
                  <a:pt x="2255882" y="301973"/>
                </a:cubicBezTo>
                <a:cubicBezTo>
                  <a:pt x="2269929" y="256109"/>
                  <a:pt x="2285935" y="217338"/>
                  <a:pt x="2324925" y="184428"/>
                </a:cubicBezTo>
                <a:cubicBezTo>
                  <a:pt x="2326519" y="198491"/>
                  <a:pt x="2319063" y="207421"/>
                  <a:pt x="2318577" y="216716"/>
                </a:cubicBezTo>
                <a:cubicBezTo>
                  <a:pt x="2315645" y="228212"/>
                  <a:pt x="2307947" y="241790"/>
                  <a:pt x="2323965" y="247289"/>
                </a:cubicBezTo>
                <a:cubicBezTo>
                  <a:pt x="2337661" y="252664"/>
                  <a:pt x="2347439" y="243856"/>
                  <a:pt x="2352813" y="230158"/>
                </a:cubicBezTo>
                <a:cubicBezTo>
                  <a:pt x="2369669" y="175121"/>
                  <a:pt x="2386525" y="120085"/>
                  <a:pt x="2403382" y="65048"/>
                </a:cubicBezTo>
                <a:cubicBezTo>
                  <a:pt x="2405671" y="54683"/>
                  <a:pt x="2388080" y="23619"/>
                  <a:pt x="2374241" y="8477"/>
                </a:cubicBezTo>
                <a:cubicBezTo>
                  <a:pt x="2369628" y="3430"/>
                  <a:pt x="2365432" y="153"/>
                  <a:pt x="2362529" y="0"/>
                </a:cubicBezTo>
                <a:cubicBezTo>
                  <a:pt x="2343823" y="1352"/>
                  <a:pt x="2324997" y="5026"/>
                  <a:pt x="2316933" y="25574"/>
                </a:cubicBezTo>
                <a:cubicBezTo>
                  <a:pt x="2314125" y="34747"/>
                  <a:pt x="2307156" y="34383"/>
                  <a:pt x="2300065" y="36341"/>
                </a:cubicBezTo>
                <a:cubicBezTo>
                  <a:pt x="2267301" y="39286"/>
                  <a:pt x="2252267" y="59470"/>
                  <a:pt x="2243718" y="89312"/>
                </a:cubicBezTo>
                <a:cubicBezTo>
                  <a:pt x="2237734" y="114627"/>
                  <a:pt x="2227106" y="139700"/>
                  <a:pt x="2225768" y="165261"/>
                </a:cubicBezTo>
                <a:cubicBezTo>
                  <a:pt x="2225403" y="172232"/>
                  <a:pt x="2222595" y="181404"/>
                  <a:pt x="2210979" y="180796"/>
                </a:cubicBezTo>
                <a:cubicBezTo>
                  <a:pt x="2206819" y="171259"/>
                  <a:pt x="2209507" y="164410"/>
                  <a:pt x="2212195" y="157560"/>
                </a:cubicBezTo>
                <a:cubicBezTo>
                  <a:pt x="2214761" y="153034"/>
                  <a:pt x="2217449" y="146186"/>
                  <a:pt x="2210601" y="143497"/>
                </a:cubicBezTo>
                <a:cubicBezTo>
                  <a:pt x="2203753" y="140808"/>
                  <a:pt x="2201066" y="147657"/>
                  <a:pt x="2198500" y="152183"/>
                </a:cubicBezTo>
                <a:cubicBezTo>
                  <a:pt x="2185184" y="184106"/>
                  <a:pt x="2188857" y="202938"/>
                  <a:pt x="2215881" y="220662"/>
                </a:cubicBezTo>
                <a:cubicBezTo>
                  <a:pt x="2190084" y="223972"/>
                  <a:pt x="2175419" y="237184"/>
                  <a:pt x="2169556" y="260176"/>
                </a:cubicBezTo>
                <a:cubicBezTo>
                  <a:pt x="2160763" y="294665"/>
                  <a:pt x="2116870" y="287709"/>
                  <a:pt x="2105998" y="317429"/>
                </a:cubicBezTo>
                <a:cubicBezTo>
                  <a:pt x="2105876" y="319753"/>
                  <a:pt x="2103552" y="319631"/>
                  <a:pt x="2101229" y="319510"/>
                </a:cubicBezTo>
                <a:cubicBezTo>
                  <a:pt x="2064062" y="317564"/>
                  <a:pt x="2055500" y="303137"/>
                  <a:pt x="2071384" y="266689"/>
                </a:cubicBezTo>
                <a:cubicBezTo>
                  <a:pt x="2073950" y="262162"/>
                  <a:pt x="2076515" y="257637"/>
                  <a:pt x="2079081" y="253112"/>
                </a:cubicBezTo>
                <a:cubicBezTo>
                  <a:pt x="2085187" y="225472"/>
                  <a:pt x="2109997" y="196480"/>
                  <a:pt x="2069157" y="175703"/>
                </a:cubicBezTo>
                <a:cubicBezTo>
                  <a:pt x="2066835" y="175581"/>
                  <a:pt x="2064754" y="170813"/>
                  <a:pt x="2064876" y="168490"/>
                </a:cubicBezTo>
                <a:cubicBezTo>
                  <a:pt x="2059489" y="137920"/>
                  <a:pt x="2045914" y="130218"/>
                  <a:pt x="2017189" y="145025"/>
                </a:cubicBezTo>
                <a:cubicBezTo>
                  <a:pt x="2012422" y="147105"/>
                  <a:pt x="2005209" y="151387"/>
                  <a:pt x="2000928" y="144173"/>
                </a:cubicBezTo>
                <a:cubicBezTo>
                  <a:pt x="1994690" y="129868"/>
                  <a:pt x="1985032" y="136352"/>
                  <a:pt x="1975375" y="142835"/>
                </a:cubicBezTo>
                <a:cubicBezTo>
                  <a:pt x="1963273" y="151524"/>
                  <a:pt x="1946527" y="159965"/>
                  <a:pt x="1936627" y="171098"/>
                </a:cubicBezTo>
                <a:cubicBezTo>
                  <a:pt x="1874662" y="242415"/>
                  <a:pt x="1796923" y="303584"/>
                  <a:pt x="1746086" y="384803"/>
                </a:cubicBezTo>
                <a:cubicBezTo>
                  <a:pt x="1730933" y="407309"/>
                  <a:pt x="1713700" y="425046"/>
                  <a:pt x="1696467" y="442785"/>
                </a:cubicBezTo>
                <a:cubicBezTo>
                  <a:pt x="1689132" y="449390"/>
                  <a:pt x="1679596" y="453550"/>
                  <a:pt x="1670670" y="446093"/>
                </a:cubicBezTo>
                <a:cubicBezTo>
                  <a:pt x="1661744" y="438637"/>
                  <a:pt x="1671400" y="432153"/>
                  <a:pt x="1674086" y="425302"/>
                </a:cubicBezTo>
                <a:cubicBezTo>
                  <a:pt x="1690214" y="384208"/>
                  <a:pt x="1704139" y="340668"/>
                  <a:pt x="1706449" y="296519"/>
                </a:cubicBezTo>
                <a:cubicBezTo>
                  <a:pt x="1707544" y="275606"/>
                  <a:pt x="1696294" y="268028"/>
                  <a:pt x="1680641" y="255560"/>
                </a:cubicBezTo>
                <a:cubicBezTo>
                  <a:pt x="1640287" y="225488"/>
                  <a:pt x="1612912" y="259005"/>
                  <a:pt x="1584063" y="276135"/>
                </a:cubicBezTo>
                <a:cubicBezTo>
                  <a:pt x="1557539" y="293386"/>
                  <a:pt x="1537495" y="320297"/>
                  <a:pt x="1528702" y="354786"/>
                </a:cubicBezTo>
                <a:cubicBezTo>
                  <a:pt x="1526013" y="361635"/>
                  <a:pt x="1520760" y="373011"/>
                  <a:pt x="1513793" y="372645"/>
                </a:cubicBezTo>
                <a:cubicBezTo>
                  <a:pt x="1476623" y="370701"/>
                  <a:pt x="1465629" y="402745"/>
                  <a:pt x="1443628" y="422562"/>
                </a:cubicBezTo>
                <a:lnTo>
                  <a:pt x="1385451" y="474969"/>
                </a:lnTo>
                <a:lnTo>
                  <a:pt x="1389264" y="466731"/>
                </a:lnTo>
                <a:cubicBezTo>
                  <a:pt x="1389881" y="463498"/>
                  <a:pt x="1389604" y="461436"/>
                  <a:pt x="1389604" y="461436"/>
                </a:cubicBezTo>
                <a:cubicBezTo>
                  <a:pt x="1381357" y="462539"/>
                  <a:pt x="1374214" y="471894"/>
                  <a:pt x="1365965" y="472998"/>
                </a:cubicBezTo>
                <a:cubicBezTo>
                  <a:pt x="1341223" y="476308"/>
                  <a:pt x="1309337" y="488973"/>
                  <a:pt x="1346159" y="450451"/>
                </a:cubicBezTo>
                <a:cubicBezTo>
                  <a:pt x="1270306" y="510992"/>
                  <a:pt x="1218094" y="559971"/>
                  <a:pt x="1175234" y="616098"/>
                </a:cubicBezTo>
                <a:lnTo>
                  <a:pt x="1172103" y="619213"/>
                </a:lnTo>
                <a:lnTo>
                  <a:pt x="1168190" y="617260"/>
                </a:lnTo>
                <a:lnTo>
                  <a:pt x="1165664" y="613612"/>
                </a:lnTo>
                <a:lnTo>
                  <a:pt x="1026507" y="767497"/>
                </a:lnTo>
                <a:lnTo>
                  <a:pt x="1024796" y="764304"/>
                </a:lnTo>
                <a:cubicBezTo>
                  <a:pt x="1024742" y="758013"/>
                  <a:pt x="1031646" y="750790"/>
                  <a:pt x="1024633" y="745430"/>
                </a:cubicBezTo>
                <a:cubicBezTo>
                  <a:pt x="978458" y="776804"/>
                  <a:pt x="955924" y="796616"/>
                  <a:pt x="926247" y="825782"/>
                </a:cubicBezTo>
                <a:cubicBezTo>
                  <a:pt x="904816" y="853845"/>
                  <a:pt x="875136" y="883013"/>
                  <a:pt x="831171" y="930888"/>
                </a:cubicBezTo>
                <a:cubicBezTo>
                  <a:pt x="833378" y="947390"/>
                  <a:pt x="795453" y="977659"/>
                  <a:pt x="775125" y="1013974"/>
                </a:cubicBezTo>
                <a:cubicBezTo>
                  <a:pt x="781165" y="996369"/>
                  <a:pt x="780061" y="988117"/>
                  <a:pt x="757526" y="1007930"/>
                </a:cubicBezTo>
                <a:cubicBezTo>
                  <a:pt x="752307" y="1015977"/>
                  <a:pt x="746219" y="1024403"/>
                  <a:pt x="739545" y="1033104"/>
                </a:cubicBezTo>
                <a:lnTo>
                  <a:pt x="720415" y="1056975"/>
                </a:lnTo>
                <a:lnTo>
                  <a:pt x="727056" y="1062363"/>
                </a:lnTo>
                <a:lnTo>
                  <a:pt x="697362" y="1101474"/>
                </a:lnTo>
                <a:cubicBezTo>
                  <a:pt x="652339" y="1155921"/>
                  <a:pt x="596428" y="1216512"/>
                  <a:pt x="589906" y="1261122"/>
                </a:cubicBezTo>
                <a:lnTo>
                  <a:pt x="564287" y="1282718"/>
                </a:lnTo>
                <a:lnTo>
                  <a:pt x="560995" y="1280339"/>
                </a:lnTo>
                <a:cubicBezTo>
                  <a:pt x="546103" y="1268477"/>
                  <a:pt x="529002" y="1256499"/>
                  <a:pt x="514111" y="1244637"/>
                </a:cubicBezTo>
                <a:cubicBezTo>
                  <a:pt x="507715" y="1239868"/>
                  <a:pt x="499106" y="1234986"/>
                  <a:pt x="496433" y="1243712"/>
                </a:cubicBezTo>
                <a:cubicBezTo>
                  <a:pt x="490857" y="1265586"/>
                  <a:pt x="472947" y="1269082"/>
                  <a:pt x="459107" y="1279439"/>
                </a:cubicBezTo>
                <a:cubicBezTo>
                  <a:pt x="454457" y="1283630"/>
                  <a:pt x="445155" y="1292009"/>
                  <a:pt x="451552" y="1296776"/>
                </a:cubicBezTo>
                <a:cubicBezTo>
                  <a:pt x="470633" y="1313290"/>
                  <a:pt x="447840" y="1325398"/>
                  <a:pt x="449470" y="1336565"/>
                </a:cubicBezTo>
                <a:cubicBezTo>
                  <a:pt x="452386" y="1365534"/>
                  <a:pt x="428656" y="1353208"/>
                  <a:pt x="419470" y="1359377"/>
                </a:cubicBezTo>
                <a:cubicBezTo>
                  <a:pt x="403653" y="1365200"/>
                  <a:pt x="392257" y="1371253"/>
                  <a:pt x="397961" y="1389283"/>
                </a:cubicBezTo>
                <a:cubicBezTo>
                  <a:pt x="399824" y="1396031"/>
                  <a:pt x="397151" y="1404758"/>
                  <a:pt x="390406" y="1406621"/>
                </a:cubicBezTo>
                <a:cubicBezTo>
                  <a:pt x="367960" y="1412095"/>
                  <a:pt x="357964" y="1433737"/>
                  <a:pt x="341800" y="1446192"/>
                </a:cubicBezTo>
                <a:cubicBezTo>
                  <a:pt x="332614" y="1452360"/>
                  <a:pt x="323080" y="1465161"/>
                  <a:pt x="313071" y="1444689"/>
                </a:cubicBezTo>
                <a:cubicBezTo>
                  <a:pt x="311209" y="1437941"/>
                  <a:pt x="295623" y="1439342"/>
                  <a:pt x="294813" y="1454815"/>
                </a:cubicBezTo>
                <a:cubicBezTo>
                  <a:pt x="296793" y="1459352"/>
                  <a:pt x="296563" y="1463773"/>
                  <a:pt x="292026" y="1465753"/>
                </a:cubicBezTo>
                <a:cubicBezTo>
                  <a:pt x="271327" y="1480184"/>
                  <a:pt x="250629" y="1494617"/>
                  <a:pt x="236212" y="1516029"/>
                </a:cubicBezTo>
                <a:cubicBezTo>
                  <a:pt x="224122" y="1535344"/>
                  <a:pt x="222503" y="1566291"/>
                  <a:pt x="189239" y="1566766"/>
                </a:cubicBezTo>
                <a:cubicBezTo>
                  <a:pt x="184820" y="1566536"/>
                  <a:pt x="182261" y="1573052"/>
                  <a:pt x="179820" y="1577357"/>
                </a:cubicBezTo>
                <a:cubicBezTo>
                  <a:pt x="149820" y="1600169"/>
                  <a:pt x="136687" y="1639380"/>
                  <a:pt x="104708" y="1657656"/>
                </a:cubicBezTo>
                <a:cubicBezTo>
                  <a:pt x="79589" y="1671857"/>
                  <a:pt x="67499" y="1691172"/>
                  <a:pt x="59481" y="1717351"/>
                </a:cubicBezTo>
                <a:cubicBezTo>
                  <a:pt x="46581" y="1752141"/>
                  <a:pt x="40078" y="1791698"/>
                  <a:pt x="18570" y="1821604"/>
                </a:cubicBezTo>
                <a:cubicBezTo>
                  <a:pt x="1712" y="1847321"/>
                  <a:pt x="-6188" y="1871289"/>
                  <a:pt x="5681" y="1898509"/>
                </a:cubicBezTo>
                <a:cubicBezTo>
                  <a:pt x="23361" y="1899435"/>
                  <a:pt x="32664" y="1891055"/>
                  <a:pt x="38009" y="1873602"/>
                </a:cubicBezTo>
                <a:cubicBezTo>
                  <a:pt x="49740" y="1818803"/>
                  <a:pt x="74383" y="1771328"/>
                  <a:pt x="120432" y="1738273"/>
                </a:cubicBezTo>
                <a:cubicBezTo>
                  <a:pt x="131944" y="1730009"/>
                  <a:pt x="135312" y="1708021"/>
                  <a:pt x="148454" y="1710926"/>
                </a:cubicBezTo>
                <a:cubicBezTo>
                  <a:pt x="194516" y="1719985"/>
                  <a:pt x="183802" y="1670661"/>
                  <a:pt x="206479" y="1660765"/>
                </a:cubicBezTo>
                <a:cubicBezTo>
                  <a:pt x="202162" y="1616207"/>
                  <a:pt x="251589" y="1603278"/>
                  <a:pt x="262279" y="1568373"/>
                </a:cubicBezTo>
                <a:cubicBezTo>
                  <a:pt x="264837" y="1561857"/>
                  <a:pt x="273792" y="1560109"/>
                  <a:pt x="282516" y="1562782"/>
                </a:cubicBezTo>
                <a:cubicBezTo>
                  <a:pt x="297870" y="1565803"/>
                  <a:pt x="313107" y="1571033"/>
                  <a:pt x="330670" y="1574169"/>
                </a:cubicBezTo>
                <a:cubicBezTo>
                  <a:pt x="302070" y="1612569"/>
                  <a:pt x="280330" y="1646897"/>
                  <a:pt x="262779" y="1685876"/>
                </a:cubicBezTo>
                <a:cubicBezTo>
                  <a:pt x="259990" y="1696814"/>
                  <a:pt x="253014" y="1703097"/>
                  <a:pt x="243943" y="1707057"/>
                </a:cubicBezTo>
                <a:cubicBezTo>
                  <a:pt x="225685" y="1717183"/>
                  <a:pt x="200914" y="1724753"/>
                  <a:pt x="188938" y="1741859"/>
                </a:cubicBezTo>
                <a:cubicBezTo>
                  <a:pt x="172312" y="1763154"/>
                  <a:pt x="151382" y="1782008"/>
                  <a:pt x="132662" y="1800977"/>
                </a:cubicBezTo>
                <a:cubicBezTo>
                  <a:pt x="104582" y="1829431"/>
                  <a:pt x="79701" y="1860269"/>
                  <a:pt x="56157" y="1892007"/>
                </a:cubicBezTo>
                <a:lnTo>
                  <a:pt x="12025" y="1954158"/>
                </a:lnTo>
                <a:lnTo>
                  <a:pt x="1447765" y="3159756"/>
                </a:lnTo>
                <a:lnTo>
                  <a:pt x="1457703" y="3149448"/>
                </a:lnTo>
                <a:cubicBezTo>
                  <a:pt x="1491413" y="3114909"/>
                  <a:pt x="1523725" y="3079126"/>
                  <a:pt x="1549277" y="3038305"/>
                </a:cubicBezTo>
                <a:cubicBezTo>
                  <a:pt x="1564509" y="3015681"/>
                  <a:pt x="1581832" y="2997851"/>
                  <a:pt x="1599155" y="2980020"/>
                </a:cubicBezTo>
                <a:cubicBezTo>
                  <a:pt x="1606528" y="2973380"/>
                  <a:pt x="1616113" y="2969198"/>
                  <a:pt x="1625087" y="2976694"/>
                </a:cubicBezTo>
                <a:cubicBezTo>
                  <a:pt x="1634060" y="2984189"/>
                  <a:pt x="1624353" y="2990707"/>
                  <a:pt x="1621652" y="2997594"/>
                </a:cubicBezTo>
                <a:cubicBezTo>
                  <a:pt x="1605440" y="3038903"/>
                  <a:pt x="1591442" y="3082670"/>
                  <a:pt x="1589120" y="3127050"/>
                </a:cubicBezTo>
                <a:cubicBezTo>
                  <a:pt x="1588020" y="3148072"/>
                  <a:pt x="1599329" y="3155690"/>
                  <a:pt x="1615064" y="3168223"/>
                </a:cubicBezTo>
                <a:cubicBezTo>
                  <a:pt x="1655629" y="3198453"/>
                  <a:pt x="1683146" y="3164760"/>
                  <a:pt x="1712146" y="3147541"/>
                </a:cubicBezTo>
                <a:cubicBezTo>
                  <a:pt x="1738809" y="3130200"/>
                  <a:pt x="1758958" y="3103148"/>
                  <a:pt x="1767797" y="3068478"/>
                </a:cubicBezTo>
                <a:cubicBezTo>
                  <a:pt x="1770499" y="3061593"/>
                  <a:pt x="1775780" y="3050158"/>
                  <a:pt x="1782784" y="3050526"/>
                </a:cubicBezTo>
                <a:cubicBezTo>
                  <a:pt x="1820148" y="3052481"/>
                  <a:pt x="1831199" y="3020269"/>
                  <a:pt x="1853315" y="3000348"/>
                </a:cubicBezTo>
                <a:lnTo>
                  <a:pt x="1911796" y="2947667"/>
                </a:lnTo>
                <a:lnTo>
                  <a:pt x="1907963" y="2955948"/>
                </a:lnTo>
                <a:cubicBezTo>
                  <a:pt x="1907343" y="2959198"/>
                  <a:pt x="1907621" y="2961271"/>
                  <a:pt x="1907621" y="2961271"/>
                </a:cubicBezTo>
                <a:cubicBezTo>
                  <a:pt x="1915911" y="2960162"/>
                  <a:pt x="1923092" y="2950759"/>
                  <a:pt x="1931384" y="2949649"/>
                </a:cubicBezTo>
                <a:cubicBezTo>
                  <a:pt x="1956255" y="2946321"/>
                  <a:pt x="1988307" y="2933591"/>
                  <a:pt x="1951294" y="2972313"/>
                </a:cubicBezTo>
                <a:cubicBezTo>
                  <a:pt x="2027542" y="2911456"/>
                  <a:pt x="2080028" y="2862221"/>
                  <a:pt x="2123112" y="2805801"/>
                </a:cubicBezTo>
                <a:lnTo>
                  <a:pt x="2126259" y="2802670"/>
                </a:lnTo>
                <a:lnTo>
                  <a:pt x="2130193" y="2804633"/>
                </a:lnTo>
                <a:lnTo>
                  <a:pt x="2132732" y="2808300"/>
                </a:lnTo>
                <a:lnTo>
                  <a:pt x="2272616" y="2653611"/>
                </a:lnTo>
                <a:lnTo>
                  <a:pt x="2274336" y="2656821"/>
                </a:lnTo>
                <a:cubicBezTo>
                  <a:pt x="2274390" y="2663144"/>
                  <a:pt x="2267450" y="2670406"/>
                  <a:pt x="2274500" y="2675793"/>
                </a:cubicBezTo>
                <a:cubicBezTo>
                  <a:pt x="2320916" y="2644256"/>
                  <a:pt x="2343568" y="2624340"/>
                  <a:pt x="2373400" y="2595021"/>
                </a:cubicBezTo>
                <a:cubicBezTo>
                  <a:pt x="2394943" y="2566812"/>
                  <a:pt x="2424778" y="2537491"/>
                  <a:pt x="2468973" y="2489366"/>
                </a:cubicBezTo>
                <a:cubicBezTo>
                  <a:pt x="2466754" y="2472778"/>
                  <a:pt x="2504877" y="2442351"/>
                  <a:pt x="2525311" y="2405846"/>
                </a:cubicBezTo>
                <a:cubicBezTo>
                  <a:pt x="2519240" y="2423543"/>
                  <a:pt x="2520349" y="2431838"/>
                  <a:pt x="2543002" y="2411921"/>
                </a:cubicBezTo>
                <a:cubicBezTo>
                  <a:pt x="2548249" y="2403832"/>
                  <a:pt x="2554369" y="2395363"/>
                  <a:pt x="2561077" y="2386616"/>
                </a:cubicBezTo>
                <a:lnTo>
                  <a:pt x="2580307" y="2362620"/>
                </a:lnTo>
                <a:lnTo>
                  <a:pt x="2564530" y="2349819"/>
                </a:lnTo>
                <a:lnTo>
                  <a:pt x="2593572" y="2311566"/>
                </a:lnTo>
                <a:cubicBezTo>
                  <a:pt x="2638360" y="2257401"/>
                  <a:pt x="2693981" y="2197126"/>
                  <a:pt x="2700470" y="2152748"/>
                </a:cubicBezTo>
                <a:lnTo>
                  <a:pt x="2725955" y="2131264"/>
                </a:lnTo>
                <a:lnTo>
                  <a:pt x="2729230" y="2133630"/>
                </a:lnTo>
                <a:cubicBezTo>
                  <a:pt x="2744044" y="2145431"/>
                  <a:pt x="2761056" y="2157347"/>
                  <a:pt x="2775870" y="2169147"/>
                </a:cubicBezTo>
                <a:cubicBezTo>
                  <a:pt x="2782233" y="2173891"/>
                  <a:pt x="2790797" y="2178748"/>
                  <a:pt x="2793457" y="2170067"/>
                </a:cubicBezTo>
                <a:cubicBezTo>
                  <a:pt x="2799003" y="2148307"/>
                  <a:pt x="2816820" y="2144829"/>
                  <a:pt x="2830587" y="2134526"/>
                </a:cubicBezTo>
                <a:cubicBezTo>
                  <a:pt x="2835214" y="2130357"/>
                  <a:pt x="2844467" y="2122021"/>
                  <a:pt x="2838104" y="2117279"/>
                </a:cubicBezTo>
                <a:cubicBezTo>
                  <a:pt x="2819122" y="2100851"/>
                  <a:pt x="2841796" y="2088806"/>
                  <a:pt x="2840175" y="2077696"/>
                </a:cubicBezTo>
                <a:cubicBezTo>
                  <a:pt x="2837274" y="2048878"/>
                  <a:pt x="2860880" y="2061140"/>
                  <a:pt x="2870019" y="2055003"/>
                </a:cubicBezTo>
                <a:cubicBezTo>
                  <a:pt x="2885753" y="2049211"/>
                  <a:pt x="2897091" y="2043189"/>
                  <a:pt x="2891416" y="2025253"/>
                </a:cubicBezTo>
                <a:cubicBezTo>
                  <a:pt x="2889563" y="2018540"/>
                  <a:pt x="2892221" y="2009859"/>
                  <a:pt x="2898932" y="2008005"/>
                </a:cubicBezTo>
                <a:cubicBezTo>
                  <a:pt x="2921261" y="2002559"/>
                  <a:pt x="2931205" y="1981030"/>
                  <a:pt x="2947285" y="1968640"/>
                </a:cubicBezTo>
                <a:cubicBezTo>
                  <a:pt x="2956424" y="1962504"/>
                  <a:pt x="2965908" y="1949770"/>
                  <a:pt x="2975865" y="1970135"/>
                </a:cubicBezTo>
                <a:cubicBezTo>
                  <a:pt x="2977717" y="1976848"/>
                  <a:pt x="2993222" y="1975454"/>
                  <a:pt x="2994028" y="1960062"/>
                </a:cubicBezTo>
                <a:cubicBezTo>
                  <a:pt x="2992058" y="1955548"/>
                  <a:pt x="2992287" y="1951151"/>
                  <a:pt x="2996800" y="1949181"/>
                </a:cubicBezTo>
                <a:cubicBezTo>
                  <a:pt x="3017392" y="1934824"/>
                  <a:pt x="3037982" y="1920466"/>
                  <a:pt x="3052325" y="1899166"/>
                </a:cubicBezTo>
                <a:cubicBezTo>
                  <a:pt x="3064351" y="1879951"/>
                  <a:pt x="3065962" y="1849165"/>
                  <a:pt x="3099054" y="1848692"/>
                </a:cubicBezTo>
                <a:cubicBezTo>
                  <a:pt x="3103450" y="1848922"/>
                  <a:pt x="3105995" y="1842440"/>
                  <a:pt x="3108423" y="1838156"/>
                </a:cubicBezTo>
                <a:cubicBezTo>
                  <a:pt x="3138267" y="1815463"/>
                  <a:pt x="3151332" y="1776456"/>
                  <a:pt x="3183145" y="1758275"/>
                </a:cubicBezTo>
                <a:cubicBezTo>
                  <a:pt x="3208133" y="1744148"/>
                  <a:pt x="3220160" y="1724933"/>
                  <a:pt x="3228137" y="1698890"/>
                </a:cubicBezTo>
                <a:cubicBezTo>
                  <a:pt x="3240969" y="1664281"/>
                  <a:pt x="3247438" y="1624930"/>
                  <a:pt x="3268835" y="1595179"/>
                </a:cubicBezTo>
                <a:cubicBezTo>
                  <a:pt x="3285605" y="1569596"/>
                  <a:pt x="3293464" y="1545753"/>
                  <a:pt x="3281656" y="1518674"/>
                </a:cubicBezTo>
                <a:cubicBezTo>
                  <a:pt x="3264069" y="1517753"/>
                  <a:pt x="3254815" y="1526089"/>
                  <a:pt x="3249497" y="1543451"/>
                </a:cubicBezTo>
                <a:cubicBezTo>
                  <a:pt x="3237827" y="1597966"/>
                  <a:pt x="3213312" y="1645194"/>
                  <a:pt x="3167502" y="1678076"/>
                </a:cubicBezTo>
                <a:cubicBezTo>
                  <a:pt x="3156051" y="1686297"/>
                  <a:pt x="3152700" y="1708172"/>
                  <a:pt x="3139626" y="1705282"/>
                </a:cubicBezTo>
                <a:cubicBezTo>
                  <a:pt x="3093804" y="1696270"/>
                  <a:pt x="3104462" y="1745338"/>
                  <a:pt x="3081903" y="1755182"/>
                </a:cubicBezTo>
                <a:cubicBezTo>
                  <a:pt x="3086197" y="1799508"/>
                  <a:pt x="3037028" y="1812370"/>
                  <a:pt x="3026392" y="1847094"/>
                </a:cubicBezTo>
                <a:cubicBezTo>
                  <a:pt x="3023848" y="1853576"/>
                  <a:pt x="3014940" y="1855315"/>
                  <a:pt x="3006261" y="1852655"/>
                </a:cubicBezTo>
                <a:cubicBezTo>
                  <a:pt x="2990987" y="1849651"/>
                  <a:pt x="2975829" y="1844447"/>
                  <a:pt x="2958357" y="1841328"/>
                </a:cubicBezTo>
                <a:cubicBezTo>
                  <a:pt x="2986809" y="1803128"/>
                  <a:pt x="3008435" y="1768978"/>
                  <a:pt x="3025896" y="1730201"/>
                </a:cubicBezTo>
                <a:cubicBezTo>
                  <a:pt x="3028670" y="1719321"/>
                  <a:pt x="3035610" y="1713070"/>
                  <a:pt x="3044634" y="1709131"/>
                </a:cubicBezTo>
                <a:cubicBezTo>
                  <a:pt x="3062796" y="1699058"/>
                  <a:pt x="3087439" y="1691527"/>
                  <a:pt x="3099352" y="1674510"/>
                </a:cubicBezTo>
                <a:cubicBezTo>
                  <a:pt x="3115892" y="1653325"/>
                  <a:pt x="3136713" y="1634569"/>
                  <a:pt x="3155336" y="1615699"/>
                </a:cubicBezTo>
                <a:cubicBezTo>
                  <a:pt x="3211205" y="1559086"/>
                  <a:pt x="3254343" y="1492989"/>
                  <a:pt x="3299565" y="1429205"/>
                </a:cubicBezTo>
                <a:cubicBezTo>
                  <a:pt x="3316220" y="1405822"/>
                  <a:pt x="3313204" y="1379203"/>
                  <a:pt x="3294339" y="1360575"/>
                </a:cubicBezTo>
                <a:cubicBezTo>
                  <a:pt x="3277557" y="1344262"/>
                  <a:pt x="3280792" y="1324586"/>
                  <a:pt x="3270490" y="1310817"/>
                </a:cubicBezTo>
                <a:cubicBezTo>
                  <a:pt x="3243522" y="1278536"/>
                  <a:pt x="3289343" y="1287548"/>
                  <a:pt x="3290148" y="1272156"/>
                </a:cubicBezTo>
                <a:cubicBezTo>
                  <a:pt x="3292692" y="1265672"/>
                  <a:pt x="3297319" y="1261505"/>
                  <a:pt x="3299863" y="1255023"/>
                </a:cubicBezTo>
                <a:cubicBezTo>
                  <a:pt x="3312121" y="1231410"/>
                  <a:pt x="3324263" y="1209994"/>
                  <a:pt x="3347169" y="1193552"/>
                </a:cubicBezTo>
                <a:cubicBezTo>
                  <a:pt x="3354108" y="1187301"/>
                  <a:pt x="3356768" y="1178619"/>
                  <a:pt x="3363708" y="1172368"/>
                </a:cubicBezTo>
                <a:cubicBezTo>
                  <a:pt x="3391585" y="1145163"/>
                  <a:pt x="3381042" y="1093894"/>
                  <a:pt x="3419680" y="1071661"/>
                </a:cubicBezTo>
                <a:cubicBezTo>
                  <a:pt x="3421993" y="1069577"/>
                  <a:pt x="3424422" y="1065293"/>
                  <a:pt x="3422338" y="1062980"/>
                </a:cubicBezTo>
                <a:cubicBezTo>
                  <a:pt x="3412383" y="1042613"/>
                  <a:pt x="3430776" y="1028141"/>
                  <a:pt x="3436093" y="1010780"/>
                </a:cubicBezTo>
                <a:cubicBezTo>
                  <a:pt x="3438751" y="1002099"/>
                  <a:pt x="3445922" y="991448"/>
                  <a:pt x="3437128" y="990987"/>
                </a:cubicBezTo>
                <a:cubicBezTo>
                  <a:pt x="3419426" y="992267"/>
                  <a:pt x="3409584" y="969702"/>
                  <a:pt x="3391422" y="979776"/>
                </a:cubicBezTo>
                <a:cubicBezTo>
                  <a:pt x="3388994" y="984059"/>
                  <a:pt x="3386566" y="988341"/>
                  <a:pt x="3390846" y="990772"/>
                </a:cubicBezTo>
                <a:cubicBezTo>
                  <a:pt x="3416652" y="1003148"/>
                  <a:pt x="3396291" y="1013106"/>
                  <a:pt x="3387037" y="1021442"/>
                </a:cubicBezTo>
                <a:cubicBezTo>
                  <a:pt x="3377783" y="1029777"/>
                  <a:pt x="3377438" y="1036375"/>
                  <a:pt x="3381260" y="1047600"/>
                </a:cubicBezTo>
                <a:cubicBezTo>
                  <a:pt x="3384851" y="1063223"/>
                  <a:pt x="3361371" y="1090660"/>
                  <a:pt x="3346212" y="1085456"/>
                </a:cubicBezTo>
                <a:cubicBezTo>
                  <a:pt x="3337534" y="1082798"/>
                  <a:pt x="3322374" y="1077594"/>
                  <a:pt x="3336371" y="1062891"/>
                </a:cubicBezTo>
                <a:cubicBezTo>
                  <a:pt x="3345626" y="1054555"/>
                  <a:pt x="3341689" y="1045528"/>
                  <a:pt x="3340066" y="1034420"/>
                </a:cubicBezTo>
                <a:cubicBezTo>
                  <a:pt x="3337049" y="1007801"/>
                  <a:pt x="3351621" y="982103"/>
                  <a:pt x="3357398" y="955946"/>
                </a:cubicBezTo>
                <a:cubicBezTo>
                  <a:pt x="3360288" y="942867"/>
                  <a:pt x="3379843" y="948300"/>
                  <a:pt x="3391180" y="942278"/>
                </a:cubicBezTo>
                <a:cubicBezTo>
                  <a:pt x="3427275" y="926526"/>
                  <a:pt x="3430394" y="909049"/>
                  <a:pt x="3398799" y="880935"/>
                </a:cubicBezTo>
                <a:cubicBezTo>
                  <a:pt x="3398799" y="880935"/>
                  <a:pt x="3396831" y="876423"/>
                  <a:pt x="3394632" y="876308"/>
                </a:cubicBezTo>
                <a:cubicBezTo>
                  <a:pt x="3403886" y="867972"/>
                  <a:pt x="3410137" y="874914"/>
                  <a:pt x="3414302" y="879542"/>
                </a:cubicBezTo>
                <a:cubicBezTo>
                  <a:pt x="3422751" y="886600"/>
                  <a:pt x="3429577" y="882546"/>
                  <a:pt x="3434434" y="873981"/>
                </a:cubicBezTo>
                <a:cubicBezTo>
                  <a:pt x="3439406" y="863216"/>
                  <a:pt x="3444609" y="848053"/>
                  <a:pt x="3431533" y="845163"/>
                </a:cubicBezTo>
                <a:cubicBezTo>
                  <a:pt x="3407581" y="839500"/>
                  <a:pt x="3408387" y="824107"/>
                  <a:pt x="3413590" y="808943"/>
                </a:cubicBezTo>
                <a:cubicBezTo>
                  <a:pt x="3420990" y="793896"/>
                  <a:pt x="3408605" y="777813"/>
                  <a:pt x="3417974" y="767277"/>
                </a:cubicBezTo>
                <a:cubicBezTo>
                  <a:pt x="3448394" y="733590"/>
                  <a:pt x="3468282" y="690530"/>
                  <a:pt x="3500902" y="656956"/>
                </a:cubicBezTo>
                <a:cubicBezTo>
                  <a:pt x="3516982" y="644568"/>
                  <a:pt x="3528894" y="627552"/>
                  <a:pt x="3534327" y="607990"/>
                </a:cubicBezTo>
                <a:cubicBezTo>
                  <a:pt x="3539414" y="595026"/>
                  <a:pt x="3551211" y="580208"/>
                  <a:pt x="3534200" y="568293"/>
                </a:cubicBezTo>
                <a:cubicBezTo>
                  <a:pt x="3517188" y="556377"/>
                  <a:pt x="3509558" y="575824"/>
                  <a:pt x="3498219" y="581844"/>
                </a:cubicBezTo>
                <a:cubicBezTo>
                  <a:pt x="3495906" y="583929"/>
                  <a:pt x="3495791" y="586129"/>
                  <a:pt x="3493478" y="588212"/>
                </a:cubicBezTo>
                <a:cubicBezTo>
                  <a:pt x="3464681" y="633011"/>
                  <a:pt x="3408454" y="654324"/>
                  <a:pt x="3392387" y="708608"/>
                </a:cubicBezTo>
                <a:cubicBezTo>
                  <a:pt x="3358491" y="724474"/>
                  <a:pt x="3335124" y="749712"/>
                  <a:pt x="3309562" y="774835"/>
                </a:cubicBezTo>
                <a:cubicBezTo>
                  <a:pt x="3307247" y="776918"/>
                  <a:pt x="3302851" y="776688"/>
                  <a:pt x="3298570" y="774259"/>
                </a:cubicBezTo>
                <a:cubicBezTo>
                  <a:pt x="3294404" y="769631"/>
                  <a:pt x="3296832" y="765348"/>
                  <a:pt x="3301344" y="763380"/>
                </a:cubicBezTo>
                <a:cubicBezTo>
                  <a:pt x="3310598" y="755044"/>
                  <a:pt x="3317768" y="744393"/>
                  <a:pt x="3316145" y="733285"/>
                </a:cubicBezTo>
                <a:cubicBezTo>
                  <a:pt x="3306879" y="699724"/>
                  <a:pt x="3325617" y="678653"/>
                  <a:pt x="3346439" y="659898"/>
                </a:cubicBezTo>
                <a:cubicBezTo>
                  <a:pt x="3383685" y="622157"/>
                  <a:pt x="3423245" y="582333"/>
                  <a:pt x="3447875" y="532905"/>
                </a:cubicBezTo>
                <a:cubicBezTo>
                  <a:pt x="3452848" y="522139"/>
                  <a:pt x="3464184" y="516119"/>
                  <a:pt x="3475521" y="510097"/>
                </a:cubicBezTo>
                <a:cubicBezTo>
                  <a:pt x="3516473" y="485779"/>
                  <a:pt x="3542728" y="447463"/>
                  <a:pt x="3568981" y="409145"/>
                </a:cubicBezTo>
                <a:cubicBezTo>
                  <a:pt x="3585521" y="387961"/>
                  <a:pt x="3575680" y="365396"/>
                  <a:pt x="3552073" y="353135"/>
                </a:cubicBezTo>
                <a:cubicBezTo>
                  <a:pt x="3545708" y="348393"/>
                  <a:pt x="3548137" y="344109"/>
                  <a:pt x="3546283" y="337398"/>
                </a:cubicBezTo>
                <a:cubicBezTo>
                  <a:pt x="3545817" y="325246"/>
                  <a:pt x="3543443" y="317955"/>
                  <a:pt x="3538351" y="3152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42"/>
          <p:cNvGrpSpPr/>
          <p:nvPr/>
        </p:nvGrpSpPr>
        <p:grpSpPr>
          <a:xfrm>
            <a:off x="709228" y="3265169"/>
            <a:ext cx="2117627" cy="3386226"/>
            <a:chOff x="8696322" y="2321169"/>
            <a:chExt cx="2438400" cy="3899163"/>
          </a:xfrm>
        </p:grpSpPr>
        <p:sp>
          <p:nvSpPr>
            <p:cNvPr id="1604" name="Google Shape;1604;p42"/>
            <p:cNvSpPr/>
            <p:nvPr/>
          </p:nvSpPr>
          <p:spPr>
            <a:xfrm>
              <a:off x="8696322" y="3713599"/>
              <a:ext cx="2438400" cy="18097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8696322" y="3954368"/>
              <a:ext cx="2438400" cy="2265964"/>
            </a:xfrm>
            <a:custGeom>
              <a:avLst/>
              <a:gdLst/>
              <a:ahLst/>
              <a:cxnLst/>
              <a:rect l="l" t="t" r="r" b="b"/>
              <a:pathLst>
                <a:path w="2438400" h="2265964" extrusionOk="0">
                  <a:moveTo>
                    <a:pt x="1205531" y="1417321"/>
                  </a:moveTo>
                  <a:cubicBezTo>
                    <a:pt x="1126792" y="1417321"/>
                    <a:pt x="1074298" y="1447943"/>
                    <a:pt x="1074298" y="1640419"/>
                  </a:cubicBezTo>
                  <a:cubicBezTo>
                    <a:pt x="1074298" y="1828519"/>
                    <a:pt x="1139914" y="1898510"/>
                    <a:pt x="1218654" y="1898510"/>
                  </a:cubicBezTo>
                  <a:cubicBezTo>
                    <a:pt x="1297393" y="1898510"/>
                    <a:pt x="1358636" y="1828519"/>
                    <a:pt x="1358636" y="1640419"/>
                  </a:cubicBezTo>
                  <a:cubicBezTo>
                    <a:pt x="1358636" y="1452316"/>
                    <a:pt x="1284270" y="1417321"/>
                    <a:pt x="1205531" y="1417321"/>
                  </a:cubicBezTo>
                  <a:close/>
                  <a:moveTo>
                    <a:pt x="43" y="0"/>
                  </a:moveTo>
                  <a:lnTo>
                    <a:pt x="319561" y="0"/>
                  </a:lnTo>
                  <a:lnTo>
                    <a:pt x="693981" y="0"/>
                  </a:lnTo>
                  <a:lnTo>
                    <a:pt x="693981" y="1"/>
                  </a:lnTo>
                  <a:lnTo>
                    <a:pt x="1218654" y="1"/>
                  </a:lnTo>
                  <a:lnTo>
                    <a:pt x="1741540" y="1"/>
                  </a:lnTo>
                  <a:lnTo>
                    <a:pt x="1741540" y="0"/>
                  </a:lnTo>
                  <a:lnTo>
                    <a:pt x="2074618" y="0"/>
                  </a:lnTo>
                  <a:lnTo>
                    <a:pt x="2105322" y="0"/>
                  </a:lnTo>
                  <a:lnTo>
                    <a:pt x="2438400" y="0"/>
                  </a:lnTo>
                  <a:cubicBezTo>
                    <a:pt x="2438400" y="0"/>
                    <a:pt x="2438400" y="200224"/>
                    <a:pt x="2364034" y="282925"/>
                  </a:cubicBezTo>
                  <a:cubicBezTo>
                    <a:pt x="2311542" y="339509"/>
                    <a:pt x="2207649" y="348213"/>
                    <a:pt x="2107583" y="352565"/>
                  </a:cubicBezTo>
                  <a:lnTo>
                    <a:pt x="2105322" y="352662"/>
                  </a:lnTo>
                  <a:lnTo>
                    <a:pt x="2105322" y="353609"/>
                  </a:lnTo>
                  <a:lnTo>
                    <a:pt x="2083070" y="353609"/>
                  </a:lnTo>
                  <a:lnTo>
                    <a:pt x="2074618" y="353969"/>
                  </a:lnTo>
                  <a:lnTo>
                    <a:pt x="2074618" y="353609"/>
                  </a:lnTo>
                  <a:lnTo>
                    <a:pt x="1741540" y="353609"/>
                  </a:lnTo>
                  <a:lnTo>
                    <a:pt x="1741540" y="352891"/>
                  </a:lnTo>
                  <a:lnTo>
                    <a:pt x="1718980" y="354332"/>
                  </a:lnTo>
                  <a:cubicBezTo>
                    <a:pt x="1618915" y="358706"/>
                    <a:pt x="1522677" y="358706"/>
                    <a:pt x="1485494" y="398077"/>
                  </a:cubicBezTo>
                  <a:cubicBezTo>
                    <a:pt x="1411130" y="476816"/>
                    <a:pt x="1577358" y="949255"/>
                    <a:pt x="1577358" y="1338582"/>
                  </a:cubicBezTo>
                  <a:cubicBezTo>
                    <a:pt x="1577358" y="1727908"/>
                    <a:pt x="1568609" y="2265964"/>
                    <a:pt x="1218654" y="2265964"/>
                  </a:cubicBezTo>
                  <a:cubicBezTo>
                    <a:pt x="868699" y="2265964"/>
                    <a:pt x="859949" y="1727908"/>
                    <a:pt x="859949" y="1338582"/>
                  </a:cubicBezTo>
                  <a:cubicBezTo>
                    <a:pt x="859949" y="949255"/>
                    <a:pt x="1026178" y="476816"/>
                    <a:pt x="951814" y="398077"/>
                  </a:cubicBezTo>
                  <a:cubicBezTo>
                    <a:pt x="914631" y="358706"/>
                    <a:pt x="818393" y="358706"/>
                    <a:pt x="718328" y="354332"/>
                  </a:cubicBezTo>
                  <a:lnTo>
                    <a:pt x="693981" y="352777"/>
                  </a:lnTo>
                  <a:lnTo>
                    <a:pt x="693981" y="353609"/>
                  </a:lnTo>
                  <a:lnTo>
                    <a:pt x="319561" y="353609"/>
                  </a:lnTo>
                  <a:lnTo>
                    <a:pt x="255959" y="349546"/>
                  </a:lnTo>
                  <a:cubicBezTo>
                    <a:pt x="182063" y="342575"/>
                    <a:pt x="113781" y="326991"/>
                    <a:pt x="74411" y="284341"/>
                  </a:cubicBezTo>
                  <a:cubicBezTo>
                    <a:pt x="-4328" y="201226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8696322" y="2321169"/>
              <a:ext cx="2438399" cy="1332636"/>
            </a:xfrm>
            <a:custGeom>
              <a:avLst/>
              <a:gdLst/>
              <a:ahLst/>
              <a:cxnLst/>
              <a:rect l="l" t="t" r="r" b="b"/>
              <a:pathLst>
                <a:path w="2438399" h="1332636" extrusionOk="0">
                  <a:moveTo>
                    <a:pt x="222110" y="0"/>
                  </a:moveTo>
                  <a:lnTo>
                    <a:pt x="498082" y="0"/>
                  </a:lnTo>
                  <a:lnTo>
                    <a:pt x="528349" y="511288"/>
                  </a:lnTo>
                  <a:lnTo>
                    <a:pt x="558616" y="0"/>
                  </a:lnTo>
                  <a:lnTo>
                    <a:pt x="777624" y="0"/>
                  </a:lnTo>
                  <a:lnTo>
                    <a:pt x="797729" y="339628"/>
                  </a:lnTo>
                  <a:lnTo>
                    <a:pt x="817834" y="0"/>
                  </a:lnTo>
                  <a:lnTo>
                    <a:pt x="1430091" y="0"/>
                  </a:lnTo>
                  <a:lnTo>
                    <a:pt x="1482451" y="884503"/>
                  </a:lnTo>
                  <a:lnTo>
                    <a:pt x="1534812" y="0"/>
                  </a:lnTo>
                  <a:lnTo>
                    <a:pt x="1906078" y="0"/>
                  </a:lnTo>
                  <a:lnTo>
                    <a:pt x="1936345" y="511288"/>
                  </a:lnTo>
                  <a:lnTo>
                    <a:pt x="1966612" y="0"/>
                  </a:lnTo>
                  <a:lnTo>
                    <a:pt x="2034510" y="0"/>
                  </a:lnTo>
                  <a:lnTo>
                    <a:pt x="2059806" y="427303"/>
                  </a:lnTo>
                  <a:lnTo>
                    <a:pt x="2085102" y="0"/>
                  </a:lnTo>
                  <a:lnTo>
                    <a:pt x="2216289" y="0"/>
                  </a:lnTo>
                  <a:cubicBezTo>
                    <a:pt x="2338957" y="0"/>
                    <a:pt x="2438399" y="99442"/>
                    <a:pt x="2438399" y="222110"/>
                  </a:cubicBezTo>
                  <a:lnTo>
                    <a:pt x="2438399" y="1332636"/>
                  </a:lnTo>
                  <a:lnTo>
                    <a:pt x="0" y="1332636"/>
                  </a:lnTo>
                  <a:lnTo>
                    <a:pt x="0" y="222110"/>
                  </a:lnTo>
                  <a:cubicBezTo>
                    <a:pt x="0" y="99442"/>
                    <a:pt x="99442" y="0"/>
                    <a:pt x="22211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7" name="Google Shape;1607;p42"/>
          <p:cNvSpPr txBox="1"/>
          <p:nvPr/>
        </p:nvSpPr>
        <p:spPr>
          <a:xfrm>
            <a:off x="291428" y="1511351"/>
            <a:ext cx="2535426" cy="17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Style</a:t>
            </a:r>
            <a:endParaRPr sz="4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42"/>
          <p:cNvSpPr txBox="1"/>
          <p:nvPr/>
        </p:nvSpPr>
        <p:spPr>
          <a:xfrm>
            <a:off x="4685164" y="3973739"/>
            <a:ext cx="277509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42"/>
          <p:cNvGrpSpPr/>
          <p:nvPr/>
        </p:nvGrpSpPr>
        <p:grpSpPr>
          <a:xfrm>
            <a:off x="4685164" y="3267783"/>
            <a:ext cx="2775095" cy="672703"/>
            <a:chOff x="4686849" y="720000"/>
            <a:chExt cx="3470386" cy="672703"/>
          </a:xfrm>
        </p:grpSpPr>
        <p:sp>
          <p:nvSpPr>
            <p:cNvPr id="1610" name="Google Shape;1610;p42"/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2"/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Two Columns</a:t>
              </a:r>
              <a:endPara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2" name="Google Shape;1612;p42"/>
          <p:cNvSpPr txBox="1"/>
          <p:nvPr/>
        </p:nvSpPr>
        <p:spPr>
          <a:xfrm>
            <a:off x="8522564" y="3973739"/>
            <a:ext cx="277509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3" name="Google Shape;1613;p42"/>
          <p:cNvGrpSpPr/>
          <p:nvPr/>
        </p:nvGrpSpPr>
        <p:grpSpPr>
          <a:xfrm>
            <a:off x="8522564" y="3267783"/>
            <a:ext cx="2775095" cy="672703"/>
            <a:chOff x="4686849" y="720000"/>
            <a:chExt cx="3470386" cy="672703"/>
          </a:xfrm>
        </p:grpSpPr>
        <p:sp>
          <p:nvSpPr>
            <p:cNvPr id="1614" name="Google Shape;1614;p42"/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2"/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Two Columns</a:t>
              </a:r>
              <a:endPara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42"/>
          <p:cNvSpPr/>
          <p:nvPr/>
        </p:nvSpPr>
        <p:spPr>
          <a:xfrm>
            <a:off x="3791873" y="3207592"/>
            <a:ext cx="724277" cy="793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42"/>
          <p:cNvSpPr/>
          <p:nvPr/>
        </p:nvSpPr>
        <p:spPr>
          <a:xfrm>
            <a:off x="7629273" y="3207592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42"/>
          <p:cNvSpPr txBox="1"/>
          <p:nvPr/>
        </p:nvSpPr>
        <p:spPr>
          <a:xfrm>
            <a:off x="3694457" y="1372755"/>
            <a:ext cx="760320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 </a:t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42"/>
          <p:cNvSpPr/>
          <p:nvPr/>
        </p:nvSpPr>
        <p:spPr>
          <a:xfrm>
            <a:off x="7760015" y="3366945"/>
            <a:ext cx="462791" cy="550786"/>
          </a:xfrm>
          <a:custGeom>
            <a:avLst/>
            <a:gdLst/>
            <a:ahLst/>
            <a:cxnLst/>
            <a:rect l="l" t="t" r="r" b="b"/>
            <a:pathLst>
              <a:path w="836628" h="995706" extrusionOk="0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2"/>
          <p:cNvSpPr/>
          <p:nvPr/>
        </p:nvSpPr>
        <p:spPr>
          <a:xfrm>
            <a:off x="3915620" y="3328168"/>
            <a:ext cx="462791" cy="547527"/>
          </a:xfrm>
          <a:custGeom>
            <a:avLst/>
            <a:gdLst/>
            <a:ahLst/>
            <a:cxnLst/>
            <a:rect l="l" t="t" r="r" b="b"/>
            <a:pathLst>
              <a:path w="836628" h="989814" extrusionOk="0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2"/>
          <p:cNvSpPr txBox="1"/>
          <p:nvPr/>
        </p:nvSpPr>
        <p:spPr>
          <a:xfrm>
            <a:off x="3694456" y="538703"/>
            <a:ext cx="760320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 LOREM IPSUM DOLOR SIT AMET, </a:t>
            </a:r>
            <a:endParaRPr sz="1867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43"/>
          <p:cNvSpPr/>
          <p:nvPr/>
        </p:nvSpPr>
        <p:spPr>
          <a:xfrm>
            <a:off x="1798492" y="2238727"/>
            <a:ext cx="8126741" cy="2000841"/>
          </a:xfrm>
          <a:custGeom>
            <a:avLst/>
            <a:gdLst/>
            <a:ahLst/>
            <a:cxnLst/>
            <a:rect l="l" t="t" r="r" b="b"/>
            <a:pathLst>
              <a:path w="8126741" h="2000841" extrusionOk="0">
                <a:moveTo>
                  <a:pt x="5054615" y="122"/>
                </a:moveTo>
                <a:cubicBezTo>
                  <a:pt x="5262636" y="1420"/>
                  <a:pt x="5470657" y="13097"/>
                  <a:pt x="5677692" y="26072"/>
                </a:cubicBezTo>
                <a:cubicBezTo>
                  <a:pt x="5931063" y="40344"/>
                  <a:pt x="6184435" y="39695"/>
                  <a:pt x="6438793" y="23477"/>
                </a:cubicBezTo>
                <a:cubicBezTo>
                  <a:pt x="6685263" y="7258"/>
                  <a:pt x="6933705" y="770"/>
                  <a:pt x="7181160" y="13097"/>
                </a:cubicBezTo>
                <a:cubicBezTo>
                  <a:pt x="7373408" y="22179"/>
                  <a:pt x="7564669" y="19584"/>
                  <a:pt x="7755930" y="5312"/>
                </a:cubicBezTo>
                <a:cubicBezTo>
                  <a:pt x="7866349" y="-2473"/>
                  <a:pt x="7975781" y="4663"/>
                  <a:pt x="8085214" y="8555"/>
                </a:cubicBezTo>
                <a:cubicBezTo>
                  <a:pt x="8098030" y="9204"/>
                  <a:pt x="8111833" y="9204"/>
                  <a:pt x="8124650" y="9204"/>
                </a:cubicBezTo>
                <a:lnTo>
                  <a:pt x="8126741" y="164852"/>
                </a:lnTo>
                <a:lnTo>
                  <a:pt x="6161752" y="1993349"/>
                </a:lnTo>
                <a:lnTo>
                  <a:pt x="5952753" y="1985259"/>
                </a:lnTo>
                <a:cubicBezTo>
                  <a:pt x="5808814" y="1978772"/>
                  <a:pt x="5664875" y="1969040"/>
                  <a:pt x="5520937" y="1962553"/>
                </a:cubicBezTo>
                <a:cubicBezTo>
                  <a:pt x="5303057" y="1952173"/>
                  <a:pt x="5084192" y="1953471"/>
                  <a:pt x="4866311" y="1956066"/>
                </a:cubicBezTo>
                <a:cubicBezTo>
                  <a:pt x="4474917" y="1961256"/>
                  <a:pt x="4082536" y="1969690"/>
                  <a:pt x="3690155" y="1976825"/>
                </a:cubicBezTo>
                <a:cubicBezTo>
                  <a:pt x="3295802" y="1984610"/>
                  <a:pt x="2902435" y="1972933"/>
                  <a:pt x="2508083" y="1970987"/>
                </a:cubicBezTo>
                <a:cubicBezTo>
                  <a:pt x="2181757" y="1969690"/>
                  <a:pt x="1854444" y="1966445"/>
                  <a:pt x="1528117" y="1972933"/>
                </a:cubicBezTo>
                <a:cubicBezTo>
                  <a:pt x="1340799" y="1976825"/>
                  <a:pt x="1154468" y="1982015"/>
                  <a:pt x="967151" y="1988503"/>
                </a:cubicBezTo>
                <a:cubicBezTo>
                  <a:pt x="845887" y="1992395"/>
                  <a:pt x="724624" y="1996287"/>
                  <a:pt x="603360" y="1999531"/>
                </a:cubicBezTo>
                <a:cubicBezTo>
                  <a:pt x="463364" y="2003424"/>
                  <a:pt x="324356" y="1998882"/>
                  <a:pt x="186332" y="1982664"/>
                </a:cubicBezTo>
                <a:cubicBezTo>
                  <a:pt x="163657" y="1980069"/>
                  <a:pt x="140982" y="1974879"/>
                  <a:pt x="120278" y="1969040"/>
                </a:cubicBezTo>
                <a:cubicBezTo>
                  <a:pt x="29577" y="1943091"/>
                  <a:pt x="16761" y="1926873"/>
                  <a:pt x="41407" y="1863945"/>
                </a:cubicBezTo>
                <a:cubicBezTo>
                  <a:pt x="59153" y="1817236"/>
                  <a:pt x="41407" y="1771176"/>
                  <a:pt x="32535" y="1725764"/>
                </a:cubicBezTo>
                <a:cubicBezTo>
                  <a:pt x="22676" y="1678406"/>
                  <a:pt x="41407" y="1643374"/>
                  <a:pt x="100560" y="1616127"/>
                </a:cubicBezTo>
                <a:cubicBezTo>
                  <a:pt x="142954" y="1596665"/>
                  <a:pt x="174502" y="1570067"/>
                  <a:pt x="204078" y="1542820"/>
                </a:cubicBezTo>
                <a:cubicBezTo>
                  <a:pt x="231683" y="1517519"/>
                  <a:pt x="223796" y="1502598"/>
                  <a:pt x="178445" y="1490921"/>
                </a:cubicBezTo>
                <a:cubicBezTo>
                  <a:pt x="152812" y="1483785"/>
                  <a:pt x="126193" y="1479244"/>
                  <a:pt x="99575" y="1472757"/>
                </a:cubicBezTo>
                <a:cubicBezTo>
                  <a:pt x="42394" y="1458484"/>
                  <a:pt x="18732" y="1438373"/>
                  <a:pt x="23661" y="1399449"/>
                </a:cubicBezTo>
                <a:cubicBezTo>
                  <a:pt x="30563" y="1339117"/>
                  <a:pt x="41407" y="1278784"/>
                  <a:pt x="52252" y="1219100"/>
                </a:cubicBezTo>
                <a:cubicBezTo>
                  <a:pt x="58168" y="1183420"/>
                  <a:pt x="89716" y="1158767"/>
                  <a:pt x="137038" y="1140603"/>
                </a:cubicBezTo>
                <a:cubicBezTo>
                  <a:pt x="205064" y="1114653"/>
                  <a:pt x="275062" y="1095191"/>
                  <a:pt x="346045" y="1074432"/>
                </a:cubicBezTo>
                <a:cubicBezTo>
                  <a:pt x="363791" y="1069242"/>
                  <a:pt x="389424" y="1064052"/>
                  <a:pt x="385481" y="1049130"/>
                </a:cubicBezTo>
                <a:cubicBezTo>
                  <a:pt x="382522" y="1036805"/>
                  <a:pt x="357876" y="1036156"/>
                  <a:pt x="340130" y="1034210"/>
                </a:cubicBezTo>
                <a:cubicBezTo>
                  <a:pt x="271118" y="1027073"/>
                  <a:pt x="201120" y="1021235"/>
                  <a:pt x="131123" y="1014099"/>
                </a:cubicBezTo>
                <a:cubicBezTo>
                  <a:pt x="81829" y="1008909"/>
                  <a:pt x="32535" y="1003719"/>
                  <a:pt x="0" y="975174"/>
                </a:cubicBezTo>
                <a:cubicBezTo>
                  <a:pt x="0" y="962200"/>
                  <a:pt x="0" y="949225"/>
                  <a:pt x="0" y="936250"/>
                </a:cubicBezTo>
                <a:cubicBezTo>
                  <a:pt x="38450" y="888244"/>
                  <a:pt x="53238" y="838939"/>
                  <a:pt x="25633" y="786392"/>
                </a:cubicBezTo>
                <a:cubicBezTo>
                  <a:pt x="3944" y="744873"/>
                  <a:pt x="9859" y="703354"/>
                  <a:pt x="34507" y="663132"/>
                </a:cubicBezTo>
                <a:cubicBezTo>
                  <a:pt x="55210" y="628100"/>
                  <a:pt x="77885" y="593068"/>
                  <a:pt x="99575" y="558036"/>
                </a:cubicBezTo>
                <a:cubicBezTo>
                  <a:pt x="108447" y="543764"/>
                  <a:pt x="119292" y="530140"/>
                  <a:pt x="117321" y="514571"/>
                </a:cubicBezTo>
                <a:cubicBezTo>
                  <a:pt x="112391" y="473051"/>
                  <a:pt x="147882" y="453589"/>
                  <a:pt x="202106" y="442561"/>
                </a:cubicBezTo>
                <a:cubicBezTo>
                  <a:pt x="289849" y="425045"/>
                  <a:pt x="381537" y="416612"/>
                  <a:pt x="471251" y="403637"/>
                </a:cubicBezTo>
                <a:cubicBezTo>
                  <a:pt x="498856" y="399744"/>
                  <a:pt x="526461" y="397149"/>
                  <a:pt x="556037" y="386121"/>
                </a:cubicBezTo>
                <a:cubicBezTo>
                  <a:pt x="525476" y="373146"/>
                  <a:pt x="495899" y="373795"/>
                  <a:pt x="466323" y="371848"/>
                </a:cubicBezTo>
                <a:cubicBezTo>
                  <a:pt x="356889" y="364713"/>
                  <a:pt x="246471" y="364713"/>
                  <a:pt x="138024" y="353035"/>
                </a:cubicBezTo>
                <a:cubicBezTo>
                  <a:pt x="125208" y="351089"/>
                  <a:pt x="112391" y="349791"/>
                  <a:pt x="99575" y="347196"/>
                </a:cubicBezTo>
                <a:cubicBezTo>
                  <a:pt x="56196" y="338114"/>
                  <a:pt x="42394" y="321247"/>
                  <a:pt x="69998" y="299190"/>
                </a:cubicBezTo>
                <a:cubicBezTo>
                  <a:pt x="131123" y="249886"/>
                  <a:pt x="119292" y="194094"/>
                  <a:pt x="114362" y="138303"/>
                </a:cubicBezTo>
                <a:cubicBezTo>
                  <a:pt x="113377" y="127275"/>
                  <a:pt x="109434" y="116246"/>
                  <a:pt x="110419" y="105866"/>
                </a:cubicBezTo>
                <a:cubicBezTo>
                  <a:pt x="116334" y="42290"/>
                  <a:pt x="141967" y="26720"/>
                  <a:pt x="238583" y="27369"/>
                </a:cubicBezTo>
                <a:cubicBezTo>
                  <a:pt x="483082" y="29315"/>
                  <a:pt x="727581" y="16340"/>
                  <a:pt x="973066" y="12448"/>
                </a:cubicBezTo>
                <a:cubicBezTo>
                  <a:pt x="1187002" y="9853"/>
                  <a:pt x="1398967" y="17638"/>
                  <a:pt x="1610931" y="37100"/>
                </a:cubicBezTo>
                <a:cubicBezTo>
                  <a:pt x="1768672" y="51372"/>
                  <a:pt x="1925427" y="46182"/>
                  <a:pt x="2082182" y="31261"/>
                </a:cubicBezTo>
                <a:cubicBezTo>
                  <a:pt x="2195559" y="20233"/>
                  <a:pt x="2309921" y="12448"/>
                  <a:pt x="2425269" y="13097"/>
                </a:cubicBezTo>
                <a:cubicBezTo>
                  <a:pt x="2928068" y="15692"/>
                  <a:pt x="3429882" y="17638"/>
                  <a:pt x="3932682" y="18935"/>
                </a:cubicBezTo>
                <a:cubicBezTo>
                  <a:pt x="4306331" y="20233"/>
                  <a:pt x="4679980" y="-1825"/>
                  <a:pt x="5054615" y="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7" name="Google Shape;1627;p43"/>
          <p:cNvGrpSpPr/>
          <p:nvPr/>
        </p:nvGrpSpPr>
        <p:grpSpPr>
          <a:xfrm>
            <a:off x="1844733" y="2259844"/>
            <a:ext cx="7935124" cy="1838934"/>
            <a:chOff x="3404887" y="3516225"/>
            <a:chExt cx="5591899" cy="1541828"/>
          </a:xfrm>
        </p:grpSpPr>
        <p:sp>
          <p:nvSpPr>
            <p:cNvPr id="1628" name="Google Shape;1628;p43"/>
            <p:cNvSpPr/>
            <p:nvPr/>
          </p:nvSpPr>
          <p:spPr>
            <a:xfrm>
              <a:off x="3950943" y="3523641"/>
              <a:ext cx="1958766" cy="383527"/>
            </a:xfrm>
            <a:custGeom>
              <a:avLst/>
              <a:gdLst/>
              <a:ahLst/>
              <a:cxnLst/>
              <a:rect l="l" t="t" r="r" b="b"/>
              <a:pathLst>
                <a:path w="3430116" h="671618" extrusionOk="0">
                  <a:moveTo>
                    <a:pt x="3430117" y="2858"/>
                  </a:moveTo>
                  <a:cubicBezTo>
                    <a:pt x="3379634" y="22860"/>
                    <a:pt x="3327247" y="24765"/>
                    <a:pt x="3278669" y="43815"/>
                  </a:cubicBezTo>
                  <a:cubicBezTo>
                    <a:pt x="3251999" y="54293"/>
                    <a:pt x="3238664" y="68580"/>
                    <a:pt x="3233902" y="98108"/>
                  </a:cubicBezTo>
                  <a:cubicBezTo>
                    <a:pt x="3221519" y="173355"/>
                    <a:pt x="3195802" y="192405"/>
                    <a:pt x="3119602" y="197168"/>
                  </a:cubicBezTo>
                  <a:cubicBezTo>
                    <a:pt x="3001492" y="202883"/>
                    <a:pt x="2886239" y="182880"/>
                    <a:pt x="2769082" y="173355"/>
                  </a:cubicBezTo>
                  <a:cubicBezTo>
                    <a:pt x="2638589" y="163830"/>
                    <a:pt x="2509049" y="142875"/>
                    <a:pt x="2375699" y="154305"/>
                  </a:cubicBezTo>
                  <a:cubicBezTo>
                    <a:pt x="2270924" y="162878"/>
                    <a:pt x="2210917" y="219075"/>
                    <a:pt x="2170912" y="306705"/>
                  </a:cubicBezTo>
                  <a:cubicBezTo>
                    <a:pt x="2124239" y="409575"/>
                    <a:pt x="2041372" y="451485"/>
                    <a:pt x="1932787" y="443865"/>
                  </a:cubicBezTo>
                  <a:cubicBezTo>
                    <a:pt x="1863254" y="439103"/>
                    <a:pt x="1794674" y="428625"/>
                    <a:pt x="1725142" y="420053"/>
                  </a:cubicBezTo>
                  <a:cubicBezTo>
                    <a:pt x="1592744" y="403860"/>
                    <a:pt x="1463204" y="374333"/>
                    <a:pt x="1328902" y="377190"/>
                  </a:cubicBezTo>
                  <a:cubicBezTo>
                    <a:pt x="1241272" y="379095"/>
                    <a:pt x="1172692" y="412433"/>
                    <a:pt x="1121257" y="482918"/>
                  </a:cubicBezTo>
                  <a:cubicBezTo>
                    <a:pt x="1091729" y="523875"/>
                    <a:pt x="1064107" y="566738"/>
                    <a:pt x="1034579" y="607695"/>
                  </a:cubicBezTo>
                  <a:cubicBezTo>
                    <a:pt x="990764" y="667703"/>
                    <a:pt x="945044" y="682943"/>
                    <a:pt x="872654" y="663893"/>
                  </a:cubicBezTo>
                  <a:cubicBezTo>
                    <a:pt x="846937" y="657225"/>
                    <a:pt x="819314" y="651510"/>
                    <a:pt x="796454" y="638175"/>
                  </a:cubicBezTo>
                  <a:cubicBezTo>
                    <a:pt x="572617" y="512445"/>
                    <a:pt x="327824" y="436245"/>
                    <a:pt x="89699" y="345758"/>
                  </a:cubicBezTo>
                  <a:cubicBezTo>
                    <a:pt x="64934" y="336233"/>
                    <a:pt x="41122" y="322898"/>
                    <a:pt x="17309" y="310515"/>
                  </a:cubicBezTo>
                  <a:cubicBezTo>
                    <a:pt x="7784" y="305753"/>
                    <a:pt x="-3646" y="299085"/>
                    <a:pt x="1117" y="285750"/>
                  </a:cubicBezTo>
                  <a:cubicBezTo>
                    <a:pt x="4927" y="275273"/>
                    <a:pt x="16357" y="275273"/>
                    <a:pt x="24929" y="274320"/>
                  </a:cubicBezTo>
                  <a:cubicBezTo>
                    <a:pt x="63982" y="270510"/>
                    <a:pt x="103034" y="262890"/>
                    <a:pt x="143039" y="263843"/>
                  </a:cubicBezTo>
                  <a:cubicBezTo>
                    <a:pt x="176377" y="264795"/>
                    <a:pt x="209714" y="263843"/>
                    <a:pt x="242099" y="259080"/>
                  </a:cubicBezTo>
                  <a:cubicBezTo>
                    <a:pt x="260197" y="256223"/>
                    <a:pt x="289724" y="261937"/>
                    <a:pt x="293534" y="235268"/>
                  </a:cubicBezTo>
                  <a:cubicBezTo>
                    <a:pt x="297344" y="213360"/>
                    <a:pt x="273532" y="200025"/>
                    <a:pt x="257339" y="188595"/>
                  </a:cubicBezTo>
                  <a:cubicBezTo>
                    <a:pt x="213524" y="157163"/>
                    <a:pt x="166852" y="129540"/>
                    <a:pt x="122084" y="100013"/>
                  </a:cubicBezTo>
                  <a:cubicBezTo>
                    <a:pt x="103034" y="86678"/>
                    <a:pt x="70649" y="75248"/>
                    <a:pt x="76364" y="51435"/>
                  </a:cubicBezTo>
                  <a:cubicBezTo>
                    <a:pt x="83032" y="23813"/>
                    <a:pt x="117322" y="27623"/>
                    <a:pt x="142087" y="27623"/>
                  </a:cubicBezTo>
                  <a:cubicBezTo>
                    <a:pt x="256387" y="26670"/>
                    <a:pt x="370687" y="29528"/>
                    <a:pt x="483082" y="50482"/>
                  </a:cubicBezTo>
                  <a:cubicBezTo>
                    <a:pt x="599287" y="72390"/>
                    <a:pt x="713587" y="61913"/>
                    <a:pt x="828839" y="52388"/>
                  </a:cubicBezTo>
                  <a:cubicBezTo>
                    <a:pt x="926947" y="43815"/>
                    <a:pt x="1024102" y="33338"/>
                    <a:pt x="1122209" y="27623"/>
                  </a:cubicBezTo>
                  <a:cubicBezTo>
                    <a:pt x="1437487" y="9525"/>
                    <a:pt x="1753717" y="12383"/>
                    <a:pt x="2068994" y="20003"/>
                  </a:cubicBezTo>
                  <a:cubicBezTo>
                    <a:pt x="2336647" y="26670"/>
                    <a:pt x="2605252" y="26670"/>
                    <a:pt x="2872904" y="25718"/>
                  </a:cubicBezTo>
                  <a:cubicBezTo>
                    <a:pt x="3052927" y="22860"/>
                    <a:pt x="3234854" y="7620"/>
                    <a:pt x="3416782" y="0"/>
                  </a:cubicBezTo>
                  <a:cubicBezTo>
                    <a:pt x="3421544" y="0"/>
                    <a:pt x="3426307" y="1905"/>
                    <a:pt x="3430117" y="2858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6167819" y="3516225"/>
              <a:ext cx="1424249" cy="155830"/>
            </a:xfrm>
            <a:custGeom>
              <a:avLst/>
              <a:gdLst/>
              <a:ahLst/>
              <a:cxnLst/>
              <a:rect l="l" t="t" r="r" b="b"/>
              <a:pathLst>
                <a:path w="2494090" h="272884" extrusionOk="0">
                  <a:moveTo>
                    <a:pt x="2494090" y="56803"/>
                  </a:moveTo>
                  <a:cubicBezTo>
                    <a:pt x="2416938" y="78710"/>
                    <a:pt x="2339785" y="101570"/>
                    <a:pt x="2262633" y="123478"/>
                  </a:cubicBezTo>
                  <a:cubicBezTo>
                    <a:pt x="2082610" y="174913"/>
                    <a:pt x="1903540" y="227300"/>
                    <a:pt x="1717803" y="258733"/>
                  </a:cubicBezTo>
                  <a:cubicBezTo>
                    <a:pt x="1550163" y="288260"/>
                    <a:pt x="1386333" y="266353"/>
                    <a:pt x="1221550" y="240635"/>
                  </a:cubicBezTo>
                  <a:cubicBezTo>
                    <a:pt x="1071056" y="216823"/>
                    <a:pt x="921513" y="187295"/>
                    <a:pt x="770065" y="173008"/>
                  </a:cubicBezTo>
                  <a:cubicBezTo>
                    <a:pt x="656718" y="162530"/>
                    <a:pt x="546228" y="189200"/>
                    <a:pt x="435738" y="212060"/>
                  </a:cubicBezTo>
                  <a:cubicBezTo>
                    <a:pt x="388113" y="222538"/>
                    <a:pt x="338583" y="229205"/>
                    <a:pt x="290958" y="239683"/>
                  </a:cubicBezTo>
                  <a:cubicBezTo>
                    <a:pt x="167133" y="268258"/>
                    <a:pt x="59500" y="173008"/>
                    <a:pt x="10922" y="86330"/>
                  </a:cubicBezTo>
                  <a:cubicBezTo>
                    <a:pt x="-13842" y="42515"/>
                    <a:pt x="4255" y="16798"/>
                    <a:pt x="57595" y="9178"/>
                  </a:cubicBezTo>
                  <a:cubicBezTo>
                    <a:pt x="200470" y="-10825"/>
                    <a:pt x="342393" y="5368"/>
                    <a:pt x="483363" y="24418"/>
                  </a:cubicBezTo>
                  <a:cubicBezTo>
                    <a:pt x="761493" y="62518"/>
                    <a:pt x="1038670" y="61565"/>
                    <a:pt x="1318706" y="49183"/>
                  </a:cubicBezTo>
                  <a:cubicBezTo>
                    <a:pt x="1550163" y="39658"/>
                    <a:pt x="1780668" y="20608"/>
                    <a:pt x="2012125" y="27275"/>
                  </a:cubicBezTo>
                  <a:cubicBezTo>
                    <a:pt x="2145475" y="31085"/>
                    <a:pt x="2277873" y="28228"/>
                    <a:pt x="2411223" y="28228"/>
                  </a:cubicBezTo>
                  <a:cubicBezTo>
                    <a:pt x="2439798" y="28228"/>
                    <a:pt x="2468373" y="29180"/>
                    <a:pt x="2494090" y="56803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3404887" y="3842162"/>
              <a:ext cx="390624" cy="417409"/>
            </a:xfrm>
            <a:custGeom>
              <a:avLst/>
              <a:gdLst/>
              <a:ahLst/>
              <a:cxnLst/>
              <a:rect l="l" t="t" r="r" b="b"/>
              <a:pathLst>
                <a:path w="684046" h="730951" extrusionOk="0">
                  <a:moveTo>
                    <a:pt x="6753" y="730951"/>
                  </a:moveTo>
                  <a:cubicBezTo>
                    <a:pt x="-4677" y="716664"/>
                    <a:pt x="1038" y="706186"/>
                    <a:pt x="4848" y="695709"/>
                  </a:cubicBezTo>
                  <a:cubicBezTo>
                    <a:pt x="22945" y="646179"/>
                    <a:pt x="24850" y="595696"/>
                    <a:pt x="12468" y="546166"/>
                  </a:cubicBezTo>
                  <a:cubicBezTo>
                    <a:pt x="-10392" y="448059"/>
                    <a:pt x="10563" y="357571"/>
                    <a:pt x="52473" y="269941"/>
                  </a:cubicBezTo>
                  <a:cubicBezTo>
                    <a:pt x="70570" y="232794"/>
                    <a:pt x="82000" y="193741"/>
                    <a:pt x="87715" y="151831"/>
                  </a:cubicBezTo>
                  <a:cubicBezTo>
                    <a:pt x="93430" y="102301"/>
                    <a:pt x="122005" y="71821"/>
                    <a:pt x="170583" y="59439"/>
                  </a:cubicBezTo>
                  <a:cubicBezTo>
                    <a:pt x="242973" y="41341"/>
                    <a:pt x="314410" y="18481"/>
                    <a:pt x="386800" y="5146"/>
                  </a:cubicBezTo>
                  <a:cubicBezTo>
                    <a:pt x="485860" y="-12951"/>
                    <a:pt x="578253" y="19434"/>
                    <a:pt x="666835" y="59439"/>
                  </a:cubicBezTo>
                  <a:cubicBezTo>
                    <a:pt x="675408" y="63249"/>
                    <a:pt x="684933" y="68964"/>
                    <a:pt x="683980" y="80394"/>
                  </a:cubicBezTo>
                  <a:cubicBezTo>
                    <a:pt x="683028" y="94681"/>
                    <a:pt x="668740" y="94681"/>
                    <a:pt x="658263" y="96586"/>
                  </a:cubicBezTo>
                  <a:cubicBezTo>
                    <a:pt x="607780" y="104206"/>
                    <a:pt x="558250" y="110874"/>
                    <a:pt x="507768" y="120399"/>
                  </a:cubicBezTo>
                  <a:cubicBezTo>
                    <a:pt x="489670" y="123256"/>
                    <a:pt x="465858" y="126114"/>
                    <a:pt x="459190" y="145164"/>
                  </a:cubicBezTo>
                  <a:cubicBezTo>
                    <a:pt x="451570" y="168024"/>
                    <a:pt x="478240" y="174691"/>
                    <a:pt x="490623" y="186121"/>
                  </a:cubicBezTo>
                  <a:cubicBezTo>
                    <a:pt x="503005" y="197551"/>
                    <a:pt x="524913" y="207076"/>
                    <a:pt x="521103" y="225174"/>
                  </a:cubicBezTo>
                  <a:cubicBezTo>
                    <a:pt x="516340" y="248034"/>
                    <a:pt x="489670" y="244224"/>
                    <a:pt x="472525" y="245176"/>
                  </a:cubicBezTo>
                  <a:cubicBezTo>
                    <a:pt x="398230" y="248034"/>
                    <a:pt x="323935" y="247081"/>
                    <a:pt x="249640" y="248986"/>
                  </a:cubicBezTo>
                  <a:cubicBezTo>
                    <a:pt x="226780" y="248986"/>
                    <a:pt x="197253" y="243271"/>
                    <a:pt x="185823" y="269941"/>
                  </a:cubicBezTo>
                  <a:cubicBezTo>
                    <a:pt x="173440" y="297564"/>
                    <a:pt x="197253" y="318519"/>
                    <a:pt x="214398" y="334711"/>
                  </a:cubicBezTo>
                  <a:cubicBezTo>
                    <a:pt x="258213" y="377574"/>
                    <a:pt x="304885" y="418531"/>
                    <a:pt x="351558" y="458536"/>
                  </a:cubicBezTo>
                  <a:cubicBezTo>
                    <a:pt x="372513" y="477586"/>
                    <a:pt x="401088" y="494731"/>
                    <a:pt x="390610" y="527116"/>
                  </a:cubicBezTo>
                  <a:cubicBezTo>
                    <a:pt x="381085" y="557596"/>
                    <a:pt x="349653" y="551881"/>
                    <a:pt x="324888" y="552834"/>
                  </a:cubicBezTo>
                  <a:cubicBezTo>
                    <a:pt x="234400" y="554739"/>
                    <a:pt x="160105" y="590934"/>
                    <a:pt x="98193" y="655704"/>
                  </a:cubicBezTo>
                  <a:cubicBezTo>
                    <a:pt x="73428" y="684279"/>
                    <a:pt x="42948" y="711901"/>
                    <a:pt x="6753" y="730951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3"/>
            <p:cNvSpPr/>
            <p:nvPr/>
          </p:nvSpPr>
          <p:spPr>
            <a:xfrm>
              <a:off x="3446294" y="3526637"/>
              <a:ext cx="259374" cy="206984"/>
            </a:xfrm>
            <a:custGeom>
              <a:avLst/>
              <a:gdLst/>
              <a:ahLst/>
              <a:cxnLst/>
              <a:rect l="l" t="t" r="r" b="b"/>
              <a:pathLst>
                <a:path w="454205" h="362462" extrusionOk="0">
                  <a:moveTo>
                    <a:pt x="70451" y="362419"/>
                  </a:moveTo>
                  <a:cubicBezTo>
                    <a:pt x="-34" y="361466"/>
                    <a:pt x="-12417" y="346226"/>
                    <a:pt x="10443" y="280504"/>
                  </a:cubicBezTo>
                  <a:cubicBezTo>
                    <a:pt x="28541" y="230021"/>
                    <a:pt x="9491" y="180491"/>
                    <a:pt x="11396" y="130009"/>
                  </a:cubicBezTo>
                  <a:cubicBezTo>
                    <a:pt x="15206" y="25234"/>
                    <a:pt x="47591" y="-5246"/>
                    <a:pt x="153318" y="8089"/>
                  </a:cubicBezTo>
                  <a:cubicBezTo>
                    <a:pt x="227613" y="17614"/>
                    <a:pt x="300956" y="-3341"/>
                    <a:pt x="375251" y="469"/>
                  </a:cubicBezTo>
                  <a:cubicBezTo>
                    <a:pt x="397158" y="1421"/>
                    <a:pt x="420018" y="1421"/>
                    <a:pt x="439068" y="15709"/>
                  </a:cubicBezTo>
                  <a:cubicBezTo>
                    <a:pt x="459071" y="31901"/>
                    <a:pt x="460976" y="47141"/>
                    <a:pt x="434306" y="56666"/>
                  </a:cubicBezTo>
                  <a:cubicBezTo>
                    <a:pt x="408588" y="66191"/>
                    <a:pt x="381918" y="67144"/>
                    <a:pt x="354296" y="67144"/>
                  </a:cubicBezTo>
                  <a:cubicBezTo>
                    <a:pt x="319053" y="68096"/>
                    <a:pt x="291431" y="77621"/>
                    <a:pt x="289526" y="119531"/>
                  </a:cubicBezTo>
                  <a:cubicBezTo>
                    <a:pt x="287621" y="150964"/>
                    <a:pt x="266666" y="154774"/>
                    <a:pt x="241901" y="149059"/>
                  </a:cubicBezTo>
                  <a:cubicBezTo>
                    <a:pt x="209516" y="142391"/>
                    <a:pt x="177131" y="133819"/>
                    <a:pt x="144746" y="128104"/>
                  </a:cubicBezTo>
                  <a:cubicBezTo>
                    <a:pt x="102836" y="121436"/>
                    <a:pt x="85691" y="143344"/>
                    <a:pt x="97121" y="184301"/>
                  </a:cubicBezTo>
                  <a:cubicBezTo>
                    <a:pt x="107598" y="219544"/>
                    <a:pt x="120933" y="252881"/>
                    <a:pt x="130458" y="288124"/>
                  </a:cubicBezTo>
                  <a:cubicBezTo>
                    <a:pt x="145698" y="349084"/>
                    <a:pt x="133316" y="363371"/>
                    <a:pt x="70451" y="362419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3"/>
            <p:cNvSpPr/>
            <p:nvPr/>
          </p:nvSpPr>
          <p:spPr>
            <a:xfrm>
              <a:off x="3408692" y="4788234"/>
              <a:ext cx="148673" cy="269819"/>
            </a:xfrm>
            <a:custGeom>
              <a:avLst/>
              <a:gdLst/>
              <a:ahLst/>
              <a:cxnLst/>
              <a:rect l="l" t="t" r="r" b="b"/>
              <a:pathLst>
                <a:path w="260350" h="472497" extrusionOk="0">
                  <a:moveTo>
                    <a:pt x="2948" y="472497"/>
                  </a:moveTo>
                  <a:cubicBezTo>
                    <a:pt x="7710" y="387725"/>
                    <a:pt x="-5625" y="307715"/>
                    <a:pt x="2948" y="227705"/>
                  </a:cubicBezTo>
                  <a:cubicBezTo>
                    <a:pt x="7710" y="181032"/>
                    <a:pt x="45810" y="155315"/>
                    <a:pt x="69623" y="120072"/>
                  </a:cubicBezTo>
                  <a:cubicBezTo>
                    <a:pt x="95340" y="83877"/>
                    <a:pt x="125820" y="51492"/>
                    <a:pt x="159158" y="21012"/>
                  </a:cubicBezTo>
                  <a:cubicBezTo>
                    <a:pt x="186780" y="-4705"/>
                    <a:pt x="216308" y="-8515"/>
                    <a:pt x="242978" y="19107"/>
                  </a:cubicBezTo>
                  <a:cubicBezTo>
                    <a:pt x="269648" y="46730"/>
                    <a:pt x="263933" y="77210"/>
                    <a:pt x="237263" y="102927"/>
                  </a:cubicBezTo>
                  <a:cubicBezTo>
                    <a:pt x="218213" y="121977"/>
                    <a:pt x="197258" y="139122"/>
                    <a:pt x="176303" y="155315"/>
                  </a:cubicBezTo>
                  <a:cubicBezTo>
                    <a:pt x="86768" y="222942"/>
                    <a:pt x="55335" y="322955"/>
                    <a:pt x="25808" y="423920"/>
                  </a:cubicBezTo>
                  <a:cubicBezTo>
                    <a:pt x="21045" y="439160"/>
                    <a:pt x="22950" y="456305"/>
                    <a:pt x="2948" y="472497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3410605" y="4413019"/>
              <a:ext cx="192863" cy="248513"/>
            </a:xfrm>
            <a:custGeom>
              <a:avLst/>
              <a:gdLst/>
              <a:ahLst/>
              <a:cxnLst/>
              <a:rect l="l" t="t" r="r" b="b"/>
              <a:pathLst>
                <a:path w="337735" h="435186" extrusionOk="0">
                  <a:moveTo>
                    <a:pt x="30078" y="435187"/>
                  </a:moveTo>
                  <a:cubicBezTo>
                    <a:pt x="-15642" y="337079"/>
                    <a:pt x="-2307" y="239924"/>
                    <a:pt x="24363" y="143722"/>
                  </a:cubicBezTo>
                  <a:cubicBezTo>
                    <a:pt x="26268" y="136102"/>
                    <a:pt x="36746" y="129434"/>
                    <a:pt x="44366" y="125624"/>
                  </a:cubicBezTo>
                  <a:cubicBezTo>
                    <a:pt x="134853" y="83714"/>
                    <a:pt x="225341" y="41804"/>
                    <a:pt x="316781" y="847"/>
                  </a:cubicBezTo>
                  <a:cubicBezTo>
                    <a:pt x="320591" y="-1058"/>
                    <a:pt x="325353" y="847"/>
                    <a:pt x="337736" y="847"/>
                  </a:cubicBezTo>
                  <a:cubicBezTo>
                    <a:pt x="308208" y="24659"/>
                    <a:pt x="283443" y="43709"/>
                    <a:pt x="259631" y="63712"/>
                  </a:cubicBezTo>
                  <a:cubicBezTo>
                    <a:pt x="233913" y="84667"/>
                    <a:pt x="221531" y="106574"/>
                    <a:pt x="251058" y="135149"/>
                  </a:cubicBezTo>
                  <a:cubicBezTo>
                    <a:pt x="278681" y="161819"/>
                    <a:pt x="265346" y="176107"/>
                    <a:pt x="233913" y="181822"/>
                  </a:cubicBezTo>
                  <a:cubicBezTo>
                    <a:pt x="198671" y="189442"/>
                    <a:pt x="161523" y="194204"/>
                    <a:pt x="127233" y="203729"/>
                  </a:cubicBezTo>
                  <a:cubicBezTo>
                    <a:pt x="67226" y="219922"/>
                    <a:pt x="51033" y="242782"/>
                    <a:pt x="47223" y="304694"/>
                  </a:cubicBezTo>
                  <a:cubicBezTo>
                    <a:pt x="44366" y="345652"/>
                    <a:pt x="42461" y="386609"/>
                    <a:pt x="38651" y="426614"/>
                  </a:cubicBezTo>
                  <a:cubicBezTo>
                    <a:pt x="38651" y="428519"/>
                    <a:pt x="34841" y="431377"/>
                    <a:pt x="30078" y="435187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7572537" y="3522508"/>
              <a:ext cx="1424249" cy="84696"/>
            </a:xfrm>
            <a:custGeom>
              <a:avLst/>
              <a:gdLst/>
              <a:ahLst/>
              <a:cxnLst/>
              <a:rect l="l" t="t" r="r" b="b"/>
              <a:pathLst>
                <a:path w="2494090" h="272884" extrusionOk="0">
                  <a:moveTo>
                    <a:pt x="2494090" y="56803"/>
                  </a:moveTo>
                  <a:cubicBezTo>
                    <a:pt x="2416938" y="78710"/>
                    <a:pt x="2339785" y="101570"/>
                    <a:pt x="2262633" y="123478"/>
                  </a:cubicBezTo>
                  <a:cubicBezTo>
                    <a:pt x="2082610" y="174913"/>
                    <a:pt x="1903540" y="227300"/>
                    <a:pt x="1717803" y="258733"/>
                  </a:cubicBezTo>
                  <a:cubicBezTo>
                    <a:pt x="1550163" y="288260"/>
                    <a:pt x="1386333" y="266353"/>
                    <a:pt x="1221550" y="240635"/>
                  </a:cubicBezTo>
                  <a:cubicBezTo>
                    <a:pt x="1071056" y="216823"/>
                    <a:pt x="921513" y="187295"/>
                    <a:pt x="770065" y="173008"/>
                  </a:cubicBezTo>
                  <a:cubicBezTo>
                    <a:pt x="656718" y="162530"/>
                    <a:pt x="546228" y="189200"/>
                    <a:pt x="435738" y="212060"/>
                  </a:cubicBezTo>
                  <a:cubicBezTo>
                    <a:pt x="388113" y="222538"/>
                    <a:pt x="338583" y="229205"/>
                    <a:pt x="290958" y="239683"/>
                  </a:cubicBezTo>
                  <a:cubicBezTo>
                    <a:pt x="167133" y="268258"/>
                    <a:pt x="59500" y="173008"/>
                    <a:pt x="10922" y="86330"/>
                  </a:cubicBezTo>
                  <a:cubicBezTo>
                    <a:pt x="-13842" y="42515"/>
                    <a:pt x="4255" y="16798"/>
                    <a:pt x="57595" y="9178"/>
                  </a:cubicBezTo>
                  <a:cubicBezTo>
                    <a:pt x="200470" y="-10825"/>
                    <a:pt x="342393" y="5368"/>
                    <a:pt x="483363" y="24418"/>
                  </a:cubicBezTo>
                  <a:cubicBezTo>
                    <a:pt x="761493" y="62518"/>
                    <a:pt x="1038670" y="61565"/>
                    <a:pt x="1318706" y="49183"/>
                  </a:cubicBezTo>
                  <a:cubicBezTo>
                    <a:pt x="1550163" y="39658"/>
                    <a:pt x="1780668" y="20608"/>
                    <a:pt x="2012125" y="27275"/>
                  </a:cubicBezTo>
                  <a:cubicBezTo>
                    <a:pt x="2145475" y="31085"/>
                    <a:pt x="2277873" y="28228"/>
                    <a:pt x="2411223" y="28228"/>
                  </a:cubicBezTo>
                  <a:cubicBezTo>
                    <a:pt x="2439798" y="28228"/>
                    <a:pt x="2468373" y="29180"/>
                    <a:pt x="2494090" y="56803"/>
                  </a:cubicBezTo>
                  <a:close/>
                </a:path>
              </a:pathLst>
            </a:custGeom>
            <a:solidFill>
              <a:srgbClr val="D2B1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43"/>
          <p:cNvSpPr txBox="1"/>
          <p:nvPr/>
        </p:nvSpPr>
        <p:spPr>
          <a:xfrm>
            <a:off x="0" y="2671679"/>
            <a:ext cx="80345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43"/>
          <p:cNvSpPr txBox="1"/>
          <p:nvPr/>
        </p:nvSpPr>
        <p:spPr>
          <a:xfrm>
            <a:off x="49" y="3611010"/>
            <a:ext cx="8034445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7" name="Google Shape;1637;p43"/>
          <p:cNvGrpSpPr/>
          <p:nvPr/>
        </p:nvGrpSpPr>
        <p:grpSpPr>
          <a:xfrm rot="-235551" flipH="1">
            <a:off x="7687084" y="2215088"/>
            <a:ext cx="4069617" cy="4382339"/>
            <a:chOff x="646749" y="2978958"/>
            <a:chExt cx="3230108" cy="3478319"/>
          </a:xfrm>
        </p:grpSpPr>
        <p:sp>
          <p:nvSpPr>
            <p:cNvPr id="1638" name="Google Shape;1638;p43"/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/>
              <a:ahLst/>
              <a:cxnLst/>
              <a:rect l="l" t="t" r="r" b="b"/>
              <a:pathLst>
                <a:path w="1260852" h="1419559" extrusionOk="0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>
              <a:gsLst>
                <a:gs pos="0">
                  <a:srgbClr val="F8AEB9"/>
                </a:gs>
                <a:gs pos="46000">
                  <a:srgbClr val="ED445D"/>
                </a:gs>
                <a:gs pos="100000">
                  <a:srgbClr val="870C1E"/>
                </a:gs>
              </a:gsLst>
              <a:lin ang="20399999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3"/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/>
              <a:ahLst/>
              <a:cxnLst/>
              <a:rect l="l" t="t" r="r" b="b"/>
              <a:pathLst>
                <a:path w="634516" h="2016426" extrusionOk="0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>
              <a:gsLst>
                <a:gs pos="0">
                  <a:srgbClr val="F5FCFA"/>
                </a:gs>
                <a:gs pos="74000">
                  <a:srgbClr val="A5A5A5"/>
                </a:gs>
                <a:gs pos="83000">
                  <a:srgbClr val="BFBFBF"/>
                </a:gs>
                <a:gs pos="100000">
                  <a:srgbClr val="D8D8D8"/>
                </a:gs>
              </a:gsLst>
              <a:lin ang="11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3"/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/>
              <a:ahLst/>
              <a:cxnLst/>
              <a:rect l="l" t="t" r="r" b="b"/>
              <a:pathLst>
                <a:path w="213330" h="226350" extrusionOk="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0">
                  <a:srgbClr val="8C760A"/>
                </a:gs>
                <a:gs pos="11000">
                  <a:srgbClr val="D2B110"/>
                </a:gs>
                <a:gs pos="23000">
                  <a:schemeClr val="accent1"/>
                </a:gs>
                <a:gs pos="41000">
                  <a:srgbClr val="F6E48A"/>
                </a:gs>
                <a:gs pos="62000">
                  <a:schemeClr val="accent1"/>
                </a:gs>
                <a:gs pos="84000">
                  <a:srgbClr val="D2B110"/>
                </a:gs>
                <a:gs pos="100000">
                  <a:srgbClr val="8C760A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6" name="Google Shape;1646;p44"/>
          <p:cNvGrpSpPr/>
          <p:nvPr/>
        </p:nvGrpSpPr>
        <p:grpSpPr>
          <a:xfrm>
            <a:off x="924115" y="3574112"/>
            <a:ext cx="5264010" cy="2423058"/>
            <a:chOff x="1798492" y="2080915"/>
            <a:chExt cx="10103453" cy="4650684"/>
          </a:xfrm>
        </p:grpSpPr>
        <p:sp>
          <p:nvSpPr>
            <p:cNvPr id="1647" name="Google Shape;1647;p44"/>
            <p:cNvSpPr/>
            <p:nvPr/>
          </p:nvSpPr>
          <p:spPr>
            <a:xfrm>
              <a:off x="1798492" y="2238727"/>
              <a:ext cx="8126741" cy="2000841"/>
            </a:xfrm>
            <a:custGeom>
              <a:avLst/>
              <a:gdLst/>
              <a:ahLst/>
              <a:cxnLst/>
              <a:rect l="l" t="t" r="r" b="b"/>
              <a:pathLst>
                <a:path w="8126741" h="2000841" extrusionOk="0">
                  <a:moveTo>
                    <a:pt x="5054615" y="122"/>
                  </a:moveTo>
                  <a:cubicBezTo>
                    <a:pt x="5262636" y="1420"/>
                    <a:pt x="5470657" y="13097"/>
                    <a:pt x="5677692" y="26072"/>
                  </a:cubicBezTo>
                  <a:cubicBezTo>
                    <a:pt x="5931063" y="40344"/>
                    <a:pt x="6184435" y="39695"/>
                    <a:pt x="6438793" y="23477"/>
                  </a:cubicBezTo>
                  <a:cubicBezTo>
                    <a:pt x="6685263" y="7258"/>
                    <a:pt x="6933705" y="770"/>
                    <a:pt x="7181160" y="13097"/>
                  </a:cubicBezTo>
                  <a:cubicBezTo>
                    <a:pt x="7373408" y="22179"/>
                    <a:pt x="7564669" y="19584"/>
                    <a:pt x="7755930" y="5312"/>
                  </a:cubicBezTo>
                  <a:cubicBezTo>
                    <a:pt x="7866349" y="-2473"/>
                    <a:pt x="7975781" y="4663"/>
                    <a:pt x="8085214" y="8555"/>
                  </a:cubicBezTo>
                  <a:cubicBezTo>
                    <a:pt x="8098030" y="9204"/>
                    <a:pt x="8111833" y="9204"/>
                    <a:pt x="8124650" y="9204"/>
                  </a:cubicBezTo>
                  <a:lnTo>
                    <a:pt x="8126741" y="164852"/>
                  </a:lnTo>
                  <a:lnTo>
                    <a:pt x="6161752" y="1993349"/>
                  </a:lnTo>
                  <a:lnTo>
                    <a:pt x="5952753" y="1985259"/>
                  </a:lnTo>
                  <a:cubicBezTo>
                    <a:pt x="5808814" y="1978772"/>
                    <a:pt x="5664875" y="1969040"/>
                    <a:pt x="5520937" y="1962553"/>
                  </a:cubicBezTo>
                  <a:cubicBezTo>
                    <a:pt x="5303057" y="1952173"/>
                    <a:pt x="5084192" y="1953471"/>
                    <a:pt x="4866311" y="1956066"/>
                  </a:cubicBezTo>
                  <a:cubicBezTo>
                    <a:pt x="4474917" y="1961256"/>
                    <a:pt x="4082536" y="1969690"/>
                    <a:pt x="3690155" y="1976825"/>
                  </a:cubicBezTo>
                  <a:cubicBezTo>
                    <a:pt x="3295802" y="1984610"/>
                    <a:pt x="2902435" y="1972933"/>
                    <a:pt x="2508083" y="1970987"/>
                  </a:cubicBezTo>
                  <a:cubicBezTo>
                    <a:pt x="2181757" y="1969690"/>
                    <a:pt x="1854444" y="1966445"/>
                    <a:pt x="1528117" y="1972933"/>
                  </a:cubicBezTo>
                  <a:cubicBezTo>
                    <a:pt x="1340799" y="1976825"/>
                    <a:pt x="1154468" y="1982015"/>
                    <a:pt x="967151" y="1988503"/>
                  </a:cubicBezTo>
                  <a:cubicBezTo>
                    <a:pt x="845887" y="1992395"/>
                    <a:pt x="724624" y="1996287"/>
                    <a:pt x="603360" y="1999531"/>
                  </a:cubicBezTo>
                  <a:cubicBezTo>
                    <a:pt x="463364" y="2003424"/>
                    <a:pt x="324356" y="1998882"/>
                    <a:pt x="186332" y="1982664"/>
                  </a:cubicBezTo>
                  <a:cubicBezTo>
                    <a:pt x="163657" y="1980069"/>
                    <a:pt x="140982" y="1974879"/>
                    <a:pt x="120278" y="1969040"/>
                  </a:cubicBezTo>
                  <a:cubicBezTo>
                    <a:pt x="29577" y="1943091"/>
                    <a:pt x="16761" y="1926873"/>
                    <a:pt x="41407" y="1863945"/>
                  </a:cubicBezTo>
                  <a:cubicBezTo>
                    <a:pt x="59153" y="1817236"/>
                    <a:pt x="41407" y="1771176"/>
                    <a:pt x="32535" y="1725764"/>
                  </a:cubicBezTo>
                  <a:cubicBezTo>
                    <a:pt x="22676" y="1678406"/>
                    <a:pt x="41407" y="1643374"/>
                    <a:pt x="100560" y="1616127"/>
                  </a:cubicBezTo>
                  <a:cubicBezTo>
                    <a:pt x="142954" y="1596665"/>
                    <a:pt x="174502" y="1570067"/>
                    <a:pt x="204078" y="1542820"/>
                  </a:cubicBezTo>
                  <a:cubicBezTo>
                    <a:pt x="231683" y="1517519"/>
                    <a:pt x="223796" y="1502598"/>
                    <a:pt x="178445" y="1490921"/>
                  </a:cubicBezTo>
                  <a:cubicBezTo>
                    <a:pt x="152812" y="1483785"/>
                    <a:pt x="126193" y="1479244"/>
                    <a:pt x="99575" y="1472757"/>
                  </a:cubicBezTo>
                  <a:cubicBezTo>
                    <a:pt x="42394" y="1458484"/>
                    <a:pt x="18732" y="1438373"/>
                    <a:pt x="23661" y="1399449"/>
                  </a:cubicBezTo>
                  <a:cubicBezTo>
                    <a:pt x="30563" y="1339117"/>
                    <a:pt x="41407" y="1278784"/>
                    <a:pt x="52252" y="1219100"/>
                  </a:cubicBezTo>
                  <a:cubicBezTo>
                    <a:pt x="58168" y="1183420"/>
                    <a:pt x="89716" y="1158767"/>
                    <a:pt x="137038" y="1140603"/>
                  </a:cubicBezTo>
                  <a:cubicBezTo>
                    <a:pt x="205064" y="1114653"/>
                    <a:pt x="275062" y="1095191"/>
                    <a:pt x="346045" y="1074432"/>
                  </a:cubicBezTo>
                  <a:cubicBezTo>
                    <a:pt x="363791" y="1069242"/>
                    <a:pt x="389424" y="1064052"/>
                    <a:pt x="385481" y="1049130"/>
                  </a:cubicBezTo>
                  <a:cubicBezTo>
                    <a:pt x="382522" y="1036805"/>
                    <a:pt x="357876" y="1036156"/>
                    <a:pt x="340130" y="1034210"/>
                  </a:cubicBezTo>
                  <a:cubicBezTo>
                    <a:pt x="271118" y="1027073"/>
                    <a:pt x="201120" y="1021235"/>
                    <a:pt x="131123" y="1014099"/>
                  </a:cubicBezTo>
                  <a:cubicBezTo>
                    <a:pt x="81829" y="1008909"/>
                    <a:pt x="32535" y="1003719"/>
                    <a:pt x="0" y="975174"/>
                  </a:cubicBezTo>
                  <a:cubicBezTo>
                    <a:pt x="0" y="962200"/>
                    <a:pt x="0" y="949225"/>
                    <a:pt x="0" y="936250"/>
                  </a:cubicBezTo>
                  <a:cubicBezTo>
                    <a:pt x="38450" y="888244"/>
                    <a:pt x="53238" y="838939"/>
                    <a:pt x="25633" y="786392"/>
                  </a:cubicBezTo>
                  <a:cubicBezTo>
                    <a:pt x="3944" y="744873"/>
                    <a:pt x="9859" y="703354"/>
                    <a:pt x="34507" y="663132"/>
                  </a:cubicBezTo>
                  <a:cubicBezTo>
                    <a:pt x="55210" y="628100"/>
                    <a:pt x="77885" y="593068"/>
                    <a:pt x="99575" y="558036"/>
                  </a:cubicBezTo>
                  <a:cubicBezTo>
                    <a:pt x="108447" y="543764"/>
                    <a:pt x="119292" y="530140"/>
                    <a:pt x="117321" y="514571"/>
                  </a:cubicBezTo>
                  <a:cubicBezTo>
                    <a:pt x="112391" y="473051"/>
                    <a:pt x="147882" y="453589"/>
                    <a:pt x="202106" y="442561"/>
                  </a:cubicBezTo>
                  <a:cubicBezTo>
                    <a:pt x="289849" y="425045"/>
                    <a:pt x="381537" y="416612"/>
                    <a:pt x="471251" y="403637"/>
                  </a:cubicBezTo>
                  <a:cubicBezTo>
                    <a:pt x="498856" y="399744"/>
                    <a:pt x="526461" y="397149"/>
                    <a:pt x="556037" y="386121"/>
                  </a:cubicBezTo>
                  <a:cubicBezTo>
                    <a:pt x="525476" y="373146"/>
                    <a:pt x="495899" y="373795"/>
                    <a:pt x="466323" y="371848"/>
                  </a:cubicBezTo>
                  <a:cubicBezTo>
                    <a:pt x="356889" y="364713"/>
                    <a:pt x="246471" y="364713"/>
                    <a:pt x="138024" y="353035"/>
                  </a:cubicBezTo>
                  <a:cubicBezTo>
                    <a:pt x="125208" y="351089"/>
                    <a:pt x="112391" y="349791"/>
                    <a:pt x="99575" y="347196"/>
                  </a:cubicBezTo>
                  <a:cubicBezTo>
                    <a:pt x="56196" y="338114"/>
                    <a:pt x="42394" y="321247"/>
                    <a:pt x="69998" y="299190"/>
                  </a:cubicBezTo>
                  <a:cubicBezTo>
                    <a:pt x="131123" y="249886"/>
                    <a:pt x="119292" y="194094"/>
                    <a:pt x="114362" y="138303"/>
                  </a:cubicBezTo>
                  <a:cubicBezTo>
                    <a:pt x="113377" y="127275"/>
                    <a:pt x="109434" y="116246"/>
                    <a:pt x="110419" y="105866"/>
                  </a:cubicBezTo>
                  <a:cubicBezTo>
                    <a:pt x="116334" y="42290"/>
                    <a:pt x="141967" y="26720"/>
                    <a:pt x="238583" y="27369"/>
                  </a:cubicBezTo>
                  <a:cubicBezTo>
                    <a:pt x="483082" y="29315"/>
                    <a:pt x="727581" y="16340"/>
                    <a:pt x="973066" y="12448"/>
                  </a:cubicBezTo>
                  <a:cubicBezTo>
                    <a:pt x="1187002" y="9853"/>
                    <a:pt x="1398967" y="17638"/>
                    <a:pt x="1610931" y="37100"/>
                  </a:cubicBezTo>
                  <a:cubicBezTo>
                    <a:pt x="1768672" y="51372"/>
                    <a:pt x="1925427" y="46182"/>
                    <a:pt x="2082182" y="31261"/>
                  </a:cubicBezTo>
                  <a:cubicBezTo>
                    <a:pt x="2195559" y="20233"/>
                    <a:pt x="2309921" y="12448"/>
                    <a:pt x="2425269" y="13097"/>
                  </a:cubicBezTo>
                  <a:cubicBezTo>
                    <a:pt x="2928068" y="15692"/>
                    <a:pt x="3429882" y="17638"/>
                    <a:pt x="3932682" y="18935"/>
                  </a:cubicBezTo>
                  <a:cubicBezTo>
                    <a:pt x="4306331" y="20233"/>
                    <a:pt x="4679980" y="-1825"/>
                    <a:pt x="505461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8" name="Google Shape;1648;p44"/>
            <p:cNvGrpSpPr/>
            <p:nvPr/>
          </p:nvGrpSpPr>
          <p:grpSpPr>
            <a:xfrm rot="-235551" flipH="1">
              <a:off x="7687084" y="2215088"/>
              <a:ext cx="4069617" cy="4382339"/>
              <a:chOff x="646749" y="2978958"/>
              <a:chExt cx="3230108" cy="3478319"/>
            </a:xfrm>
          </p:grpSpPr>
          <p:sp>
            <p:nvSpPr>
              <p:cNvPr id="1649" name="Google Shape;1649;p44"/>
              <p:cNvSpPr/>
              <p:nvPr/>
            </p:nvSpPr>
            <p:spPr>
              <a:xfrm flipH="1">
                <a:off x="646749" y="5037719"/>
                <a:ext cx="1260852" cy="1419558"/>
              </a:xfrm>
              <a:custGeom>
                <a:avLst/>
                <a:gdLst/>
                <a:ahLst/>
                <a:cxnLst/>
                <a:rect l="l" t="t" r="r" b="b"/>
                <a:pathLst>
                  <a:path w="1260852" h="1419559" extrusionOk="0">
                    <a:moveTo>
                      <a:pt x="221490" y="39829"/>
                    </a:moveTo>
                    <a:cubicBezTo>
                      <a:pt x="403004" y="228292"/>
                      <a:pt x="877571" y="715773"/>
                      <a:pt x="1049487" y="918984"/>
                    </a:cubicBezTo>
                    <a:cubicBezTo>
                      <a:pt x="1221403" y="1122195"/>
                      <a:pt x="1284672" y="1200719"/>
                      <a:pt x="1252984" y="1259093"/>
                    </a:cubicBezTo>
                    <a:cubicBezTo>
                      <a:pt x="1216292" y="1325806"/>
                      <a:pt x="1127829" y="1439725"/>
                      <a:pt x="1048592" y="1416483"/>
                    </a:cubicBezTo>
                    <a:cubicBezTo>
                      <a:pt x="969355" y="1393241"/>
                      <a:pt x="940984" y="1326567"/>
                      <a:pt x="777560" y="1119640"/>
                    </a:cubicBezTo>
                    <a:cubicBezTo>
                      <a:pt x="614136" y="912713"/>
                      <a:pt x="191027" y="344328"/>
                      <a:pt x="68050" y="174922"/>
                    </a:cubicBezTo>
                    <a:cubicBezTo>
                      <a:pt x="-54927" y="5516"/>
                      <a:pt x="23019" y="136563"/>
                      <a:pt x="39698" y="103206"/>
                    </a:cubicBezTo>
                    <a:cubicBezTo>
                      <a:pt x="61379" y="56507"/>
                      <a:pt x="106410" y="19815"/>
                      <a:pt x="158113" y="6473"/>
                    </a:cubicBezTo>
                    <a:cubicBezTo>
                      <a:pt x="194805" y="-15209"/>
                      <a:pt x="206479" y="23151"/>
                      <a:pt x="221490" y="398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AEB9"/>
                  </a:gs>
                  <a:gs pos="46000">
                    <a:srgbClr val="ED445D"/>
                  </a:gs>
                  <a:gs pos="100000">
                    <a:srgbClr val="870C1E"/>
                  </a:gs>
                </a:gsLst>
                <a:lin ang="20399999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4"/>
              <p:cNvSpPr/>
              <p:nvPr/>
            </p:nvSpPr>
            <p:spPr>
              <a:xfrm flipH="1">
                <a:off x="1434549" y="3124500"/>
                <a:ext cx="634516" cy="2016426"/>
              </a:xfrm>
              <a:custGeom>
                <a:avLst/>
                <a:gdLst/>
                <a:ahLst/>
                <a:cxnLst/>
                <a:rect l="l" t="t" r="r" b="b"/>
                <a:pathLst>
                  <a:path w="634516" h="2016426" extrusionOk="0">
                    <a:moveTo>
                      <a:pt x="321244" y="1919694"/>
                    </a:moveTo>
                    <a:cubicBezTo>
                      <a:pt x="281217" y="1951382"/>
                      <a:pt x="242857" y="1984738"/>
                      <a:pt x="202829" y="2016427"/>
                    </a:cubicBezTo>
                    <a:cubicBezTo>
                      <a:pt x="186151" y="1933036"/>
                      <a:pt x="119438" y="1879666"/>
                      <a:pt x="66068" y="1824628"/>
                    </a:cubicBezTo>
                    <a:cubicBezTo>
                      <a:pt x="-10652" y="1744572"/>
                      <a:pt x="-17323" y="1676192"/>
                      <a:pt x="29376" y="1574455"/>
                    </a:cubicBezTo>
                    <a:cubicBezTo>
                      <a:pt x="177812" y="1255901"/>
                      <a:pt x="314573" y="930677"/>
                      <a:pt x="456338" y="608788"/>
                    </a:cubicBezTo>
                    <a:cubicBezTo>
                      <a:pt x="519715" y="463687"/>
                      <a:pt x="519715" y="463687"/>
                      <a:pt x="409639" y="348608"/>
                    </a:cubicBezTo>
                    <a:cubicBezTo>
                      <a:pt x="391293" y="266885"/>
                      <a:pt x="321244" y="220186"/>
                      <a:pt x="277881" y="155141"/>
                    </a:cubicBezTo>
                    <a:cubicBezTo>
                      <a:pt x="249528" y="111777"/>
                      <a:pt x="214504" y="73418"/>
                      <a:pt x="182815" y="31722"/>
                    </a:cubicBezTo>
                    <a:cubicBezTo>
                      <a:pt x="257867" y="-73351"/>
                      <a:pt x="406303" y="111777"/>
                      <a:pt x="449666" y="165148"/>
                    </a:cubicBezTo>
                    <a:cubicBezTo>
                      <a:pt x="534725" y="265217"/>
                      <a:pt x="681493" y="403646"/>
                      <a:pt x="619784" y="542075"/>
                    </a:cubicBezTo>
                    <a:cubicBezTo>
                      <a:pt x="461341" y="903992"/>
                      <a:pt x="302898" y="1265908"/>
                      <a:pt x="144455" y="1626157"/>
                    </a:cubicBezTo>
                    <a:cubicBezTo>
                      <a:pt x="126109" y="1669521"/>
                      <a:pt x="122774" y="1699541"/>
                      <a:pt x="157798" y="1736233"/>
                    </a:cubicBezTo>
                    <a:cubicBezTo>
                      <a:pt x="214504" y="1794607"/>
                      <a:pt x="251196" y="1871327"/>
                      <a:pt x="321244" y="19196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CFA"/>
                  </a:gs>
                  <a:gs pos="74000">
                    <a:srgbClr val="A5A5A5"/>
                  </a:gs>
                  <a:gs pos="83000">
                    <a:srgbClr val="BFBFBF"/>
                  </a:gs>
                  <a:gs pos="100000">
                    <a:srgbClr val="D8D8D8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4"/>
              <p:cNvSpPr/>
              <p:nvPr/>
            </p:nvSpPr>
            <p:spPr>
              <a:xfrm flipH="1">
                <a:off x="3610775" y="4587210"/>
                <a:ext cx="213330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213330" h="226350" extrusionOk="0">
                    <a:moveTo>
                      <a:pt x="74902" y="0"/>
                    </a:moveTo>
                    <a:cubicBezTo>
                      <a:pt x="126604" y="50035"/>
                      <a:pt x="171635" y="108408"/>
                      <a:pt x="213331" y="168450"/>
                    </a:cubicBezTo>
                    <a:cubicBezTo>
                      <a:pt x="136611" y="241834"/>
                      <a:pt x="99919" y="245169"/>
                      <a:pt x="43213" y="180124"/>
                    </a:cubicBezTo>
                    <a:cubicBezTo>
                      <a:pt x="-21832" y="103405"/>
                      <a:pt x="-15161" y="65045"/>
                      <a:pt x="74902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4"/>
              <p:cNvSpPr/>
              <p:nvPr/>
            </p:nvSpPr>
            <p:spPr>
              <a:xfrm rot="2273346">
                <a:off x="1556587" y="3644709"/>
                <a:ext cx="2380865" cy="619887"/>
              </a:xfrm>
              <a:prstGeom prst="roundRect">
                <a:avLst>
                  <a:gd name="adj" fmla="val 9202"/>
                </a:avLst>
              </a:prstGeom>
              <a:gradFill>
                <a:gsLst>
                  <a:gs pos="0">
                    <a:srgbClr val="8C760A"/>
                  </a:gs>
                  <a:gs pos="11000">
                    <a:srgbClr val="D2B110"/>
                  </a:gs>
                  <a:gs pos="23000">
                    <a:schemeClr val="accent1"/>
                  </a:gs>
                  <a:gs pos="41000">
                    <a:srgbClr val="F6E48A"/>
                  </a:gs>
                  <a:gs pos="62000">
                    <a:schemeClr val="accent1"/>
                  </a:gs>
                  <a:gs pos="84000">
                    <a:srgbClr val="D2B110"/>
                  </a:gs>
                  <a:gs pos="100000">
                    <a:srgbClr val="8C760A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3" name="Google Shape;1653;p4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654" name="Google Shape;1654;p44"/>
          <p:cNvGrpSpPr/>
          <p:nvPr/>
        </p:nvGrpSpPr>
        <p:grpSpPr>
          <a:xfrm>
            <a:off x="132217" y="1222131"/>
            <a:ext cx="5020075" cy="2908325"/>
            <a:chOff x="439947" y="786720"/>
            <a:chExt cx="10112467" cy="5858546"/>
          </a:xfrm>
        </p:grpSpPr>
        <p:sp>
          <p:nvSpPr>
            <p:cNvPr id="1655" name="Google Shape;1655;p44"/>
            <p:cNvSpPr/>
            <p:nvPr/>
          </p:nvSpPr>
          <p:spPr>
            <a:xfrm rot="10800000">
              <a:off x="2026297" y="2181006"/>
              <a:ext cx="8526117" cy="2330966"/>
            </a:xfrm>
            <a:custGeom>
              <a:avLst/>
              <a:gdLst/>
              <a:ahLst/>
              <a:cxnLst/>
              <a:rect l="l" t="t" r="r" b="b"/>
              <a:pathLst>
                <a:path w="9095640" h="2330966" extrusionOk="0">
                  <a:moveTo>
                    <a:pt x="511803" y="292298"/>
                  </a:moveTo>
                  <a:cubicBezTo>
                    <a:pt x="512951" y="290829"/>
                    <a:pt x="514673" y="287891"/>
                    <a:pt x="515247" y="286422"/>
                  </a:cubicBezTo>
                  <a:cubicBezTo>
                    <a:pt x="515247" y="285689"/>
                    <a:pt x="512951" y="284955"/>
                    <a:pt x="512951" y="285689"/>
                  </a:cubicBezTo>
                  <a:cubicBezTo>
                    <a:pt x="512951" y="287158"/>
                    <a:pt x="512951" y="290829"/>
                    <a:pt x="511803" y="292298"/>
                  </a:cubicBezTo>
                  <a:close/>
                  <a:moveTo>
                    <a:pt x="314167" y="626245"/>
                  </a:moveTo>
                  <a:cubicBezTo>
                    <a:pt x="315817" y="625510"/>
                    <a:pt x="320695" y="623491"/>
                    <a:pt x="320695" y="623491"/>
                  </a:cubicBezTo>
                  <a:lnTo>
                    <a:pt x="320508" y="623849"/>
                  </a:lnTo>
                  <a:lnTo>
                    <a:pt x="315127" y="625969"/>
                  </a:lnTo>
                  <a:cubicBezTo>
                    <a:pt x="313324" y="626658"/>
                    <a:pt x="313342" y="626612"/>
                    <a:pt x="314167" y="626245"/>
                  </a:cubicBezTo>
                  <a:close/>
                  <a:moveTo>
                    <a:pt x="576654" y="845999"/>
                  </a:moveTo>
                  <a:cubicBezTo>
                    <a:pt x="576654" y="845999"/>
                    <a:pt x="575506" y="842327"/>
                    <a:pt x="575506" y="842327"/>
                  </a:cubicBezTo>
                  <a:cubicBezTo>
                    <a:pt x="575506" y="842327"/>
                    <a:pt x="573211" y="843062"/>
                    <a:pt x="573211" y="843796"/>
                  </a:cubicBezTo>
                  <a:cubicBezTo>
                    <a:pt x="573784" y="843796"/>
                    <a:pt x="576080" y="845999"/>
                    <a:pt x="576654" y="845999"/>
                  </a:cubicBezTo>
                  <a:close/>
                  <a:moveTo>
                    <a:pt x="4218521" y="2247083"/>
                  </a:moveTo>
                  <a:lnTo>
                    <a:pt x="4061955" y="2229471"/>
                  </a:lnTo>
                  <a:cubicBezTo>
                    <a:pt x="4054781" y="2225799"/>
                    <a:pt x="4047177" y="2225432"/>
                    <a:pt x="4040506" y="2223412"/>
                  </a:cubicBezTo>
                  <a:lnTo>
                    <a:pt x="4035953" y="2220977"/>
                  </a:lnTo>
                  <a:lnTo>
                    <a:pt x="4135756" y="2234328"/>
                  </a:lnTo>
                  <a:cubicBezTo>
                    <a:pt x="4172322" y="2239368"/>
                    <a:pt x="4202489" y="2243523"/>
                    <a:pt x="4221499" y="2245627"/>
                  </a:cubicBezTo>
                  <a:close/>
                  <a:moveTo>
                    <a:pt x="4216620" y="2248013"/>
                  </a:moveTo>
                  <a:lnTo>
                    <a:pt x="4218521" y="2247083"/>
                  </a:lnTo>
                  <a:lnTo>
                    <a:pt x="4218629" y="2247096"/>
                  </a:lnTo>
                  <a:cubicBezTo>
                    <a:pt x="4218629" y="2247096"/>
                    <a:pt x="4217051" y="2247830"/>
                    <a:pt x="4216620" y="2248013"/>
                  </a:cubicBezTo>
                  <a:close/>
                  <a:moveTo>
                    <a:pt x="406798" y="2330811"/>
                  </a:moveTo>
                  <a:cubicBezTo>
                    <a:pt x="376381" y="2332280"/>
                    <a:pt x="347113" y="2323468"/>
                    <a:pt x="321861" y="2299968"/>
                  </a:cubicBezTo>
                  <a:cubicBezTo>
                    <a:pt x="321287" y="2288953"/>
                    <a:pt x="321287" y="2278672"/>
                    <a:pt x="320713" y="2268392"/>
                  </a:cubicBezTo>
                  <a:cubicBezTo>
                    <a:pt x="266193" y="2197160"/>
                    <a:pt x="252993" y="2111974"/>
                    <a:pt x="236350" y="2018712"/>
                  </a:cubicBezTo>
                  <a:cubicBezTo>
                    <a:pt x="215690" y="1901949"/>
                    <a:pt x="164039" y="1803546"/>
                    <a:pt x="139361" y="1688987"/>
                  </a:cubicBezTo>
                  <a:cubicBezTo>
                    <a:pt x="122718" y="1610412"/>
                    <a:pt x="153135" y="1522289"/>
                    <a:pt x="137066" y="1441510"/>
                  </a:cubicBezTo>
                  <a:cubicBezTo>
                    <a:pt x="111814" y="1416543"/>
                    <a:pt x="119275" y="1386434"/>
                    <a:pt x="130179" y="1353389"/>
                  </a:cubicBezTo>
                  <a:cubicBezTo>
                    <a:pt x="144527" y="1310795"/>
                    <a:pt x="155431" y="1267469"/>
                    <a:pt x="122145" y="1236627"/>
                  </a:cubicBezTo>
                  <a:cubicBezTo>
                    <a:pt x="99763" y="1216065"/>
                    <a:pt x="92302" y="1191097"/>
                    <a:pt x="85415" y="1155113"/>
                  </a:cubicBezTo>
                  <a:cubicBezTo>
                    <a:pt x="78528" y="1116927"/>
                    <a:pt x="72215" y="1082412"/>
                    <a:pt x="34338" y="1080943"/>
                  </a:cubicBezTo>
                  <a:cubicBezTo>
                    <a:pt x="24582" y="1080943"/>
                    <a:pt x="12530" y="1069929"/>
                    <a:pt x="14252" y="1055242"/>
                  </a:cubicBezTo>
                  <a:cubicBezTo>
                    <a:pt x="17695" y="1024399"/>
                    <a:pt x="5321" y="995622"/>
                    <a:pt x="613" y="967050"/>
                  </a:cubicBezTo>
                  <a:cubicBezTo>
                    <a:pt x="409" y="962502"/>
                    <a:pt x="204" y="957954"/>
                    <a:pt x="0" y="953406"/>
                  </a:cubicBezTo>
                  <a:lnTo>
                    <a:pt x="385767" y="953406"/>
                  </a:lnTo>
                  <a:lnTo>
                    <a:pt x="388415" y="948075"/>
                  </a:lnTo>
                  <a:cubicBezTo>
                    <a:pt x="401615" y="898139"/>
                    <a:pt x="375216" y="928981"/>
                    <a:pt x="356277" y="925310"/>
                  </a:cubicBezTo>
                  <a:cubicBezTo>
                    <a:pt x="328730" y="919435"/>
                    <a:pt x="306922" y="909153"/>
                    <a:pt x="313235" y="863625"/>
                  </a:cubicBezTo>
                  <a:cubicBezTo>
                    <a:pt x="313235" y="862156"/>
                    <a:pt x="312661" y="860687"/>
                    <a:pt x="312661" y="859218"/>
                  </a:cubicBezTo>
                  <a:cubicBezTo>
                    <a:pt x="310365" y="837187"/>
                    <a:pt x="277079" y="772564"/>
                    <a:pt x="285114" y="740252"/>
                  </a:cubicBezTo>
                  <a:cubicBezTo>
                    <a:pt x="285114" y="740252"/>
                    <a:pt x="285114" y="739519"/>
                    <a:pt x="285114" y="739519"/>
                  </a:cubicBezTo>
                  <a:cubicBezTo>
                    <a:pt x="285114" y="739519"/>
                    <a:pt x="284540" y="739519"/>
                    <a:pt x="284540" y="739519"/>
                  </a:cubicBezTo>
                  <a:cubicBezTo>
                    <a:pt x="284540" y="739519"/>
                    <a:pt x="283966" y="739519"/>
                    <a:pt x="283966" y="739519"/>
                  </a:cubicBezTo>
                  <a:cubicBezTo>
                    <a:pt x="279375" y="739519"/>
                    <a:pt x="270192" y="738784"/>
                    <a:pt x="262732" y="738050"/>
                  </a:cubicBezTo>
                  <a:cubicBezTo>
                    <a:pt x="262732" y="738050"/>
                    <a:pt x="261584" y="738050"/>
                    <a:pt x="261010" y="738050"/>
                  </a:cubicBezTo>
                  <a:cubicBezTo>
                    <a:pt x="261010" y="738050"/>
                    <a:pt x="260436" y="738050"/>
                    <a:pt x="260436" y="738050"/>
                  </a:cubicBezTo>
                  <a:lnTo>
                    <a:pt x="259288" y="738050"/>
                  </a:lnTo>
                  <a:lnTo>
                    <a:pt x="256993" y="738050"/>
                  </a:lnTo>
                  <a:cubicBezTo>
                    <a:pt x="238628" y="737315"/>
                    <a:pt x="210507" y="729972"/>
                    <a:pt x="232889" y="696192"/>
                  </a:cubicBezTo>
                  <a:cubicBezTo>
                    <a:pt x="245515" y="690316"/>
                    <a:pt x="258140" y="688848"/>
                    <a:pt x="269045" y="691785"/>
                  </a:cubicBezTo>
                  <a:cubicBezTo>
                    <a:pt x="351686" y="713082"/>
                    <a:pt x="420554" y="681505"/>
                    <a:pt x="500326" y="687379"/>
                  </a:cubicBezTo>
                  <a:cubicBezTo>
                    <a:pt x="479091" y="650662"/>
                    <a:pt x="456709" y="635240"/>
                    <a:pt x="421701" y="637444"/>
                  </a:cubicBezTo>
                  <a:cubicBezTo>
                    <a:pt x="384972" y="639647"/>
                    <a:pt x="350538" y="640380"/>
                    <a:pt x="314957" y="634506"/>
                  </a:cubicBezTo>
                  <a:lnTo>
                    <a:pt x="320508" y="623849"/>
                  </a:lnTo>
                  <a:lnTo>
                    <a:pt x="327008" y="621288"/>
                  </a:lnTo>
                  <a:cubicBezTo>
                    <a:pt x="357425" y="609538"/>
                    <a:pt x="449823" y="542712"/>
                    <a:pt x="483682" y="493511"/>
                  </a:cubicBezTo>
                  <a:cubicBezTo>
                    <a:pt x="499751" y="470011"/>
                    <a:pt x="512377" y="456793"/>
                    <a:pt x="484256" y="436966"/>
                  </a:cubicBezTo>
                  <a:cubicBezTo>
                    <a:pt x="456135" y="417137"/>
                    <a:pt x="448101" y="381888"/>
                    <a:pt x="433753" y="347374"/>
                  </a:cubicBezTo>
                  <a:cubicBezTo>
                    <a:pt x="478517" y="365732"/>
                    <a:pt x="502621" y="353983"/>
                    <a:pt x="510656" y="293033"/>
                  </a:cubicBezTo>
                  <a:cubicBezTo>
                    <a:pt x="503195" y="284955"/>
                    <a:pt x="495160" y="276877"/>
                    <a:pt x="487700" y="269533"/>
                  </a:cubicBezTo>
                  <a:cubicBezTo>
                    <a:pt x="463022" y="293033"/>
                    <a:pt x="450970" y="297438"/>
                    <a:pt x="429736" y="258517"/>
                  </a:cubicBezTo>
                  <a:cubicBezTo>
                    <a:pt x="410797" y="223268"/>
                    <a:pt x="390711" y="202707"/>
                    <a:pt x="355703" y="235753"/>
                  </a:cubicBezTo>
                  <a:cubicBezTo>
                    <a:pt x="363164" y="215925"/>
                    <a:pt x="370624" y="196098"/>
                    <a:pt x="379233" y="177739"/>
                  </a:cubicBezTo>
                  <a:cubicBezTo>
                    <a:pt x="378659" y="177739"/>
                    <a:pt x="378085" y="177739"/>
                    <a:pt x="377511" y="177739"/>
                  </a:cubicBezTo>
                  <a:cubicBezTo>
                    <a:pt x="373207" y="177005"/>
                    <a:pt x="365316" y="175536"/>
                    <a:pt x="356994" y="173884"/>
                  </a:cubicBezTo>
                  <a:lnTo>
                    <a:pt x="333895" y="168927"/>
                  </a:lnTo>
                  <a:cubicBezTo>
                    <a:pt x="333895" y="168927"/>
                    <a:pt x="334469" y="169661"/>
                    <a:pt x="334469" y="169661"/>
                  </a:cubicBezTo>
                  <a:cubicBezTo>
                    <a:pt x="335617" y="171864"/>
                    <a:pt x="336765" y="173333"/>
                    <a:pt x="331599" y="165989"/>
                  </a:cubicBezTo>
                  <a:cubicBezTo>
                    <a:pt x="317826" y="146162"/>
                    <a:pt x="312087" y="110913"/>
                    <a:pt x="350538" y="118257"/>
                  </a:cubicBezTo>
                  <a:cubicBezTo>
                    <a:pt x="372346" y="122662"/>
                    <a:pt x="388989" y="125600"/>
                    <a:pt x="405058" y="146162"/>
                  </a:cubicBezTo>
                  <a:cubicBezTo>
                    <a:pt x="409076" y="146162"/>
                    <a:pt x="413667" y="146896"/>
                    <a:pt x="417684" y="146896"/>
                  </a:cubicBezTo>
                  <a:cubicBezTo>
                    <a:pt x="463596" y="117522"/>
                    <a:pt x="499751" y="116053"/>
                    <a:pt x="544516" y="150567"/>
                  </a:cubicBezTo>
                  <a:cubicBezTo>
                    <a:pt x="555994" y="154240"/>
                    <a:pt x="572063" y="157178"/>
                    <a:pt x="582967" y="160849"/>
                  </a:cubicBezTo>
                  <a:cubicBezTo>
                    <a:pt x="589280" y="163052"/>
                    <a:pt x="605349" y="164520"/>
                    <a:pt x="608218" y="160849"/>
                  </a:cubicBezTo>
                  <a:cubicBezTo>
                    <a:pt x="612236" y="156442"/>
                    <a:pt x="627157" y="138084"/>
                    <a:pt x="632322" y="139553"/>
                  </a:cubicBezTo>
                  <a:cubicBezTo>
                    <a:pt x="673069" y="148365"/>
                    <a:pt x="851551" y="123397"/>
                    <a:pt x="879098" y="119724"/>
                  </a:cubicBezTo>
                  <a:cubicBezTo>
                    <a:pt x="881394" y="119724"/>
                    <a:pt x="883116" y="118991"/>
                    <a:pt x="884263" y="118991"/>
                  </a:cubicBezTo>
                  <a:cubicBezTo>
                    <a:pt x="884837" y="118991"/>
                    <a:pt x="885985" y="118257"/>
                    <a:pt x="887133" y="118257"/>
                  </a:cubicBezTo>
                  <a:cubicBezTo>
                    <a:pt x="917549" y="110179"/>
                    <a:pt x="958870" y="116053"/>
                    <a:pt x="993304" y="125600"/>
                  </a:cubicBezTo>
                  <a:cubicBezTo>
                    <a:pt x="993878" y="125600"/>
                    <a:pt x="993878" y="125600"/>
                    <a:pt x="993878" y="125600"/>
                  </a:cubicBezTo>
                  <a:cubicBezTo>
                    <a:pt x="994452" y="125600"/>
                    <a:pt x="994452" y="125600"/>
                    <a:pt x="995026" y="125600"/>
                  </a:cubicBezTo>
                  <a:cubicBezTo>
                    <a:pt x="998756" y="125968"/>
                    <a:pt x="1004638" y="126518"/>
                    <a:pt x="1011023" y="126978"/>
                  </a:cubicBezTo>
                  <a:lnTo>
                    <a:pt x="1030032" y="127804"/>
                  </a:lnTo>
                  <a:lnTo>
                    <a:pt x="1027128" y="129043"/>
                  </a:lnTo>
                  <a:cubicBezTo>
                    <a:pt x="1024222" y="130282"/>
                    <a:pt x="1030033" y="127804"/>
                    <a:pt x="1030033" y="127804"/>
                  </a:cubicBezTo>
                  <a:lnTo>
                    <a:pt x="1030032" y="127804"/>
                  </a:lnTo>
                  <a:lnTo>
                    <a:pt x="1033477" y="126335"/>
                  </a:lnTo>
                  <a:cubicBezTo>
                    <a:pt x="1048972" y="120460"/>
                    <a:pt x="1092014" y="103569"/>
                    <a:pt x="1122431" y="104304"/>
                  </a:cubicBezTo>
                  <a:cubicBezTo>
                    <a:pt x="1249262" y="109444"/>
                    <a:pt x="1384129" y="96960"/>
                    <a:pt x="1511534" y="114584"/>
                  </a:cubicBezTo>
                  <a:cubicBezTo>
                    <a:pt x="1512682" y="114584"/>
                    <a:pt x="1513256" y="114584"/>
                    <a:pt x="1513829" y="114584"/>
                  </a:cubicBezTo>
                  <a:cubicBezTo>
                    <a:pt x="1514977" y="114584"/>
                    <a:pt x="1514977" y="114584"/>
                    <a:pt x="1514977" y="114584"/>
                  </a:cubicBezTo>
                  <a:cubicBezTo>
                    <a:pt x="1516125" y="114584"/>
                    <a:pt x="1516125" y="114584"/>
                    <a:pt x="1515551" y="114584"/>
                  </a:cubicBezTo>
                  <a:cubicBezTo>
                    <a:pt x="1516699" y="114584"/>
                    <a:pt x="1517273" y="114584"/>
                    <a:pt x="1518421" y="114584"/>
                  </a:cubicBezTo>
                  <a:cubicBezTo>
                    <a:pt x="1543672" y="117522"/>
                    <a:pt x="1605653" y="122662"/>
                    <a:pt x="1638365" y="125600"/>
                  </a:cubicBezTo>
                  <a:cubicBezTo>
                    <a:pt x="1631479" y="105038"/>
                    <a:pt x="1615410" y="110913"/>
                    <a:pt x="1601062" y="103569"/>
                  </a:cubicBezTo>
                  <a:lnTo>
                    <a:pt x="1444496" y="85957"/>
                  </a:lnTo>
                  <a:lnTo>
                    <a:pt x="1446397" y="85027"/>
                  </a:lnTo>
                  <a:cubicBezTo>
                    <a:pt x="1445966" y="85210"/>
                    <a:pt x="1444388" y="85944"/>
                    <a:pt x="1444388" y="85944"/>
                  </a:cubicBezTo>
                  <a:lnTo>
                    <a:pt x="1444496" y="85957"/>
                  </a:lnTo>
                  <a:lnTo>
                    <a:pt x="1441518" y="87413"/>
                  </a:lnTo>
                  <a:cubicBezTo>
                    <a:pt x="1429466" y="92555"/>
                    <a:pt x="1403067" y="74930"/>
                    <a:pt x="1409954" y="45556"/>
                  </a:cubicBezTo>
                  <a:cubicBezTo>
                    <a:pt x="1416267" y="20587"/>
                    <a:pt x="1431762" y="26463"/>
                    <a:pt x="1446109" y="27931"/>
                  </a:cubicBezTo>
                  <a:cubicBezTo>
                    <a:pt x="1485709" y="30868"/>
                    <a:pt x="1522438" y="36743"/>
                    <a:pt x="1561463" y="41150"/>
                  </a:cubicBezTo>
                  <a:cubicBezTo>
                    <a:pt x="1564907" y="11776"/>
                    <a:pt x="1538507" y="26463"/>
                    <a:pt x="1533916" y="25"/>
                  </a:cubicBezTo>
                  <a:cubicBezTo>
                    <a:pt x="1669930" y="-2177"/>
                    <a:pt x="1858742" y="136615"/>
                    <a:pt x="1971800" y="15447"/>
                  </a:cubicBezTo>
                  <a:cubicBezTo>
                    <a:pt x="1971800" y="15447"/>
                    <a:pt x="1965487" y="21321"/>
                    <a:pt x="1974096" y="13978"/>
                  </a:cubicBezTo>
                  <a:cubicBezTo>
                    <a:pt x="1984426" y="5900"/>
                    <a:pt x="2021729" y="8838"/>
                    <a:pt x="2033781" y="35274"/>
                  </a:cubicBezTo>
                  <a:cubicBezTo>
                    <a:pt x="2034355" y="36009"/>
                    <a:pt x="2034929" y="36009"/>
                    <a:pt x="2036077" y="36743"/>
                  </a:cubicBezTo>
                  <a:cubicBezTo>
                    <a:pt x="2044685" y="41883"/>
                    <a:pt x="2077971" y="13243"/>
                    <a:pt x="2079693" y="44821"/>
                  </a:cubicBezTo>
                  <a:cubicBezTo>
                    <a:pt x="2081415" y="78601"/>
                    <a:pt x="2051572" y="67586"/>
                    <a:pt x="2032633" y="66117"/>
                  </a:cubicBezTo>
                  <a:cubicBezTo>
                    <a:pt x="2032633" y="71992"/>
                    <a:pt x="2032633" y="77132"/>
                    <a:pt x="2032633" y="83008"/>
                  </a:cubicBezTo>
                  <a:cubicBezTo>
                    <a:pt x="2039520" y="84475"/>
                    <a:pt x="2046981" y="85211"/>
                    <a:pt x="2054442" y="86679"/>
                  </a:cubicBezTo>
                  <a:cubicBezTo>
                    <a:pt x="2110110" y="106506"/>
                    <a:pt x="2158891" y="110179"/>
                    <a:pt x="2213411" y="83742"/>
                  </a:cubicBezTo>
                  <a:cubicBezTo>
                    <a:pt x="2230054" y="75664"/>
                    <a:pt x="2243828" y="74930"/>
                    <a:pt x="2261045" y="77132"/>
                  </a:cubicBezTo>
                  <a:cubicBezTo>
                    <a:pt x="2270227" y="73461"/>
                    <a:pt x="2279410" y="69055"/>
                    <a:pt x="2288018" y="65383"/>
                  </a:cubicBezTo>
                  <a:cubicBezTo>
                    <a:pt x="2331634" y="60243"/>
                    <a:pt x="2369512" y="48494"/>
                    <a:pt x="2413128" y="32337"/>
                  </a:cubicBezTo>
                  <a:cubicBezTo>
                    <a:pt x="2471666" y="10307"/>
                    <a:pt x="2522742" y="11776"/>
                    <a:pt x="2573819" y="60243"/>
                  </a:cubicBezTo>
                  <a:cubicBezTo>
                    <a:pt x="2587593" y="72726"/>
                    <a:pt x="2603088" y="82273"/>
                    <a:pt x="2619731" y="83008"/>
                  </a:cubicBezTo>
                  <a:cubicBezTo>
                    <a:pt x="2709259" y="88148"/>
                    <a:pt x="2797066" y="105773"/>
                    <a:pt x="2886020" y="104304"/>
                  </a:cubicBezTo>
                  <a:cubicBezTo>
                    <a:pt x="2992765" y="102835"/>
                    <a:pt x="2992765" y="134411"/>
                    <a:pt x="3099510" y="130006"/>
                  </a:cubicBezTo>
                  <a:cubicBezTo>
                    <a:pt x="3121892" y="129271"/>
                    <a:pt x="3143700" y="128537"/>
                    <a:pt x="3165508" y="121928"/>
                  </a:cubicBezTo>
                  <a:cubicBezTo>
                    <a:pt x="3188751" y="118991"/>
                    <a:pt x="3211707" y="117706"/>
                    <a:pt x="3234663" y="116237"/>
                  </a:cubicBezTo>
                  <a:lnTo>
                    <a:pt x="3303233" y="109502"/>
                  </a:lnTo>
                  <a:lnTo>
                    <a:pt x="3333221" y="89898"/>
                  </a:lnTo>
                  <a:cubicBezTo>
                    <a:pt x="3333221" y="89898"/>
                    <a:pt x="3327482" y="94873"/>
                    <a:pt x="3335517" y="88478"/>
                  </a:cubicBezTo>
                  <a:cubicBezTo>
                    <a:pt x="3343456" y="88122"/>
                    <a:pt x="3370620" y="88003"/>
                    <a:pt x="3380854" y="87766"/>
                  </a:cubicBezTo>
                  <a:cubicBezTo>
                    <a:pt x="3391088" y="87529"/>
                    <a:pt x="3390037" y="87766"/>
                    <a:pt x="3396924" y="87056"/>
                  </a:cubicBezTo>
                  <a:cubicBezTo>
                    <a:pt x="3403810" y="86345"/>
                    <a:pt x="3406106" y="85634"/>
                    <a:pt x="3418732" y="83502"/>
                  </a:cubicBezTo>
                  <a:cubicBezTo>
                    <a:pt x="3421027" y="82791"/>
                    <a:pt x="3423323" y="82081"/>
                    <a:pt x="3426766" y="81371"/>
                  </a:cubicBezTo>
                  <a:cubicBezTo>
                    <a:pt x="3480713" y="67157"/>
                    <a:pt x="3630500" y="34466"/>
                    <a:pt x="3705681" y="70000"/>
                  </a:cubicBezTo>
                  <a:cubicBezTo>
                    <a:pt x="3772827" y="67157"/>
                    <a:pt x="3832512" y="66447"/>
                    <a:pt x="3896789" y="67867"/>
                  </a:cubicBezTo>
                  <a:lnTo>
                    <a:pt x="3905530" y="69060"/>
                  </a:lnTo>
                  <a:lnTo>
                    <a:pt x="3909725" y="65185"/>
                  </a:lnTo>
                  <a:cubicBezTo>
                    <a:pt x="3923956" y="51493"/>
                    <a:pt x="3945692" y="29107"/>
                    <a:pt x="3953870" y="16315"/>
                  </a:cubicBezTo>
                  <a:cubicBezTo>
                    <a:pt x="3954444" y="35502"/>
                    <a:pt x="3948131" y="55401"/>
                    <a:pt x="3944113" y="74590"/>
                  </a:cubicBezTo>
                  <a:cubicBezTo>
                    <a:pt x="3949852" y="74590"/>
                    <a:pt x="3953296" y="74590"/>
                    <a:pt x="3960183" y="73879"/>
                  </a:cubicBezTo>
                  <a:cubicBezTo>
                    <a:pt x="3967069" y="73168"/>
                    <a:pt x="3969365" y="72458"/>
                    <a:pt x="3981991" y="70326"/>
                  </a:cubicBezTo>
                  <a:cubicBezTo>
                    <a:pt x="3984286" y="69614"/>
                    <a:pt x="3986582" y="68904"/>
                    <a:pt x="3990025" y="68194"/>
                  </a:cubicBezTo>
                  <a:cubicBezTo>
                    <a:pt x="4003512" y="64641"/>
                    <a:pt x="4022989" y="59932"/>
                    <a:pt x="4045792" y="55424"/>
                  </a:cubicBezTo>
                  <a:lnTo>
                    <a:pt x="4086953" y="49135"/>
                  </a:lnTo>
                  <a:lnTo>
                    <a:pt x="4116457" y="30134"/>
                  </a:lnTo>
                  <a:lnTo>
                    <a:pt x="4109862" y="45634"/>
                  </a:lnTo>
                  <a:lnTo>
                    <a:pt x="4121520" y="43853"/>
                  </a:lnTo>
                  <a:cubicBezTo>
                    <a:pt x="4175108" y="38345"/>
                    <a:pt x="4231350" y="39056"/>
                    <a:pt x="4268940" y="56823"/>
                  </a:cubicBezTo>
                  <a:lnTo>
                    <a:pt x="4346616" y="55956"/>
                  </a:lnTo>
                  <a:lnTo>
                    <a:pt x="4346976" y="55687"/>
                  </a:lnTo>
                  <a:cubicBezTo>
                    <a:pt x="4374362" y="42721"/>
                    <a:pt x="4402429" y="43111"/>
                    <a:pt x="4431106" y="50524"/>
                  </a:cubicBezTo>
                  <a:lnTo>
                    <a:pt x="4443241" y="54877"/>
                  </a:lnTo>
                  <a:lnTo>
                    <a:pt x="4460048" y="54690"/>
                  </a:lnTo>
                  <a:cubicBezTo>
                    <a:pt x="4487021" y="53270"/>
                    <a:pt x="4508829" y="63930"/>
                    <a:pt x="4534655" y="72458"/>
                  </a:cubicBezTo>
                  <a:lnTo>
                    <a:pt x="4534929" y="79585"/>
                  </a:lnTo>
                  <a:lnTo>
                    <a:pt x="4584758" y="79335"/>
                  </a:lnTo>
                  <a:cubicBezTo>
                    <a:pt x="4591645" y="64648"/>
                    <a:pt x="4599106" y="55837"/>
                    <a:pt x="4612879" y="56570"/>
                  </a:cubicBezTo>
                  <a:cubicBezTo>
                    <a:pt x="4767258" y="65383"/>
                    <a:pt x="4813744" y="41150"/>
                    <a:pt x="4972713" y="33072"/>
                  </a:cubicBezTo>
                  <a:cubicBezTo>
                    <a:pt x="4999113" y="23525"/>
                    <a:pt x="5064537" y="2963"/>
                    <a:pt x="5105284" y="3698"/>
                  </a:cubicBezTo>
                  <a:cubicBezTo>
                    <a:pt x="5149474" y="4432"/>
                    <a:pt x="5208585" y="3698"/>
                    <a:pt x="5256219" y="2229"/>
                  </a:cubicBezTo>
                  <a:cubicBezTo>
                    <a:pt x="5286636" y="760"/>
                    <a:pt x="5315904" y="9572"/>
                    <a:pt x="5341156" y="33072"/>
                  </a:cubicBezTo>
                  <a:cubicBezTo>
                    <a:pt x="5341730" y="44087"/>
                    <a:pt x="5341730" y="54368"/>
                    <a:pt x="5342304" y="64648"/>
                  </a:cubicBezTo>
                  <a:lnTo>
                    <a:pt x="5360410" y="102083"/>
                  </a:lnTo>
                  <a:lnTo>
                    <a:pt x="5587758" y="94488"/>
                  </a:lnTo>
                  <a:lnTo>
                    <a:pt x="5631407" y="93184"/>
                  </a:lnTo>
                  <a:lnTo>
                    <a:pt x="5635126" y="92742"/>
                  </a:lnTo>
                  <a:cubicBezTo>
                    <a:pt x="5651052" y="81548"/>
                    <a:pt x="5664072" y="76351"/>
                    <a:pt x="5677819" y="83147"/>
                  </a:cubicBezTo>
                  <a:lnTo>
                    <a:pt x="5688501" y="91479"/>
                  </a:lnTo>
                  <a:lnTo>
                    <a:pt x="5714877" y="90691"/>
                  </a:lnTo>
                  <a:cubicBezTo>
                    <a:pt x="5836256" y="91557"/>
                    <a:pt x="5944722" y="103016"/>
                    <a:pt x="6079014" y="94488"/>
                  </a:cubicBezTo>
                  <a:cubicBezTo>
                    <a:pt x="6102544" y="93067"/>
                    <a:pt x="6124352" y="94488"/>
                    <a:pt x="6147308" y="89514"/>
                  </a:cubicBezTo>
                  <a:cubicBezTo>
                    <a:pt x="6154769" y="88092"/>
                    <a:pt x="6161082" y="84539"/>
                    <a:pt x="6168542" y="83117"/>
                  </a:cubicBezTo>
                  <a:cubicBezTo>
                    <a:pt x="6178873" y="81697"/>
                    <a:pt x="6188629" y="80275"/>
                    <a:pt x="6198385" y="79565"/>
                  </a:cubicBezTo>
                  <a:cubicBezTo>
                    <a:pt x="6219619" y="64640"/>
                    <a:pt x="6235689" y="60376"/>
                    <a:pt x="6255201" y="80986"/>
                  </a:cubicBezTo>
                  <a:cubicBezTo>
                    <a:pt x="6257497" y="80986"/>
                    <a:pt x="6260366" y="82408"/>
                    <a:pt x="6262662" y="82408"/>
                  </a:cubicBezTo>
                  <a:cubicBezTo>
                    <a:pt x="6318904" y="85249"/>
                    <a:pt x="6373424" y="101595"/>
                    <a:pt x="6429092" y="107280"/>
                  </a:cubicBezTo>
                  <a:cubicBezTo>
                    <a:pt x="6448605" y="100884"/>
                    <a:pt x="6466396" y="95200"/>
                    <a:pt x="6485908" y="101595"/>
                  </a:cubicBezTo>
                  <a:cubicBezTo>
                    <a:pt x="6491073" y="99462"/>
                    <a:pt x="6495664" y="98041"/>
                    <a:pt x="6500829" y="97331"/>
                  </a:cubicBezTo>
                  <a:cubicBezTo>
                    <a:pt x="6521490" y="94488"/>
                    <a:pt x="6540428" y="94488"/>
                    <a:pt x="6561089" y="100174"/>
                  </a:cubicBezTo>
                  <a:lnTo>
                    <a:pt x="6596449" y="106733"/>
                  </a:lnTo>
                  <a:lnTo>
                    <a:pt x="6606449" y="105711"/>
                  </a:lnTo>
                  <a:cubicBezTo>
                    <a:pt x="6682347" y="98959"/>
                    <a:pt x="6758245" y="92741"/>
                    <a:pt x="6833999" y="85634"/>
                  </a:cubicBezTo>
                  <a:cubicBezTo>
                    <a:pt x="6881633" y="94163"/>
                    <a:pt x="6929266" y="101981"/>
                    <a:pt x="6977474" y="108376"/>
                  </a:cubicBezTo>
                  <a:lnTo>
                    <a:pt x="7007999" y="109074"/>
                  </a:lnTo>
                  <a:lnTo>
                    <a:pt x="7169708" y="92534"/>
                  </a:lnTo>
                  <a:lnTo>
                    <a:pt x="7275348" y="83214"/>
                  </a:lnTo>
                  <a:lnTo>
                    <a:pt x="7280028" y="110440"/>
                  </a:lnTo>
                  <a:cubicBezTo>
                    <a:pt x="7284935" y="134442"/>
                    <a:pt x="7293849" y="160570"/>
                    <a:pt x="7315801" y="191414"/>
                  </a:cubicBezTo>
                  <a:cubicBezTo>
                    <a:pt x="7343001" y="229847"/>
                    <a:pt x="7362606" y="240545"/>
                    <a:pt x="7382096" y="244362"/>
                  </a:cubicBezTo>
                  <a:cubicBezTo>
                    <a:pt x="7407414" y="249617"/>
                    <a:pt x="7403311" y="225549"/>
                    <a:pt x="7374033" y="189094"/>
                  </a:cubicBezTo>
                  <a:cubicBezTo>
                    <a:pt x="7354454" y="164382"/>
                    <a:pt x="7332628" y="122230"/>
                    <a:pt x="7324728" y="104576"/>
                  </a:cubicBezTo>
                  <a:cubicBezTo>
                    <a:pt x="7324289" y="103596"/>
                    <a:pt x="7323850" y="102615"/>
                    <a:pt x="7323411" y="101634"/>
                  </a:cubicBezTo>
                  <a:cubicBezTo>
                    <a:pt x="7324728" y="104576"/>
                    <a:pt x="7320340" y="94769"/>
                    <a:pt x="7323671" y="101386"/>
                  </a:cubicBezTo>
                  <a:cubicBezTo>
                    <a:pt x="7325149" y="101378"/>
                    <a:pt x="7326626" y="101369"/>
                    <a:pt x="7328283" y="102588"/>
                  </a:cubicBezTo>
                  <a:cubicBezTo>
                    <a:pt x="7355905" y="137822"/>
                    <a:pt x="7424179" y="226651"/>
                    <a:pt x="7415985" y="241452"/>
                  </a:cubicBezTo>
                  <a:cubicBezTo>
                    <a:pt x="7392780" y="283139"/>
                    <a:pt x="7403968" y="317245"/>
                    <a:pt x="7468785" y="410766"/>
                  </a:cubicBezTo>
                  <a:cubicBezTo>
                    <a:pt x="7470621" y="413213"/>
                    <a:pt x="7469582" y="414203"/>
                    <a:pt x="7470201" y="416412"/>
                  </a:cubicBezTo>
                  <a:cubicBezTo>
                    <a:pt x="7494553" y="439374"/>
                    <a:pt x="7517946" y="461849"/>
                    <a:pt x="7542298" y="484812"/>
                  </a:cubicBezTo>
                  <a:cubicBezTo>
                    <a:pt x="7552240" y="492127"/>
                    <a:pt x="7557828" y="497993"/>
                    <a:pt x="7557247" y="504143"/>
                  </a:cubicBezTo>
                  <a:cubicBezTo>
                    <a:pt x="7636428" y="582580"/>
                    <a:pt x="7715977" y="645280"/>
                    <a:pt x="7770612" y="735912"/>
                  </a:cubicBezTo>
                  <a:cubicBezTo>
                    <a:pt x="7787074" y="763593"/>
                    <a:pt x="7773130" y="775479"/>
                    <a:pt x="7815008" y="811118"/>
                  </a:cubicBezTo>
                  <a:cubicBezTo>
                    <a:pt x="7813728" y="816535"/>
                    <a:pt x="7808255" y="817551"/>
                    <a:pt x="7821610" y="830010"/>
                  </a:cubicBezTo>
                  <a:cubicBezTo>
                    <a:pt x="7829116" y="836848"/>
                    <a:pt x="7839558" y="839488"/>
                    <a:pt x="7845827" y="841909"/>
                  </a:cubicBezTo>
                  <a:cubicBezTo>
                    <a:pt x="7850977" y="846794"/>
                    <a:pt x="7856127" y="851680"/>
                    <a:pt x="7861277" y="856565"/>
                  </a:cubicBezTo>
                  <a:cubicBezTo>
                    <a:pt x="7875033" y="861645"/>
                    <a:pt x="7884455" y="869455"/>
                    <a:pt x="7892177" y="885881"/>
                  </a:cubicBezTo>
                  <a:cubicBezTo>
                    <a:pt x="7904813" y="893425"/>
                    <a:pt x="7911163" y="894370"/>
                    <a:pt x="7915578" y="890164"/>
                  </a:cubicBezTo>
                  <a:cubicBezTo>
                    <a:pt x="7913563" y="886488"/>
                    <a:pt x="7906818" y="874727"/>
                    <a:pt x="7904804" y="871054"/>
                  </a:cubicBezTo>
                  <a:cubicBezTo>
                    <a:pt x="8001602" y="942500"/>
                    <a:pt x="8027422" y="943081"/>
                    <a:pt x="8014213" y="1004622"/>
                  </a:cubicBezTo>
                  <a:cubicBezTo>
                    <a:pt x="8013533" y="1008068"/>
                    <a:pt x="8018960" y="1016885"/>
                    <a:pt x="8020636" y="1022285"/>
                  </a:cubicBezTo>
                  <a:cubicBezTo>
                    <a:pt x="8019777" y="1024502"/>
                    <a:pt x="8017000" y="1025749"/>
                    <a:pt x="8016400" y="1027719"/>
                  </a:cubicBezTo>
                  <a:cubicBezTo>
                    <a:pt x="8047316" y="1061212"/>
                    <a:pt x="8095689" y="1090667"/>
                    <a:pt x="8116154" y="1099147"/>
                  </a:cubicBezTo>
                  <a:lnTo>
                    <a:pt x="8119287" y="1100357"/>
                  </a:lnTo>
                  <a:lnTo>
                    <a:pt x="8125567" y="1125149"/>
                  </a:lnTo>
                  <a:cubicBezTo>
                    <a:pt x="8155867" y="1156435"/>
                    <a:pt x="8166309" y="1159076"/>
                    <a:pt x="8167616" y="1139646"/>
                  </a:cubicBezTo>
                  <a:cubicBezTo>
                    <a:pt x="8207282" y="1166202"/>
                    <a:pt x="8202159" y="1147303"/>
                    <a:pt x="8206861" y="1128837"/>
                  </a:cubicBezTo>
                  <a:cubicBezTo>
                    <a:pt x="8206421" y="1127855"/>
                    <a:pt x="8206681" y="1127608"/>
                    <a:pt x="8205983" y="1126875"/>
                  </a:cubicBezTo>
                  <a:cubicBezTo>
                    <a:pt x="8209118" y="1128085"/>
                    <a:pt x="8212952" y="1130029"/>
                    <a:pt x="8216524" y="1132220"/>
                  </a:cubicBezTo>
                  <a:cubicBezTo>
                    <a:pt x="8214608" y="1131248"/>
                    <a:pt x="8212692" y="1130277"/>
                    <a:pt x="8211734" y="1129791"/>
                  </a:cubicBezTo>
                  <a:cubicBezTo>
                    <a:pt x="8259344" y="1164166"/>
                    <a:pt x="8260304" y="1205217"/>
                    <a:pt x="8308415" y="1234918"/>
                  </a:cubicBezTo>
                  <a:cubicBezTo>
                    <a:pt x="8316638" y="1246670"/>
                    <a:pt x="8325119" y="1258172"/>
                    <a:pt x="8333342" y="1269924"/>
                  </a:cubicBezTo>
                  <a:cubicBezTo>
                    <a:pt x="8329347" y="1270932"/>
                    <a:pt x="8321798" y="1273927"/>
                    <a:pt x="8319719" y="1275907"/>
                  </a:cubicBezTo>
                  <a:cubicBezTo>
                    <a:pt x="8319460" y="1276154"/>
                    <a:pt x="8319460" y="1276154"/>
                    <a:pt x="8319460" y="1276154"/>
                  </a:cubicBezTo>
                  <a:cubicBezTo>
                    <a:pt x="8319719" y="1275907"/>
                    <a:pt x="8318681" y="1276896"/>
                    <a:pt x="8319201" y="1276401"/>
                  </a:cubicBezTo>
                  <a:cubicBezTo>
                    <a:pt x="8292851" y="1253943"/>
                    <a:pt x="8292260" y="1278286"/>
                    <a:pt x="8284988" y="1285214"/>
                  </a:cubicBezTo>
                  <a:cubicBezTo>
                    <a:pt x="8290013" y="1301409"/>
                    <a:pt x="8290229" y="1310996"/>
                    <a:pt x="8314222" y="1331502"/>
                  </a:cubicBezTo>
                  <a:cubicBezTo>
                    <a:pt x="8325041" y="1340777"/>
                    <a:pt x="8339595" y="1349294"/>
                    <a:pt x="8332573" y="1333602"/>
                  </a:cubicBezTo>
                  <a:cubicBezTo>
                    <a:pt x="8332815" y="1329177"/>
                    <a:pt x="8332536" y="1325244"/>
                    <a:pt x="8333476" y="1321550"/>
                  </a:cubicBezTo>
                  <a:cubicBezTo>
                    <a:pt x="8352885" y="1326841"/>
                    <a:pt x="8374907" y="1333837"/>
                    <a:pt x="8391083" y="1335215"/>
                  </a:cubicBezTo>
                  <a:cubicBezTo>
                    <a:pt x="8413347" y="1337785"/>
                    <a:pt x="8429155" y="1354898"/>
                    <a:pt x="8451886" y="1384998"/>
                  </a:cubicBezTo>
                  <a:cubicBezTo>
                    <a:pt x="8444757" y="1384796"/>
                    <a:pt x="8430320" y="1383163"/>
                    <a:pt x="8424928" y="1382703"/>
                  </a:cubicBezTo>
                  <a:cubicBezTo>
                    <a:pt x="8422493" y="1382228"/>
                    <a:pt x="8423451" y="1382713"/>
                    <a:pt x="8423711" y="1382466"/>
                  </a:cubicBezTo>
                  <a:cubicBezTo>
                    <a:pt x="8422288" y="1395013"/>
                    <a:pt x="8421123" y="1407312"/>
                    <a:pt x="8419959" y="1419611"/>
                  </a:cubicBezTo>
                  <a:cubicBezTo>
                    <a:pt x="8434783" y="1450253"/>
                    <a:pt x="8407905" y="1446481"/>
                    <a:pt x="8441895" y="1486841"/>
                  </a:cubicBezTo>
                  <a:cubicBezTo>
                    <a:pt x="8443973" y="1484861"/>
                    <a:pt x="8445791" y="1483130"/>
                    <a:pt x="8448129" y="1480903"/>
                  </a:cubicBezTo>
                  <a:cubicBezTo>
                    <a:pt x="8467410" y="1497503"/>
                    <a:pt x="8486021" y="1499357"/>
                    <a:pt x="8492532" y="1497351"/>
                  </a:cubicBezTo>
                  <a:cubicBezTo>
                    <a:pt x="8492792" y="1497103"/>
                    <a:pt x="8492792" y="1497103"/>
                    <a:pt x="8493051" y="1496856"/>
                  </a:cubicBezTo>
                  <a:cubicBezTo>
                    <a:pt x="8500090" y="1516726"/>
                    <a:pt x="8510284" y="1541988"/>
                    <a:pt x="8534098" y="1561265"/>
                  </a:cubicBezTo>
                  <a:cubicBezTo>
                    <a:pt x="8584781" y="1602505"/>
                    <a:pt x="8561120" y="1598470"/>
                    <a:pt x="8562786" y="1622061"/>
                  </a:cubicBezTo>
                  <a:cubicBezTo>
                    <a:pt x="8578639" y="1629340"/>
                    <a:pt x="8594930" y="1637600"/>
                    <a:pt x="8611480" y="1645612"/>
                  </a:cubicBezTo>
                  <a:cubicBezTo>
                    <a:pt x="8614455" y="1649775"/>
                    <a:pt x="8622318" y="1659069"/>
                    <a:pt x="8624933" y="1660774"/>
                  </a:cubicBezTo>
                  <a:cubicBezTo>
                    <a:pt x="8624933" y="1660774"/>
                    <a:pt x="8625632" y="1661507"/>
                    <a:pt x="8625891" y="1661259"/>
                  </a:cubicBezTo>
                  <a:cubicBezTo>
                    <a:pt x="8625990" y="1663964"/>
                    <a:pt x="8624692" y="1665201"/>
                    <a:pt x="8623134" y="1666685"/>
                  </a:cubicBezTo>
                  <a:cubicBezTo>
                    <a:pt x="8628723" y="1672551"/>
                    <a:pt x="8633613" y="1677685"/>
                    <a:pt x="8639900" y="1684285"/>
                  </a:cubicBezTo>
                  <a:cubicBezTo>
                    <a:pt x="8645489" y="1690151"/>
                    <a:pt x="8652833" y="1699941"/>
                    <a:pt x="8658681" y="1705560"/>
                  </a:cubicBezTo>
                  <a:cubicBezTo>
                    <a:pt x="8698724" y="1738752"/>
                    <a:pt x="8716806" y="1718729"/>
                    <a:pt x="8706550" y="1699123"/>
                  </a:cubicBezTo>
                  <a:cubicBezTo>
                    <a:pt x="8705673" y="1697161"/>
                    <a:pt x="8704534" y="1695447"/>
                    <a:pt x="8704096" y="1694467"/>
                  </a:cubicBezTo>
                  <a:cubicBezTo>
                    <a:pt x="8704096" y="1694467"/>
                    <a:pt x="8703396" y="1693733"/>
                    <a:pt x="8703656" y="1693485"/>
                  </a:cubicBezTo>
                  <a:cubicBezTo>
                    <a:pt x="8703656" y="1693485"/>
                    <a:pt x="8704096" y="1694467"/>
                    <a:pt x="8704794" y="1695200"/>
                  </a:cubicBezTo>
                  <a:cubicBezTo>
                    <a:pt x="8706810" y="1698875"/>
                    <a:pt x="8699448" y="1684907"/>
                    <a:pt x="8704355" y="1694219"/>
                  </a:cubicBezTo>
                  <a:cubicBezTo>
                    <a:pt x="8704875" y="1693724"/>
                    <a:pt x="8705395" y="1693229"/>
                    <a:pt x="8706353" y="1693715"/>
                  </a:cubicBezTo>
                  <a:cubicBezTo>
                    <a:pt x="8738613" y="1716138"/>
                    <a:pt x="8729139" y="1736355"/>
                    <a:pt x="8737799" y="1749086"/>
                  </a:cubicBezTo>
                  <a:cubicBezTo>
                    <a:pt x="8738239" y="1750068"/>
                    <a:pt x="8738937" y="1750801"/>
                    <a:pt x="8739636" y="1751535"/>
                  </a:cubicBezTo>
                  <a:cubicBezTo>
                    <a:pt x="8743666" y="1758885"/>
                    <a:pt x="8737398" y="1756465"/>
                    <a:pt x="8736017" y="1759177"/>
                  </a:cubicBezTo>
                  <a:cubicBezTo>
                    <a:pt x="8790409" y="1813671"/>
                    <a:pt x="8817563" y="1821373"/>
                    <a:pt x="8851032" y="1821663"/>
                  </a:cubicBezTo>
                  <a:cubicBezTo>
                    <a:pt x="8856944" y="1821628"/>
                    <a:pt x="8860937" y="1820618"/>
                    <a:pt x="8866849" y="1820583"/>
                  </a:cubicBezTo>
                  <a:cubicBezTo>
                    <a:pt x="8870718" y="1830886"/>
                    <a:pt x="8875026" y="1842169"/>
                    <a:pt x="8878895" y="1852471"/>
                  </a:cubicBezTo>
                  <a:cubicBezTo>
                    <a:pt x="8884394" y="1878004"/>
                    <a:pt x="8887539" y="1901588"/>
                    <a:pt x="8893038" y="1927122"/>
                  </a:cubicBezTo>
                  <a:cubicBezTo>
                    <a:pt x="8921896" y="1966774"/>
                    <a:pt x="8919666" y="1953512"/>
                    <a:pt x="8929973" y="1945090"/>
                  </a:cubicBezTo>
                  <a:cubicBezTo>
                    <a:pt x="8926919" y="1942405"/>
                    <a:pt x="8922111" y="1935797"/>
                    <a:pt x="8921932" y="1934569"/>
                  </a:cubicBezTo>
                  <a:cubicBezTo>
                    <a:pt x="8926668" y="1924459"/>
                    <a:pt x="8927573" y="1912408"/>
                    <a:pt x="8940433" y="1911346"/>
                  </a:cubicBezTo>
                  <a:cubicBezTo>
                    <a:pt x="8982161" y="1952027"/>
                    <a:pt x="9004037" y="1985391"/>
                    <a:pt x="9018298" y="2016742"/>
                  </a:cubicBezTo>
                  <a:lnTo>
                    <a:pt x="9037931" y="2073685"/>
                  </a:lnTo>
                  <a:lnTo>
                    <a:pt x="9030460" y="2075380"/>
                  </a:lnTo>
                  <a:cubicBezTo>
                    <a:pt x="9004635" y="2078934"/>
                    <a:pt x="8985696" y="2157107"/>
                    <a:pt x="8978810" y="2188376"/>
                  </a:cubicBezTo>
                  <a:cubicBezTo>
                    <a:pt x="8979383" y="2189797"/>
                    <a:pt x="8981105" y="2190508"/>
                    <a:pt x="8982827" y="2191219"/>
                  </a:cubicBezTo>
                  <a:cubicBezTo>
                    <a:pt x="8979383" y="2196193"/>
                    <a:pt x="8985122" y="2189087"/>
                    <a:pt x="8983401" y="2191219"/>
                  </a:cubicBezTo>
                  <a:lnTo>
                    <a:pt x="8985122" y="2189087"/>
                  </a:lnTo>
                  <a:cubicBezTo>
                    <a:pt x="8995453" y="2176295"/>
                    <a:pt x="9016687" y="2144316"/>
                    <a:pt x="9021278" y="2122285"/>
                  </a:cubicBezTo>
                  <a:cubicBezTo>
                    <a:pt x="9024434" y="2105939"/>
                    <a:pt x="9031465" y="2094213"/>
                    <a:pt x="9040647" y="2088439"/>
                  </a:cubicBezTo>
                  <a:lnTo>
                    <a:pt x="9042819" y="2087862"/>
                  </a:lnTo>
                  <a:lnTo>
                    <a:pt x="9050473" y="2110061"/>
                  </a:lnTo>
                  <a:cubicBezTo>
                    <a:pt x="9064173" y="2107151"/>
                    <a:pt x="9074498" y="2105183"/>
                    <a:pt x="9083533" y="2105493"/>
                  </a:cubicBezTo>
                  <a:lnTo>
                    <a:pt x="9089021" y="2107466"/>
                  </a:lnTo>
                  <a:lnTo>
                    <a:pt x="9093087" y="2111802"/>
                  </a:lnTo>
                  <a:cubicBezTo>
                    <a:pt x="9096746" y="2121041"/>
                    <a:pt x="9096746" y="2132944"/>
                    <a:pt x="9091294" y="2149290"/>
                  </a:cubicBezTo>
                  <a:cubicBezTo>
                    <a:pt x="9074077" y="2201879"/>
                    <a:pt x="9017261" y="2219645"/>
                    <a:pt x="8981679" y="2248072"/>
                  </a:cubicBezTo>
                  <a:cubicBezTo>
                    <a:pt x="8981679" y="2248072"/>
                    <a:pt x="8987418" y="2243097"/>
                    <a:pt x="8979383" y="2249493"/>
                  </a:cubicBezTo>
                  <a:cubicBezTo>
                    <a:pt x="8971444" y="2249848"/>
                    <a:pt x="8944280" y="2249967"/>
                    <a:pt x="8934046" y="2250204"/>
                  </a:cubicBezTo>
                  <a:cubicBezTo>
                    <a:pt x="8923812" y="2250441"/>
                    <a:pt x="8924863" y="2250204"/>
                    <a:pt x="8917976" y="2250914"/>
                  </a:cubicBezTo>
                  <a:cubicBezTo>
                    <a:pt x="8911090" y="2251625"/>
                    <a:pt x="8908794" y="2252336"/>
                    <a:pt x="8896168" y="2254468"/>
                  </a:cubicBezTo>
                  <a:cubicBezTo>
                    <a:pt x="8893873" y="2255179"/>
                    <a:pt x="8891577" y="2255889"/>
                    <a:pt x="8888134" y="2256600"/>
                  </a:cubicBezTo>
                  <a:cubicBezTo>
                    <a:pt x="8834187" y="2270813"/>
                    <a:pt x="8684400" y="2303504"/>
                    <a:pt x="8609219" y="2267971"/>
                  </a:cubicBezTo>
                  <a:cubicBezTo>
                    <a:pt x="8542073" y="2270813"/>
                    <a:pt x="8482388" y="2271523"/>
                    <a:pt x="8418111" y="2270103"/>
                  </a:cubicBezTo>
                  <a:cubicBezTo>
                    <a:pt x="8391138" y="2271523"/>
                    <a:pt x="8369330" y="2260864"/>
                    <a:pt x="8343504" y="2252336"/>
                  </a:cubicBezTo>
                  <a:cubicBezTo>
                    <a:pt x="8343504" y="2247362"/>
                    <a:pt x="8342931" y="2242385"/>
                    <a:pt x="8342931" y="2237411"/>
                  </a:cubicBezTo>
                  <a:cubicBezTo>
                    <a:pt x="8331453" y="2237411"/>
                    <a:pt x="8321696" y="2240254"/>
                    <a:pt x="8309644" y="2235990"/>
                  </a:cubicBezTo>
                  <a:cubicBezTo>
                    <a:pt x="8299888" y="2243807"/>
                    <a:pt x="8251681" y="2251625"/>
                    <a:pt x="8247089" y="2215381"/>
                  </a:cubicBezTo>
                  <a:cubicBezTo>
                    <a:pt x="8120832" y="2237411"/>
                    <a:pt x="7996870" y="2221067"/>
                    <a:pt x="7871186" y="2222488"/>
                  </a:cubicBezTo>
                  <a:cubicBezTo>
                    <a:pt x="7856265" y="2220357"/>
                    <a:pt x="7841917" y="2224620"/>
                    <a:pt x="7827570" y="2219645"/>
                  </a:cubicBezTo>
                  <a:cubicBezTo>
                    <a:pt x="7823553" y="2219645"/>
                    <a:pt x="7820109" y="2221067"/>
                    <a:pt x="7816092" y="2220357"/>
                  </a:cubicBezTo>
                  <a:cubicBezTo>
                    <a:pt x="7798301" y="2216802"/>
                    <a:pt x="7781658" y="2213250"/>
                    <a:pt x="7763293" y="2213961"/>
                  </a:cubicBezTo>
                  <a:cubicBezTo>
                    <a:pt x="7606045" y="2222488"/>
                    <a:pt x="7448223" y="2222488"/>
                    <a:pt x="7290401" y="2230305"/>
                  </a:cubicBezTo>
                  <a:cubicBezTo>
                    <a:pt x="7111345" y="2243097"/>
                    <a:pt x="6978201" y="2218935"/>
                    <a:pt x="6799145" y="2230305"/>
                  </a:cubicBezTo>
                  <a:cubicBezTo>
                    <a:pt x="6775615" y="2231727"/>
                    <a:pt x="6753807" y="2230305"/>
                    <a:pt x="6730851" y="2235279"/>
                  </a:cubicBezTo>
                  <a:cubicBezTo>
                    <a:pt x="6723390" y="2236701"/>
                    <a:pt x="6717077" y="2240254"/>
                    <a:pt x="6709617" y="2241676"/>
                  </a:cubicBezTo>
                  <a:cubicBezTo>
                    <a:pt x="6699286" y="2243097"/>
                    <a:pt x="6689530" y="2244518"/>
                    <a:pt x="6679774" y="2245229"/>
                  </a:cubicBezTo>
                  <a:cubicBezTo>
                    <a:pt x="6658540" y="2260153"/>
                    <a:pt x="6642470" y="2264417"/>
                    <a:pt x="6622958" y="2243807"/>
                  </a:cubicBezTo>
                  <a:cubicBezTo>
                    <a:pt x="6620662" y="2243807"/>
                    <a:pt x="6617793" y="2242385"/>
                    <a:pt x="6615497" y="2242385"/>
                  </a:cubicBezTo>
                  <a:cubicBezTo>
                    <a:pt x="6559255" y="2239544"/>
                    <a:pt x="6504735" y="2223198"/>
                    <a:pt x="6449067" y="2217514"/>
                  </a:cubicBezTo>
                  <a:cubicBezTo>
                    <a:pt x="6429554" y="2223909"/>
                    <a:pt x="6411763" y="2229594"/>
                    <a:pt x="6392251" y="2223198"/>
                  </a:cubicBezTo>
                  <a:cubicBezTo>
                    <a:pt x="6387086" y="2225331"/>
                    <a:pt x="6382495" y="2226753"/>
                    <a:pt x="6377330" y="2227463"/>
                  </a:cubicBezTo>
                  <a:cubicBezTo>
                    <a:pt x="6356669" y="2230305"/>
                    <a:pt x="6337731" y="2230305"/>
                    <a:pt x="6317070" y="2224620"/>
                  </a:cubicBezTo>
                  <a:cubicBezTo>
                    <a:pt x="6190239" y="2190508"/>
                    <a:pt x="6063981" y="2203300"/>
                    <a:pt x="5936002" y="2208985"/>
                  </a:cubicBezTo>
                  <a:cubicBezTo>
                    <a:pt x="5784493" y="2227463"/>
                    <a:pt x="5632410" y="2238123"/>
                    <a:pt x="5480901" y="2252336"/>
                  </a:cubicBezTo>
                  <a:cubicBezTo>
                    <a:pt x="5433267" y="2243807"/>
                    <a:pt x="5385634" y="2235990"/>
                    <a:pt x="5337426" y="2229594"/>
                  </a:cubicBezTo>
                  <a:cubicBezTo>
                    <a:pt x="5300123" y="2233859"/>
                    <a:pt x="5219203" y="2220357"/>
                    <a:pt x="5182474" y="2230305"/>
                  </a:cubicBezTo>
                  <a:cubicBezTo>
                    <a:pt x="5140005" y="2208985"/>
                    <a:pt x="5097537" y="2212539"/>
                    <a:pt x="5052199" y="2215381"/>
                  </a:cubicBezTo>
                  <a:cubicBezTo>
                    <a:pt x="5011452" y="2217514"/>
                    <a:pt x="4973575" y="2229594"/>
                    <a:pt x="4933402" y="2211118"/>
                  </a:cubicBezTo>
                  <a:cubicBezTo>
                    <a:pt x="4916185" y="2203300"/>
                    <a:pt x="4905281" y="2223198"/>
                    <a:pt x="4893803" y="2238123"/>
                  </a:cubicBezTo>
                  <a:cubicBezTo>
                    <a:pt x="4893803" y="2238123"/>
                    <a:pt x="4894951" y="2234570"/>
                    <a:pt x="4893229" y="2238833"/>
                  </a:cubicBezTo>
                  <a:lnTo>
                    <a:pt x="4766971" y="2247362"/>
                  </a:lnTo>
                  <a:cubicBezTo>
                    <a:pt x="4765824" y="2245940"/>
                    <a:pt x="4764102" y="2245229"/>
                    <a:pt x="4762954" y="2243807"/>
                  </a:cubicBezTo>
                  <a:cubicBezTo>
                    <a:pt x="4699252" y="2248783"/>
                    <a:pt x="4642435" y="2222488"/>
                    <a:pt x="4582176" y="2255889"/>
                  </a:cubicBezTo>
                  <a:lnTo>
                    <a:pt x="4618906" y="2257310"/>
                  </a:lnTo>
                  <a:lnTo>
                    <a:pt x="4474857" y="2267260"/>
                  </a:lnTo>
                  <a:lnTo>
                    <a:pt x="4462232" y="2251625"/>
                  </a:lnTo>
                  <a:cubicBezTo>
                    <a:pt x="4457640" y="2251625"/>
                    <a:pt x="4453623" y="2252336"/>
                    <a:pt x="4449032" y="2252336"/>
                  </a:cubicBezTo>
                  <a:cubicBezTo>
                    <a:pt x="4421485" y="2274366"/>
                    <a:pt x="4404268" y="2276499"/>
                    <a:pt x="4387051" y="2238833"/>
                  </a:cubicBezTo>
                  <a:cubicBezTo>
                    <a:pt x="4387625" y="2237411"/>
                    <a:pt x="4387625" y="2235990"/>
                    <a:pt x="4388199" y="2233859"/>
                  </a:cubicBezTo>
                  <a:cubicBezTo>
                    <a:pt x="4352617" y="2231015"/>
                    <a:pt x="4318183" y="2228884"/>
                    <a:pt x="4282601" y="2228174"/>
                  </a:cubicBezTo>
                  <a:lnTo>
                    <a:pt x="4282909" y="2227411"/>
                  </a:lnTo>
                  <a:lnTo>
                    <a:pt x="4282971" y="2227308"/>
                  </a:lnTo>
                  <a:lnTo>
                    <a:pt x="4282951" y="2227307"/>
                  </a:lnTo>
                  <a:lnTo>
                    <a:pt x="4282909" y="2227411"/>
                  </a:lnTo>
                  <a:lnTo>
                    <a:pt x="4282028" y="2228884"/>
                  </a:lnTo>
                  <a:lnTo>
                    <a:pt x="4282877" y="2227306"/>
                  </a:lnTo>
                  <a:lnTo>
                    <a:pt x="4282828" y="2227305"/>
                  </a:lnTo>
                  <a:lnTo>
                    <a:pt x="4279158" y="2233148"/>
                  </a:lnTo>
                  <a:cubicBezTo>
                    <a:pt x="4269689" y="2249671"/>
                    <a:pt x="4229875" y="2250204"/>
                    <a:pt x="4202570" y="2231749"/>
                  </a:cubicBezTo>
                  <a:lnTo>
                    <a:pt x="4194248" y="2222134"/>
                  </a:lnTo>
                  <a:lnTo>
                    <a:pt x="4151483" y="2218456"/>
                  </a:lnTo>
                  <a:lnTo>
                    <a:pt x="4149188" y="2218456"/>
                  </a:lnTo>
                  <a:lnTo>
                    <a:pt x="4148040" y="2218456"/>
                  </a:lnTo>
                  <a:lnTo>
                    <a:pt x="4147466" y="2218456"/>
                  </a:lnTo>
                  <a:lnTo>
                    <a:pt x="4144596" y="2218456"/>
                  </a:lnTo>
                  <a:cubicBezTo>
                    <a:pt x="4119345" y="2215518"/>
                    <a:pt x="4057364" y="2210378"/>
                    <a:pt x="4024652" y="2207440"/>
                  </a:cubicBezTo>
                  <a:cubicBezTo>
                    <a:pt x="4026374" y="2212581"/>
                    <a:pt x="4028669" y="2216069"/>
                    <a:pt x="4031368" y="2218524"/>
                  </a:cubicBezTo>
                  <a:lnTo>
                    <a:pt x="4035953" y="2220977"/>
                  </a:lnTo>
                  <a:lnTo>
                    <a:pt x="4011612" y="2217721"/>
                  </a:lnTo>
                  <a:cubicBezTo>
                    <a:pt x="3922391" y="2206436"/>
                    <a:pt x="3826594" y="2196279"/>
                    <a:pt x="3762269" y="2196585"/>
                  </a:cubicBezTo>
                  <a:lnTo>
                    <a:pt x="3449606" y="2249298"/>
                  </a:lnTo>
                  <a:cubicBezTo>
                    <a:pt x="3432963" y="2257376"/>
                    <a:pt x="3419189" y="2258110"/>
                    <a:pt x="3401972" y="2255908"/>
                  </a:cubicBezTo>
                  <a:cubicBezTo>
                    <a:pt x="3392790" y="2259579"/>
                    <a:pt x="3383607" y="2263985"/>
                    <a:pt x="3374999" y="2267657"/>
                  </a:cubicBezTo>
                  <a:cubicBezTo>
                    <a:pt x="3331383" y="2272797"/>
                    <a:pt x="3293505" y="2284546"/>
                    <a:pt x="3249889" y="2300703"/>
                  </a:cubicBezTo>
                  <a:cubicBezTo>
                    <a:pt x="3191351" y="2322733"/>
                    <a:pt x="3140275" y="2321264"/>
                    <a:pt x="3089198" y="2272797"/>
                  </a:cubicBezTo>
                  <a:cubicBezTo>
                    <a:pt x="3075424" y="2260314"/>
                    <a:pt x="3059929" y="2250767"/>
                    <a:pt x="3043286" y="2250032"/>
                  </a:cubicBezTo>
                  <a:cubicBezTo>
                    <a:pt x="2953758" y="2244892"/>
                    <a:pt x="2865951" y="2227267"/>
                    <a:pt x="2776997" y="2228736"/>
                  </a:cubicBezTo>
                  <a:cubicBezTo>
                    <a:pt x="2670252" y="2230205"/>
                    <a:pt x="2670252" y="2198629"/>
                    <a:pt x="2563507" y="2203034"/>
                  </a:cubicBezTo>
                  <a:cubicBezTo>
                    <a:pt x="2541125" y="2203769"/>
                    <a:pt x="2519317" y="2204503"/>
                    <a:pt x="2497509" y="2211112"/>
                  </a:cubicBezTo>
                  <a:cubicBezTo>
                    <a:pt x="2451023" y="2216987"/>
                    <a:pt x="2405685" y="2216252"/>
                    <a:pt x="2359199" y="2223596"/>
                  </a:cubicBezTo>
                  <a:cubicBezTo>
                    <a:pt x="2338539" y="2227267"/>
                    <a:pt x="2319600" y="2221393"/>
                    <a:pt x="2302957" y="2203769"/>
                  </a:cubicBezTo>
                  <a:cubicBezTo>
                    <a:pt x="2115867" y="2193487"/>
                    <a:pt x="1831787" y="2218456"/>
                    <a:pt x="1645270" y="2219924"/>
                  </a:cubicBezTo>
                  <a:cubicBezTo>
                    <a:pt x="1626905" y="2220658"/>
                    <a:pt x="1617149" y="2235345"/>
                    <a:pt x="1602228" y="2246361"/>
                  </a:cubicBezTo>
                  <a:cubicBezTo>
                    <a:pt x="1591324" y="2278672"/>
                    <a:pt x="1570663" y="2289688"/>
                    <a:pt x="1546560" y="2302906"/>
                  </a:cubicBezTo>
                  <a:cubicBezTo>
                    <a:pt x="1555742" y="2280875"/>
                    <a:pt x="1565498" y="2258845"/>
                    <a:pt x="1574681" y="2236814"/>
                  </a:cubicBezTo>
                  <a:lnTo>
                    <a:pt x="1467362" y="2230940"/>
                  </a:lnTo>
                  <a:cubicBezTo>
                    <a:pt x="1455884" y="2241221"/>
                    <a:pt x="1443832" y="2250767"/>
                    <a:pt x="1431780" y="2261048"/>
                  </a:cubicBezTo>
                  <a:cubicBezTo>
                    <a:pt x="1400790" y="2288953"/>
                    <a:pt x="1387016" y="2258110"/>
                    <a:pt x="1356599" y="2247096"/>
                  </a:cubicBezTo>
                  <a:cubicBezTo>
                    <a:pt x="1303227" y="2302906"/>
                    <a:pt x="1246985" y="2292625"/>
                    <a:pt x="1188447" y="2266923"/>
                  </a:cubicBezTo>
                  <a:cubicBezTo>
                    <a:pt x="1146553" y="2248565"/>
                    <a:pt x="1119579" y="2253705"/>
                    <a:pt x="1078259" y="2253705"/>
                  </a:cubicBezTo>
                  <a:cubicBezTo>
                    <a:pt x="1071372" y="2268392"/>
                    <a:pt x="1063911" y="2277203"/>
                    <a:pt x="1050138" y="2276470"/>
                  </a:cubicBezTo>
                  <a:cubicBezTo>
                    <a:pt x="895759" y="2267657"/>
                    <a:pt x="849273" y="2291890"/>
                    <a:pt x="690304" y="2299968"/>
                  </a:cubicBezTo>
                  <a:cubicBezTo>
                    <a:pt x="663904" y="2309515"/>
                    <a:pt x="598480" y="2330077"/>
                    <a:pt x="557733" y="2329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6200" dist="12700" dir="2700000" algn="tl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2688429" y="1178791"/>
              <a:ext cx="387772" cy="1151281"/>
            </a:xfrm>
            <a:custGeom>
              <a:avLst/>
              <a:gdLst/>
              <a:ahLst/>
              <a:cxnLst/>
              <a:rect l="l" t="t" r="r" b="b"/>
              <a:pathLst>
                <a:path w="524977" h="1151281" extrusionOk="0">
                  <a:moveTo>
                    <a:pt x="415884" y="858898"/>
                  </a:moveTo>
                  <a:lnTo>
                    <a:pt x="415884" y="917969"/>
                  </a:lnTo>
                  <a:lnTo>
                    <a:pt x="474955" y="917969"/>
                  </a:lnTo>
                  <a:lnTo>
                    <a:pt x="474955" y="858898"/>
                  </a:lnTo>
                  <a:close/>
                  <a:moveTo>
                    <a:pt x="324419" y="858898"/>
                  </a:moveTo>
                  <a:lnTo>
                    <a:pt x="324419" y="917969"/>
                  </a:lnTo>
                  <a:lnTo>
                    <a:pt x="383490" y="917969"/>
                  </a:lnTo>
                  <a:lnTo>
                    <a:pt x="383490" y="858898"/>
                  </a:lnTo>
                  <a:close/>
                  <a:moveTo>
                    <a:pt x="232953" y="858898"/>
                  </a:moveTo>
                  <a:lnTo>
                    <a:pt x="232953" y="917969"/>
                  </a:lnTo>
                  <a:lnTo>
                    <a:pt x="292024" y="917969"/>
                  </a:lnTo>
                  <a:lnTo>
                    <a:pt x="292024" y="858898"/>
                  </a:lnTo>
                  <a:close/>
                  <a:moveTo>
                    <a:pt x="141488" y="858898"/>
                  </a:moveTo>
                  <a:lnTo>
                    <a:pt x="141488" y="917969"/>
                  </a:lnTo>
                  <a:lnTo>
                    <a:pt x="200559" y="917969"/>
                  </a:lnTo>
                  <a:lnTo>
                    <a:pt x="200559" y="858898"/>
                  </a:lnTo>
                  <a:close/>
                  <a:moveTo>
                    <a:pt x="50022" y="858898"/>
                  </a:moveTo>
                  <a:lnTo>
                    <a:pt x="50022" y="917969"/>
                  </a:lnTo>
                  <a:lnTo>
                    <a:pt x="109093" y="917969"/>
                  </a:lnTo>
                  <a:lnTo>
                    <a:pt x="109093" y="858898"/>
                  </a:lnTo>
                  <a:close/>
                  <a:moveTo>
                    <a:pt x="415884" y="765173"/>
                  </a:moveTo>
                  <a:lnTo>
                    <a:pt x="415884" y="824244"/>
                  </a:lnTo>
                  <a:lnTo>
                    <a:pt x="474955" y="824244"/>
                  </a:lnTo>
                  <a:lnTo>
                    <a:pt x="474955" y="765173"/>
                  </a:lnTo>
                  <a:close/>
                  <a:moveTo>
                    <a:pt x="232953" y="765173"/>
                  </a:moveTo>
                  <a:lnTo>
                    <a:pt x="232953" y="824244"/>
                  </a:lnTo>
                  <a:lnTo>
                    <a:pt x="292024" y="824244"/>
                  </a:lnTo>
                  <a:lnTo>
                    <a:pt x="292024" y="765173"/>
                  </a:lnTo>
                  <a:close/>
                  <a:moveTo>
                    <a:pt x="141488" y="765173"/>
                  </a:moveTo>
                  <a:lnTo>
                    <a:pt x="141488" y="824244"/>
                  </a:lnTo>
                  <a:lnTo>
                    <a:pt x="200559" y="824244"/>
                  </a:lnTo>
                  <a:lnTo>
                    <a:pt x="200559" y="765173"/>
                  </a:lnTo>
                  <a:close/>
                  <a:moveTo>
                    <a:pt x="50022" y="765173"/>
                  </a:moveTo>
                  <a:lnTo>
                    <a:pt x="50022" y="824244"/>
                  </a:lnTo>
                  <a:lnTo>
                    <a:pt x="109093" y="824244"/>
                  </a:lnTo>
                  <a:lnTo>
                    <a:pt x="109093" y="765173"/>
                  </a:lnTo>
                  <a:close/>
                  <a:moveTo>
                    <a:pt x="415884" y="671448"/>
                  </a:moveTo>
                  <a:lnTo>
                    <a:pt x="415884" y="730519"/>
                  </a:lnTo>
                  <a:lnTo>
                    <a:pt x="474955" y="730519"/>
                  </a:lnTo>
                  <a:lnTo>
                    <a:pt x="474955" y="671448"/>
                  </a:lnTo>
                  <a:close/>
                  <a:moveTo>
                    <a:pt x="324419" y="671448"/>
                  </a:moveTo>
                  <a:lnTo>
                    <a:pt x="324419" y="730519"/>
                  </a:lnTo>
                  <a:lnTo>
                    <a:pt x="383490" y="730519"/>
                  </a:lnTo>
                  <a:lnTo>
                    <a:pt x="383490" y="671448"/>
                  </a:lnTo>
                  <a:close/>
                  <a:moveTo>
                    <a:pt x="232953" y="671448"/>
                  </a:moveTo>
                  <a:lnTo>
                    <a:pt x="232953" y="730519"/>
                  </a:lnTo>
                  <a:lnTo>
                    <a:pt x="292024" y="730519"/>
                  </a:lnTo>
                  <a:lnTo>
                    <a:pt x="292024" y="671448"/>
                  </a:lnTo>
                  <a:close/>
                  <a:moveTo>
                    <a:pt x="141488" y="671448"/>
                  </a:moveTo>
                  <a:lnTo>
                    <a:pt x="141488" y="730519"/>
                  </a:lnTo>
                  <a:lnTo>
                    <a:pt x="200559" y="730519"/>
                  </a:lnTo>
                  <a:lnTo>
                    <a:pt x="200559" y="671448"/>
                  </a:lnTo>
                  <a:close/>
                  <a:moveTo>
                    <a:pt x="415884" y="577723"/>
                  </a:moveTo>
                  <a:lnTo>
                    <a:pt x="415884" y="636794"/>
                  </a:lnTo>
                  <a:lnTo>
                    <a:pt x="474955" y="636794"/>
                  </a:lnTo>
                  <a:lnTo>
                    <a:pt x="474955" y="577723"/>
                  </a:lnTo>
                  <a:close/>
                  <a:moveTo>
                    <a:pt x="324419" y="577723"/>
                  </a:moveTo>
                  <a:lnTo>
                    <a:pt x="324419" y="636794"/>
                  </a:lnTo>
                  <a:lnTo>
                    <a:pt x="383490" y="636794"/>
                  </a:lnTo>
                  <a:lnTo>
                    <a:pt x="383490" y="577723"/>
                  </a:lnTo>
                  <a:close/>
                  <a:moveTo>
                    <a:pt x="141488" y="577723"/>
                  </a:moveTo>
                  <a:lnTo>
                    <a:pt x="141488" y="636794"/>
                  </a:lnTo>
                  <a:lnTo>
                    <a:pt x="200559" y="636794"/>
                  </a:lnTo>
                  <a:lnTo>
                    <a:pt x="200559" y="577723"/>
                  </a:lnTo>
                  <a:close/>
                  <a:moveTo>
                    <a:pt x="50022" y="577723"/>
                  </a:moveTo>
                  <a:lnTo>
                    <a:pt x="50022" y="636794"/>
                  </a:lnTo>
                  <a:lnTo>
                    <a:pt x="109093" y="636794"/>
                  </a:lnTo>
                  <a:lnTo>
                    <a:pt x="109093" y="577723"/>
                  </a:lnTo>
                  <a:close/>
                  <a:moveTo>
                    <a:pt x="415884" y="483998"/>
                  </a:moveTo>
                  <a:lnTo>
                    <a:pt x="415884" y="543069"/>
                  </a:lnTo>
                  <a:lnTo>
                    <a:pt x="474955" y="543069"/>
                  </a:lnTo>
                  <a:lnTo>
                    <a:pt x="474955" y="483998"/>
                  </a:lnTo>
                  <a:close/>
                  <a:moveTo>
                    <a:pt x="324419" y="483998"/>
                  </a:moveTo>
                  <a:lnTo>
                    <a:pt x="324419" y="543069"/>
                  </a:lnTo>
                  <a:lnTo>
                    <a:pt x="383490" y="543069"/>
                  </a:lnTo>
                  <a:lnTo>
                    <a:pt x="383490" y="483998"/>
                  </a:lnTo>
                  <a:close/>
                  <a:moveTo>
                    <a:pt x="232953" y="483998"/>
                  </a:moveTo>
                  <a:lnTo>
                    <a:pt x="232953" y="543069"/>
                  </a:lnTo>
                  <a:lnTo>
                    <a:pt x="292024" y="543069"/>
                  </a:lnTo>
                  <a:lnTo>
                    <a:pt x="292024" y="483998"/>
                  </a:lnTo>
                  <a:close/>
                  <a:moveTo>
                    <a:pt x="141488" y="483998"/>
                  </a:moveTo>
                  <a:lnTo>
                    <a:pt x="141488" y="543069"/>
                  </a:lnTo>
                  <a:lnTo>
                    <a:pt x="200559" y="543069"/>
                  </a:lnTo>
                  <a:lnTo>
                    <a:pt x="200559" y="483998"/>
                  </a:lnTo>
                  <a:close/>
                  <a:moveTo>
                    <a:pt x="50022" y="483998"/>
                  </a:moveTo>
                  <a:lnTo>
                    <a:pt x="50022" y="543069"/>
                  </a:lnTo>
                  <a:lnTo>
                    <a:pt x="109093" y="543069"/>
                  </a:lnTo>
                  <a:lnTo>
                    <a:pt x="109093" y="483998"/>
                  </a:lnTo>
                  <a:close/>
                  <a:moveTo>
                    <a:pt x="415884" y="390273"/>
                  </a:moveTo>
                  <a:lnTo>
                    <a:pt x="415884" y="449344"/>
                  </a:lnTo>
                  <a:lnTo>
                    <a:pt x="474955" y="449344"/>
                  </a:lnTo>
                  <a:lnTo>
                    <a:pt x="474955" y="390273"/>
                  </a:lnTo>
                  <a:close/>
                  <a:moveTo>
                    <a:pt x="232953" y="390273"/>
                  </a:moveTo>
                  <a:lnTo>
                    <a:pt x="232953" y="449344"/>
                  </a:lnTo>
                  <a:lnTo>
                    <a:pt x="292024" y="449344"/>
                  </a:lnTo>
                  <a:lnTo>
                    <a:pt x="292024" y="390273"/>
                  </a:lnTo>
                  <a:close/>
                  <a:moveTo>
                    <a:pt x="141488" y="390273"/>
                  </a:moveTo>
                  <a:lnTo>
                    <a:pt x="141488" y="449344"/>
                  </a:lnTo>
                  <a:lnTo>
                    <a:pt x="200559" y="449344"/>
                  </a:lnTo>
                  <a:lnTo>
                    <a:pt x="200559" y="390273"/>
                  </a:lnTo>
                  <a:close/>
                  <a:moveTo>
                    <a:pt x="50022" y="390273"/>
                  </a:moveTo>
                  <a:lnTo>
                    <a:pt x="50022" y="449344"/>
                  </a:lnTo>
                  <a:lnTo>
                    <a:pt x="109093" y="449344"/>
                  </a:lnTo>
                  <a:lnTo>
                    <a:pt x="109093" y="390273"/>
                  </a:lnTo>
                  <a:close/>
                  <a:moveTo>
                    <a:pt x="324419" y="296548"/>
                  </a:moveTo>
                  <a:lnTo>
                    <a:pt x="324419" y="355619"/>
                  </a:lnTo>
                  <a:lnTo>
                    <a:pt x="383490" y="355619"/>
                  </a:lnTo>
                  <a:lnTo>
                    <a:pt x="383490" y="296548"/>
                  </a:lnTo>
                  <a:close/>
                  <a:moveTo>
                    <a:pt x="232953" y="296548"/>
                  </a:moveTo>
                  <a:lnTo>
                    <a:pt x="232953" y="355619"/>
                  </a:lnTo>
                  <a:lnTo>
                    <a:pt x="292024" y="355619"/>
                  </a:lnTo>
                  <a:lnTo>
                    <a:pt x="292024" y="296548"/>
                  </a:lnTo>
                  <a:close/>
                  <a:moveTo>
                    <a:pt x="50022" y="296548"/>
                  </a:moveTo>
                  <a:lnTo>
                    <a:pt x="50022" y="355619"/>
                  </a:lnTo>
                  <a:lnTo>
                    <a:pt x="109093" y="355619"/>
                  </a:lnTo>
                  <a:lnTo>
                    <a:pt x="109093" y="296548"/>
                  </a:lnTo>
                  <a:close/>
                  <a:moveTo>
                    <a:pt x="415884" y="202823"/>
                  </a:moveTo>
                  <a:lnTo>
                    <a:pt x="415884" y="261894"/>
                  </a:lnTo>
                  <a:lnTo>
                    <a:pt x="474955" y="261894"/>
                  </a:lnTo>
                  <a:lnTo>
                    <a:pt x="474955" y="202823"/>
                  </a:lnTo>
                  <a:close/>
                  <a:moveTo>
                    <a:pt x="324419" y="202823"/>
                  </a:moveTo>
                  <a:lnTo>
                    <a:pt x="324419" y="261894"/>
                  </a:lnTo>
                  <a:lnTo>
                    <a:pt x="383490" y="261894"/>
                  </a:lnTo>
                  <a:lnTo>
                    <a:pt x="383490" y="202823"/>
                  </a:lnTo>
                  <a:close/>
                  <a:moveTo>
                    <a:pt x="232953" y="202823"/>
                  </a:moveTo>
                  <a:lnTo>
                    <a:pt x="232953" y="261894"/>
                  </a:lnTo>
                  <a:lnTo>
                    <a:pt x="292024" y="261894"/>
                  </a:lnTo>
                  <a:lnTo>
                    <a:pt x="292024" y="202823"/>
                  </a:lnTo>
                  <a:close/>
                  <a:moveTo>
                    <a:pt x="141488" y="202823"/>
                  </a:moveTo>
                  <a:lnTo>
                    <a:pt x="141488" y="261894"/>
                  </a:lnTo>
                  <a:lnTo>
                    <a:pt x="200559" y="261894"/>
                  </a:lnTo>
                  <a:lnTo>
                    <a:pt x="200559" y="202823"/>
                  </a:lnTo>
                  <a:close/>
                  <a:moveTo>
                    <a:pt x="50022" y="202823"/>
                  </a:moveTo>
                  <a:lnTo>
                    <a:pt x="50022" y="261894"/>
                  </a:lnTo>
                  <a:lnTo>
                    <a:pt x="109093" y="261894"/>
                  </a:lnTo>
                  <a:lnTo>
                    <a:pt x="109093" y="202823"/>
                  </a:lnTo>
                  <a:close/>
                  <a:moveTo>
                    <a:pt x="415884" y="109098"/>
                  </a:moveTo>
                  <a:lnTo>
                    <a:pt x="415884" y="168169"/>
                  </a:lnTo>
                  <a:lnTo>
                    <a:pt x="474955" y="168169"/>
                  </a:lnTo>
                  <a:lnTo>
                    <a:pt x="474955" y="109098"/>
                  </a:lnTo>
                  <a:close/>
                  <a:moveTo>
                    <a:pt x="324419" y="109098"/>
                  </a:moveTo>
                  <a:lnTo>
                    <a:pt x="324419" y="168169"/>
                  </a:lnTo>
                  <a:lnTo>
                    <a:pt x="383490" y="168169"/>
                  </a:lnTo>
                  <a:lnTo>
                    <a:pt x="383490" y="109098"/>
                  </a:lnTo>
                  <a:close/>
                  <a:moveTo>
                    <a:pt x="141488" y="109098"/>
                  </a:moveTo>
                  <a:lnTo>
                    <a:pt x="141488" y="168169"/>
                  </a:lnTo>
                  <a:lnTo>
                    <a:pt x="200559" y="168169"/>
                  </a:lnTo>
                  <a:lnTo>
                    <a:pt x="200559" y="109098"/>
                  </a:lnTo>
                  <a:close/>
                  <a:moveTo>
                    <a:pt x="50022" y="109098"/>
                  </a:moveTo>
                  <a:lnTo>
                    <a:pt x="50022" y="168169"/>
                  </a:lnTo>
                  <a:lnTo>
                    <a:pt x="109093" y="168169"/>
                  </a:lnTo>
                  <a:lnTo>
                    <a:pt x="109093" y="109098"/>
                  </a:lnTo>
                  <a:close/>
                  <a:moveTo>
                    <a:pt x="0" y="0"/>
                  </a:moveTo>
                  <a:lnTo>
                    <a:pt x="524977" y="0"/>
                  </a:lnTo>
                  <a:lnTo>
                    <a:pt x="524977" y="1151281"/>
                  </a:lnTo>
                  <a:lnTo>
                    <a:pt x="0" y="115128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4088523" y="1039269"/>
              <a:ext cx="274036" cy="1290803"/>
            </a:xfrm>
            <a:custGeom>
              <a:avLst/>
              <a:gdLst/>
              <a:ahLst/>
              <a:cxnLst/>
              <a:rect l="l" t="t" r="r" b="b"/>
              <a:pathLst>
                <a:path w="274036" h="1290803" extrusionOk="0">
                  <a:moveTo>
                    <a:pt x="177415" y="1132888"/>
                  </a:moveTo>
                  <a:lnTo>
                    <a:pt x="177415" y="1201429"/>
                  </a:lnTo>
                  <a:lnTo>
                    <a:pt x="215946" y="1201429"/>
                  </a:lnTo>
                  <a:lnTo>
                    <a:pt x="215946" y="1132888"/>
                  </a:lnTo>
                  <a:close/>
                  <a:moveTo>
                    <a:pt x="117752" y="1132888"/>
                  </a:moveTo>
                  <a:lnTo>
                    <a:pt x="117752" y="1201429"/>
                  </a:lnTo>
                  <a:lnTo>
                    <a:pt x="156284" y="1201429"/>
                  </a:lnTo>
                  <a:lnTo>
                    <a:pt x="156284" y="1132888"/>
                  </a:lnTo>
                  <a:close/>
                  <a:moveTo>
                    <a:pt x="58090" y="1132888"/>
                  </a:moveTo>
                  <a:lnTo>
                    <a:pt x="58090" y="1201429"/>
                  </a:lnTo>
                  <a:lnTo>
                    <a:pt x="96622" y="1201429"/>
                  </a:lnTo>
                  <a:lnTo>
                    <a:pt x="96622" y="1132888"/>
                  </a:lnTo>
                  <a:close/>
                  <a:moveTo>
                    <a:pt x="177415" y="1024138"/>
                  </a:moveTo>
                  <a:lnTo>
                    <a:pt x="177415" y="1092679"/>
                  </a:lnTo>
                  <a:lnTo>
                    <a:pt x="215946" y="1092679"/>
                  </a:lnTo>
                  <a:lnTo>
                    <a:pt x="215946" y="1024138"/>
                  </a:lnTo>
                  <a:close/>
                  <a:moveTo>
                    <a:pt x="117752" y="1024138"/>
                  </a:moveTo>
                  <a:lnTo>
                    <a:pt x="117752" y="1092679"/>
                  </a:lnTo>
                  <a:lnTo>
                    <a:pt x="156284" y="1092679"/>
                  </a:lnTo>
                  <a:lnTo>
                    <a:pt x="156284" y="1024138"/>
                  </a:lnTo>
                  <a:close/>
                  <a:moveTo>
                    <a:pt x="58090" y="1024138"/>
                  </a:moveTo>
                  <a:lnTo>
                    <a:pt x="58090" y="1092679"/>
                  </a:lnTo>
                  <a:lnTo>
                    <a:pt x="96622" y="1092679"/>
                  </a:lnTo>
                  <a:lnTo>
                    <a:pt x="96622" y="1024138"/>
                  </a:lnTo>
                  <a:close/>
                  <a:moveTo>
                    <a:pt x="177415" y="915387"/>
                  </a:moveTo>
                  <a:lnTo>
                    <a:pt x="177415" y="983928"/>
                  </a:lnTo>
                  <a:lnTo>
                    <a:pt x="215946" y="983928"/>
                  </a:lnTo>
                  <a:lnTo>
                    <a:pt x="215946" y="915387"/>
                  </a:lnTo>
                  <a:close/>
                  <a:moveTo>
                    <a:pt x="117752" y="915387"/>
                  </a:moveTo>
                  <a:lnTo>
                    <a:pt x="117752" y="983928"/>
                  </a:lnTo>
                  <a:lnTo>
                    <a:pt x="156284" y="983928"/>
                  </a:lnTo>
                  <a:lnTo>
                    <a:pt x="156284" y="915387"/>
                  </a:lnTo>
                  <a:close/>
                  <a:moveTo>
                    <a:pt x="58090" y="915387"/>
                  </a:moveTo>
                  <a:lnTo>
                    <a:pt x="58090" y="983928"/>
                  </a:lnTo>
                  <a:lnTo>
                    <a:pt x="96622" y="983928"/>
                  </a:lnTo>
                  <a:lnTo>
                    <a:pt x="96622" y="915387"/>
                  </a:lnTo>
                  <a:close/>
                  <a:moveTo>
                    <a:pt x="177415" y="806636"/>
                  </a:moveTo>
                  <a:lnTo>
                    <a:pt x="177415" y="875177"/>
                  </a:lnTo>
                  <a:lnTo>
                    <a:pt x="215946" y="875177"/>
                  </a:lnTo>
                  <a:lnTo>
                    <a:pt x="215946" y="806636"/>
                  </a:lnTo>
                  <a:close/>
                  <a:moveTo>
                    <a:pt x="117752" y="806636"/>
                  </a:moveTo>
                  <a:lnTo>
                    <a:pt x="117752" y="875177"/>
                  </a:lnTo>
                  <a:lnTo>
                    <a:pt x="156284" y="875177"/>
                  </a:lnTo>
                  <a:lnTo>
                    <a:pt x="156284" y="806636"/>
                  </a:lnTo>
                  <a:close/>
                  <a:moveTo>
                    <a:pt x="58090" y="806636"/>
                  </a:moveTo>
                  <a:lnTo>
                    <a:pt x="58090" y="875177"/>
                  </a:lnTo>
                  <a:lnTo>
                    <a:pt x="96622" y="875177"/>
                  </a:lnTo>
                  <a:lnTo>
                    <a:pt x="96622" y="806636"/>
                  </a:lnTo>
                  <a:close/>
                  <a:moveTo>
                    <a:pt x="177415" y="697886"/>
                  </a:moveTo>
                  <a:lnTo>
                    <a:pt x="177415" y="766427"/>
                  </a:lnTo>
                  <a:lnTo>
                    <a:pt x="215946" y="766427"/>
                  </a:lnTo>
                  <a:lnTo>
                    <a:pt x="215946" y="697886"/>
                  </a:lnTo>
                  <a:close/>
                  <a:moveTo>
                    <a:pt x="117752" y="697886"/>
                  </a:moveTo>
                  <a:lnTo>
                    <a:pt x="117752" y="766427"/>
                  </a:lnTo>
                  <a:lnTo>
                    <a:pt x="156284" y="766427"/>
                  </a:lnTo>
                  <a:lnTo>
                    <a:pt x="156284" y="697886"/>
                  </a:lnTo>
                  <a:close/>
                  <a:moveTo>
                    <a:pt x="58090" y="697886"/>
                  </a:moveTo>
                  <a:lnTo>
                    <a:pt x="58090" y="766427"/>
                  </a:lnTo>
                  <a:lnTo>
                    <a:pt x="96622" y="766427"/>
                  </a:lnTo>
                  <a:lnTo>
                    <a:pt x="96622" y="697886"/>
                  </a:lnTo>
                  <a:close/>
                  <a:moveTo>
                    <a:pt x="177415" y="589135"/>
                  </a:moveTo>
                  <a:lnTo>
                    <a:pt x="177415" y="657676"/>
                  </a:lnTo>
                  <a:lnTo>
                    <a:pt x="215946" y="657676"/>
                  </a:lnTo>
                  <a:lnTo>
                    <a:pt x="215946" y="589135"/>
                  </a:lnTo>
                  <a:close/>
                  <a:moveTo>
                    <a:pt x="117752" y="589135"/>
                  </a:moveTo>
                  <a:lnTo>
                    <a:pt x="117752" y="657676"/>
                  </a:lnTo>
                  <a:lnTo>
                    <a:pt x="156284" y="657676"/>
                  </a:lnTo>
                  <a:lnTo>
                    <a:pt x="156284" y="589135"/>
                  </a:lnTo>
                  <a:close/>
                  <a:moveTo>
                    <a:pt x="58090" y="589135"/>
                  </a:moveTo>
                  <a:lnTo>
                    <a:pt x="58090" y="657676"/>
                  </a:lnTo>
                  <a:lnTo>
                    <a:pt x="96622" y="657676"/>
                  </a:lnTo>
                  <a:lnTo>
                    <a:pt x="96622" y="589135"/>
                  </a:lnTo>
                  <a:close/>
                  <a:moveTo>
                    <a:pt x="177415" y="480385"/>
                  </a:moveTo>
                  <a:lnTo>
                    <a:pt x="177415" y="548926"/>
                  </a:lnTo>
                  <a:lnTo>
                    <a:pt x="215946" y="548926"/>
                  </a:lnTo>
                  <a:lnTo>
                    <a:pt x="215946" y="480385"/>
                  </a:lnTo>
                  <a:close/>
                  <a:moveTo>
                    <a:pt x="117752" y="480385"/>
                  </a:moveTo>
                  <a:lnTo>
                    <a:pt x="117752" y="548926"/>
                  </a:lnTo>
                  <a:lnTo>
                    <a:pt x="156284" y="548926"/>
                  </a:lnTo>
                  <a:lnTo>
                    <a:pt x="156284" y="480385"/>
                  </a:lnTo>
                  <a:close/>
                  <a:moveTo>
                    <a:pt x="58090" y="480385"/>
                  </a:moveTo>
                  <a:lnTo>
                    <a:pt x="58090" y="548926"/>
                  </a:lnTo>
                  <a:lnTo>
                    <a:pt x="96622" y="548926"/>
                  </a:lnTo>
                  <a:lnTo>
                    <a:pt x="96622" y="480385"/>
                  </a:lnTo>
                  <a:close/>
                  <a:moveTo>
                    <a:pt x="177415" y="371634"/>
                  </a:moveTo>
                  <a:lnTo>
                    <a:pt x="177415" y="440175"/>
                  </a:lnTo>
                  <a:lnTo>
                    <a:pt x="215946" y="440175"/>
                  </a:lnTo>
                  <a:lnTo>
                    <a:pt x="215946" y="371634"/>
                  </a:lnTo>
                  <a:close/>
                  <a:moveTo>
                    <a:pt x="117752" y="371634"/>
                  </a:moveTo>
                  <a:lnTo>
                    <a:pt x="117752" y="440175"/>
                  </a:lnTo>
                  <a:lnTo>
                    <a:pt x="156284" y="440175"/>
                  </a:lnTo>
                  <a:lnTo>
                    <a:pt x="156284" y="371634"/>
                  </a:lnTo>
                  <a:close/>
                  <a:moveTo>
                    <a:pt x="58090" y="371634"/>
                  </a:moveTo>
                  <a:lnTo>
                    <a:pt x="58090" y="440175"/>
                  </a:lnTo>
                  <a:lnTo>
                    <a:pt x="96622" y="440175"/>
                  </a:lnTo>
                  <a:lnTo>
                    <a:pt x="96622" y="371634"/>
                  </a:lnTo>
                  <a:close/>
                  <a:moveTo>
                    <a:pt x="177415" y="262884"/>
                  </a:moveTo>
                  <a:lnTo>
                    <a:pt x="177415" y="331425"/>
                  </a:lnTo>
                  <a:lnTo>
                    <a:pt x="215946" y="331425"/>
                  </a:lnTo>
                  <a:lnTo>
                    <a:pt x="215946" y="262884"/>
                  </a:lnTo>
                  <a:close/>
                  <a:moveTo>
                    <a:pt x="117752" y="262884"/>
                  </a:moveTo>
                  <a:lnTo>
                    <a:pt x="117752" y="331425"/>
                  </a:lnTo>
                  <a:lnTo>
                    <a:pt x="156284" y="331425"/>
                  </a:lnTo>
                  <a:lnTo>
                    <a:pt x="156284" y="262884"/>
                  </a:lnTo>
                  <a:close/>
                  <a:moveTo>
                    <a:pt x="58090" y="262884"/>
                  </a:moveTo>
                  <a:lnTo>
                    <a:pt x="58090" y="331425"/>
                  </a:lnTo>
                  <a:lnTo>
                    <a:pt x="96622" y="331425"/>
                  </a:lnTo>
                  <a:lnTo>
                    <a:pt x="96622" y="262884"/>
                  </a:lnTo>
                  <a:close/>
                  <a:moveTo>
                    <a:pt x="178387" y="124663"/>
                  </a:moveTo>
                  <a:lnTo>
                    <a:pt x="178387" y="193204"/>
                  </a:lnTo>
                  <a:lnTo>
                    <a:pt x="216918" y="193204"/>
                  </a:lnTo>
                  <a:lnTo>
                    <a:pt x="216918" y="124663"/>
                  </a:lnTo>
                  <a:close/>
                  <a:moveTo>
                    <a:pt x="118724" y="124663"/>
                  </a:moveTo>
                  <a:lnTo>
                    <a:pt x="118724" y="193204"/>
                  </a:lnTo>
                  <a:lnTo>
                    <a:pt x="157256" y="193204"/>
                  </a:lnTo>
                  <a:lnTo>
                    <a:pt x="157256" y="124663"/>
                  </a:lnTo>
                  <a:close/>
                  <a:moveTo>
                    <a:pt x="59062" y="124663"/>
                  </a:moveTo>
                  <a:lnTo>
                    <a:pt x="59062" y="193204"/>
                  </a:lnTo>
                  <a:lnTo>
                    <a:pt x="97594" y="193204"/>
                  </a:lnTo>
                  <a:lnTo>
                    <a:pt x="97594" y="124663"/>
                  </a:lnTo>
                  <a:close/>
                  <a:moveTo>
                    <a:pt x="123405" y="0"/>
                  </a:moveTo>
                  <a:lnTo>
                    <a:pt x="150631" y="0"/>
                  </a:lnTo>
                  <a:lnTo>
                    <a:pt x="150631" y="91325"/>
                  </a:lnTo>
                  <a:lnTo>
                    <a:pt x="240991" y="91325"/>
                  </a:lnTo>
                  <a:lnTo>
                    <a:pt x="240991" y="215891"/>
                  </a:lnTo>
                  <a:lnTo>
                    <a:pt x="274036" y="215891"/>
                  </a:lnTo>
                  <a:lnTo>
                    <a:pt x="274036" y="1290803"/>
                  </a:lnTo>
                  <a:lnTo>
                    <a:pt x="0" y="1290803"/>
                  </a:lnTo>
                  <a:lnTo>
                    <a:pt x="0" y="215891"/>
                  </a:lnTo>
                  <a:lnTo>
                    <a:pt x="33045" y="215891"/>
                  </a:lnTo>
                  <a:lnTo>
                    <a:pt x="33045" y="91325"/>
                  </a:lnTo>
                  <a:lnTo>
                    <a:pt x="123405" y="9132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4395680" y="1313584"/>
              <a:ext cx="290719" cy="1016488"/>
            </a:xfrm>
            <a:custGeom>
              <a:avLst/>
              <a:gdLst/>
              <a:ahLst/>
              <a:cxnLst/>
              <a:rect l="l" t="t" r="r" b="b"/>
              <a:pathLst>
                <a:path w="383303" h="1016488" extrusionOk="0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40000">
                  <a:schemeClr val="accent4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5095700" y="1340639"/>
              <a:ext cx="516744" cy="989433"/>
            </a:xfrm>
            <a:custGeom>
              <a:avLst/>
              <a:gdLst/>
              <a:ahLst/>
              <a:cxnLst/>
              <a:rect l="l" t="t" r="r" b="b"/>
              <a:pathLst>
                <a:path w="516744" h="989433" extrusionOk="0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0000">
                  <a:schemeClr val="accent5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7879365" y="1369860"/>
              <a:ext cx="411241" cy="960212"/>
            </a:xfrm>
            <a:custGeom>
              <a:avLst/>
              <a:gdLst/>
              <a:ahLst/>
              <a:cxnLst/>
              <a:rect l="l" t="t" r="r" b="b"/>
              <a:pathLst>
                <a:path w="411241" h="960212" extrusionOk="0">
                  <a:moveTo>
                    <a:pt x="282216" y="865908"/>
                  </a:moveTo>
                  <a:lnTo>
                    <a:pt x="282216" y="920747"/>
                  </a:lnTo>
                  <a:lnTo>
                    <a:pt x="337055" y="920747"/>
                  </a:lnTo>
                  <a:lnTo>
                    <a:pt x="337055" y="865908"/>
                  </a:lnTo>
                  <a:close/>
                  <a:moveTo>
                    <a:pt x="197303" y="865908"/>
                  </a:moveTo>
                  <a:lnTo>
                    <a:pt x="197303" y="920747"/>
                  </a:lnTo>
                  <a:lnTo>
                    <a:pt x="252142" y="920747"/>
                  </a:lnTo>
                  <a:lnTo>
                    <a:pt x="252142" y="865908"/>
                  </a:lnTo>
                  <a:close/>
                  <a:moveTo>
                    <a:pt x="282216" y="778897"/>
                  </a:moveTo>
                  <a:lnTo>
                    <a:pt x="282216" y="833736"/>
                  </a:lnTo>
                  <a:lnTo>
                    <a:pt x="337055" y="833736"/>
                  </a:lnTo>
                  <a:lnTo>
                    <a:pt x="337055" y="778897"/>
                  </a:lnTo>
                  <a:close/>
                  <a:moveTo>
                    <a:pt x="197303" y="778897"/>
                  </a:moveTo>
                  <a:lnTo>
                    <a:pt x="197303" y="833736"/>
                  </a:lnTo>
                  <a:lnTo>
                    <a:pt x="252142" y="833736"/>
                  </a:lnTo>
                  <a:lnTo>
                    <a:pt x="252142" y="778897"/>
                  </a:lnTo>
                  <a:close/>
                  <a:moveTo>
                    <a:pt x="282216" y="691886"/>
                  </a:moveTo>
                  <a:lnTo>
                    <a:pt x="282216" y="746726"/>
                  </a:lnTo>
                  <a:lnTo>
                    <a:pt x="337055" y="746726"/>
                  </a:lnTo>
                  <a:lnTo>
                    <a:pt x="337055" y="691886"/>
                  </a:lnTo>
                  <a:close/>
                  <a:moveTo>
                    <a:pt x="197303" y="691886"/>
                  </a:moveTo>
                  <a:lnTo>
                    <a:pt x="197303" y="746726"/>
                  </a:lnTo>
                  <a:lnTo>
                    <a:pt x="252142" y="746726"/>
                  </a:lnTo>
                  <a:lnTo>
                    <a:pt x="252142" y="691886"/>
                  </a:lnTo>
                  <a:close/>
                  <a:moveTo>
                    <a:pt x="282216" y="604876"/>
                  </a:moveTo>
                  <a:lnTo>
                    <a:pt x="282216" y="659715"/>
                  </a:lnTo>
                  <a:lnTo>
                    <a:pt x="337055" y="659715"/>
                  </a:lnTo>
                  <a:lnTo>
                    <a:pt x="337055" y="604876"/>
                  </a:lnTo>
                  <a:close/>
                  <a:moveTo>
                    <a:pt x="197303" y="604876"/>
                  </a:moveTo>
                  <a:lnTo>
                    <a:pt x="197303" y="659715"/>
                  </a:lnTo>
                  <a:lnTo>
                    <a:pt x="252142" y="659715"/>
                  </a:lnTo>
                  <a:lnTo>
                    <a:pt x="252142" y="604876"/>
                  </a:lnTo>
                  <a:close/>
                  <a:moveTo>
                    <a:pt x="282216" y="517865"/>
                  </a:moveTo>
                  <a:lnTo>
                    <a:pt x="282216" y="572704"/>
                  </a:lnTo>
                  <a:lnTo>
                    <a:pt x="337055" y="572704"/>
                  </a:lnTo>
                  <a:lnTo>
                    <a:pt x="337055" y="517865"/>
                  </a:lnTo>
                  <a:close/>
                  <a:moveTo>
                    <a:pt x="197303" y="517865"/>
                  </a:moveTo>
                  <a:lnTo>
                    <a:pt x="197303" y="572704"/>
                  </a:lnTo>
                  <a:lnTo>
                    <a:pt x="252142" y="572704"/>
                  </a:lnTo>
                  <a:lnTo>
                    <a:pt x="252142" y="517865"/>
                  </a:lnTo>
                  <a:close/>
                  <a:moveTo>
                    <a:pt x="282216" y="430855"/>
                  </a:moveTo>
                  <a:lnTo>
                    <a:pt x="282216" y="485694"/>
                  </a:lnTo>
                  <a:lnTo>
                    <a:pt x="337055" y="485694"/>
                  </a:lnTo>
                  <a:lnTo>
                    <a:pt x="337055" y="430855"/>
                  </a:lnTo>
                  <a:close/>
                  <a:moveTo>
                    <a:pt x="197303" y="430855"/>
                  </a:moveTo>
                  <a:lnTo>
                    <a:pt x="197303" y="485694"/>
                  </a:lnTo>
                  <a:lnTo>
                    <a:pt x="252142" y="485694"/>
                  </a:lnTo>
                  <a:lnTo>
                    <a:pt x="252142" y="430855"/>
                  </a:lnTo>
                  <a:close/>
                  <a:moveTo>
                    <a:pt x="282216" y="343844"/>
                  </a:moveTo>
                  <a:lnTo>
                    <a:pt x="282216" y="398683"/>
                  </a:lnTo>
                  <a:lnTo>
                    <a:pt x="337055" y="398683"/>
                  </a:lnTo>
                  <a:lnTo>
                    <a:pt x="337055" y="343844"/>
                  </a:lnTo>
                  <a:close/>
                  <a:moveTo>
                    <a:pt x="197303" y="343844"/>
                  </a:moveTo>
                  <a:lnTo>
                    <a:pt x="197303" y="398683"/>
                  </a:lnTo>
                  <a:lnTo>
                    <a:pt x="252142" y="398683"/>
                  </a:lnTo>
                  <a:lnTo>
                    <a:pt x="252142" y="343844"/>
                  </a:lnTo>
                  <a:close/>
                  <a:moveTo>
                    <a:pt x="282216" y="256834"/>
                  </a:moveTo>
                  <a:lnTo>
                    <a:pt x="282216" y="311673"/>
                  </a:lnTo>
                  <a:lnTo>
                    <a:pt x="337055" y="311673"/>
                  </a:lnTo>
                  <a:lnTo>
                    <a:pt x="337055" y="256834"/>
                  </a:lnTo>
                  <a:close/>
                  <a:moveTo>
                    <a:pt x="197303" y="256834"/>
                  </a:moveTo>
                  <a:lnTo>
                    <a:pt x="197303" y="311673"/>
                  </a:lnTo>
                  <a:lnTo>
                    <a:pt x="252142" y="311673"/>
                  </a:lnTo>
                  <a:lnTo>
                    <a:pt x="252142" y="256834"/>
                  </a:lnTo>
                  <a:close/>
                  <a:moveTo>
                    <a:pt x="282216" y="169823"/>
                  </a:moveTo>
                  <a:lnTo>
                    <a:pt x="282216" y="224662"/>
                  </a:lnTo>
                  <a:lnTo>
                    <a:pt x="337055" y="224662"/>
                  </a:lnTo>
                  <a:lnTo>
                    <a:pt x="337055" y="169823"/>
                  </a:lnTo>
                  <a:close/>
                  <a:moveTo>
                    <a:pt x="197303" y="169823"/>
                  </a:moveTo>
                  <a:lnTo>
                    <a:pt x="197303" y="224662"/>
                  </a:lnTo>
                  <a:lnTo>
                    <a:pt x="252142" y="224662"/>
                  </a:lnTo>
                  <a:lnTo>
                    <a:pt x="252142" y="169823"/>
                  </a:lnTo>
                  <a:close/>
                  <a:moveTo>
                    <a:pt x="65868" y="0"/>
                  </a:moveTo>
                  <a:lnTo>
                    <a:pt x="118144" y="0"/>
                  </a:lnTo>
                  <a:lnTo>
                    <a:pt x="118144" y="108867"/>
                  </a:lnTo>
                  <a:lnTo>
                    <a:pt x="141852" y="108867"/>
                  </a:lnTo>
                  <a:lnTo>
                    <a:pt x="141852" y="36871"/>
                  </a:lnTo>
                  <a:lnTo>
                    <a:pt x="194128" y="36871"/>
                  </a:lnTo>
                  <a:lnTo>
                    <a:pt x="194128" y="108867"/>
                  </a:lnTo>
                  <a:lnTo>
                    <a:pt x="411241" y="108867"/>
                  </a:lnTo>
                  <a:lnTo>
                    <a:pt x="411241" y="960212"/>
                  </a:lnTo>
                  <a:lnTo>
                    <a:pt x="0" y="960212"/>
                  </a:lnTo>
                  <a:lnTo>
                    <a:pt x="0" y="108867"/>
                  </a:lnTo>
                  <a:lnTo>
                    <a:pt x="65868" y="10886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8648412" y="1275388"/>
              <a:ext cx="430034" cy="1054684"/>
            </a:xfrm>
            <a:custGeom>
              <a:avLst/>
              <a:gdLst/>
              <a:ahLst/>
              <a:cxnLst/>
              <a:rect l="l" t="t" r="r" b="b"/>
              <a:pathLst>
                <a:path w="430034" h="1054684" extrusionOk="0">
                  <a:moveTo>
                    <a:pt x="319511" y="686858"/>
                  </a:moveTo>
                  <a:lnTo>
                    <a:pt x="319511" y="810161"/>
                  </a:lnTo>
                  <a:lnTo>
                    <a:pt x="376844" y="810161"/>
                  </a:lnTo>
                  <a:lnTo>
                    <a:pt x="376844" y="686858"/>
                  </a:lnTo>
                  <a:close/>
                  <a:moveTo>
                    <a:pt x="230737" y="686858"/>
                  </a:moveTo>
                  <a:lnTo>
                    <a:pt x="230737" y="810161"/>
                  </a:lnTo>
                  <a:lnTo>
                    <a:pt x="288070" y="810161"/>
                  </a:lnTo>
                  <a:lnTo>
                    <a:pt x="288070" y="686858"/>
                  </a:lnTo>
                  <a:close/>
                  <a:moveTo>
                    <a:pt x="141963" y="686858"/>
                  </a:moveTo>
                  <a:lnTo>
                    <a:pt x="141963" y="810161"/>
                  </a:lnTo>
                  <a:lnTo>
                    <a:pt x="199296" y="810161"/>
                  </a:lnTo>
                  <a:lnTo>
                    <a:pt x="199296" y="686858"/>
                  </a:lnTo>
                  <a:close/>
                  <a:moveTo>
                    <a:pt x="230737" y="491220"/>
                  </a:moveTo>
                  <a:lnTo>
                    <a:pt x="230737" y="614523"/>
                  </a:lnTo>
                  <a:lnTo>
                    <a:pt x="288070" y="614523"/>
                  </a:lnTo>
                  <a:lnTo>
                    <a:pt x="288070" y="491220"/>
                  </a:lnTo>
                  <a:close/>
                  <a:moveTo>
                    <a:pt x="141963" y="491220"/>
                  </a:moveTo>
                  <a:lnTo>
                    <a:pt x="141963" y="614523"/>
                  </a:lnTo>
                  <a:lnTo>
                    <a:pt x="199296" y="614523"/>
                  </a:lnTo>
                  <a:lnTo>
                    <a:pt x="199296" y="491220"/>
                  </a:lnTo>
                  <a:close/>
                  <a:moveTo>
                    <a:pt x="53189" y="491220"/>
                  </a:moveTo>
                  <a:lnTo>
                    <a:pt x="53189" y="614523"/>
                  </a:lnTo>
                  <a:lnTo>
                    <a:pt x="110522" y="614523"/>
                  </a:lnTo>
                  <a:lnTo>
                    <a:pt x="110522" y="491220"/>
                  </a:lnTo>
                  <a:close/>
                  <a:moveTo>
                    <a:pt x="319511" y="295582"/>
                  </a:moveTo>
                  <a:lnTo>
                    <a:pt x="319511" y="418885"/>
                  </a:lnTo>
                  <a:lnTo>
                    <a:pt x="376844" y="418885"/>
                  </a:lnTo>
                  <a:lnTo>
                    <a:pt x="376844" y="295582"/>
                  </a:lnTo>
                  <a:close/>
                  <a:moveTo>
                    <a:pt x="230737" y="295582"/>
                  </a:moveTo>
                  <a:lnTo>
                    <a:pt x="230737" y="418885"/>
                  </a:lnTo>
                  <a:lnTo>
                    <a:pt x="288070" y="418885"/>
                  </a:lnTo>
                  <a:lnTo>
                    <a:pt x="288070" y="295582"/>
                  </a:lnTo>
                  <a:close/>
                  <a:moveTo>
                    <a:pt x="53189" y="295582"/>
                  </a:moveTo>
                  <a:lnTo>
                    <a:pt x="53189" y="418885"/>
                  </a:lnTo>
                  <a:lnTo>
                    <a:pt x="110522" y="418885"/>
                  </a:lnTo>
                  <a:lnTo>
                    <a:pt x="110522" y="295582"/>
                  </a:lnTo>
                  <a:close/>
                  <a:moveTo>
                    <a:pt x="230737" y="99944"/>
                  </a:moveTo>
                  <a:lnTo>
                    <a:pt x="230737" y="223247"/>
                  </a:lnTo>
                  <a:lnTo>
                    <a:pt x="288070" y="223247"/>
                  </a:lnTo>
                  <a:lnTo>
                    <a:pt x="288070" y="99944"/>
                  </a:lnTo>
                  <a:close/>
                  <a:moveTo>
                    <a:pt x="141963" y="99944"/>
                  </a:moveTo>
                  <a:lnTo>
                    <a:pt x="141963" y="223247"/>
                  </a:lnTo>
                  <a:lnTo>
                    <a:pt x="199296" y="223247"/>
                  </a:lnTo>
                  <a:lnTo>
                    <a:pt x="199296" y="99944"/>
                  </a:lnTo>
                  <a:close/>
                  <a:moveTo>
                    <a:pt x="0" y="0"/>
                  </a:moveTo>
                  <a:lnTo>
                    <a:pt x="430034" y="0"/>
                  </a:lnTo>
                  <a:lnTo>
                    <a:pt x="430034" y="1054684"/>
                  </a:lnTo>
                  <a:lnTo>
                    <a:pt x="0" y="1054684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9111567" y="977320"/>
              <a:ext cx="353881" cy="1352752"/>
            </a:xfrm>
            <a:custGeom>
              <a:avLst/>
              <a:gdLst/>
              <a:ahLst/>
              <a:cxnLst/>
              <a:rect l="l" t="t" r="r" b="b"/>
              <a:pathLst>
                <a:path w="353881" h="1352752" extrusionOk="0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9498569" y="926840"/>
              <a:ext cx="283838" cy="1403232"/>
            </a:xfrm>
            <a:custGeom>
              <a:avLst/>
              <a:gdLst/>
              <a:ahLst/>
              <a:cxnLst/>
              <a:rect l="l" t="t" r="r" b="b"/>
              <a:pathLst>
                <a:path w="476250" h="2305050" extrusionOk="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6064495" y="926841"/>
              <a:ext cx="247418" cy="1403231"/>
            </a:xfrm>
            <a:custGeom>
              <a:avLst/>
              <a:gdLst/>
              <a:ahLst/>
              <a:cxnLst/>
              <a:rect l="l" t="t" r="r" b="b"/>
              <a:pathLst>
                <a:path w="333375" h="3057525" extrusionOk="0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40000">
                  <a:schemeClr val="accent6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7530317" y="786720"/>
              <a:ext cx="315927" cy="1543352"/>
            </a:xfrm>
            <a:custGeom>
              <a:avLst/>
              <a:gdLst/>
              <a:ahLst/>
              <a:cxnLst/>
              <a:rect l="l" t="t" r="r" b="b"/>
              <a:pathLst>
                <a:path w="487386" h="2330989" extrusionOk="0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40000">
                  <a:schemeClr val="accent4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5645565" y="981663"/>
              <a:ext cx="385809" cy="1348409"/>
            </a:xfrm>
            <a:custGeom>
              <a:avLst/>
              <a:gdLst/>
              <a:ahLst/>
              <a:cxnLst/>
              <a:rect l="l" t="t" r="r" b="b"/>
              <a:pathLst>
                <a:path w="577665" h="1976576" extrusionOk="0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6345034" y="1443378"/>
              <a:ext cx="413137" cy="886694"/>
            </a:xfrm>
            <a:custGeom>
              <a:avLst/>
              <a:gdLst/>
              <a:ahLst/>
              <a:cxnLst/>
              <a:rect l="l" t="t" r="r" b="b"/>
              <a:pathLst>
                <a:path w="637355" h="1339211" extrusionOk="0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7197430" y="1352259"/>
              <a:ext cx="299766" cy="977813"/>
            </a:xfrm>
            <a:custGeom>
              <a:avLst/>
              <a:gdLst/>
              <a:ahLst/>
              <a:cxnLst/>
              <a:rect l="l" t="t" r="r" b="b"/>
              <a:pathLst>
                <a:path w="462455" h="1476833" extrusionOk="0">
                  <a:moveTo>
                    <a:pt x="244930" y="661816"/>
                  </a:moveTo>
                  <a:lnTo>
                    <a:pt x="244930" y="775535"/>
                  </a:lnTo>
                  <a:lnTo>
                    <a:pt x="358649" y="775535"/>
                  </a:lnTo>
                  <a:lnTo>
                    <a:pt x="358649" y="661816"/>
                  </a:lnTo>
                  <a:close/>
                  <a:moveTo>
                    <a:pt x="103806" y="661816"/>
                  </a:moveTo>
                  <a:lnTo>
                    <a:pt x="103806" y="775535"/>
                  </a:lnTo>
                  <a:lnTo>
                    <a:pt x="217525" y="775535"/>
                  </a:lnTo>
                  <a:lnTo>
                    <a:pt x="217525" y="661816"/>
                  </a:lnTo>
                  <a:close/>
                  <a:moveTo>
                    <a:pt x="244930" y="516265"/>
                  </a:moveTo>
                  <a:lnTo>
                    <a:pt x="244930" y="629984"/>
                  </a:lnTo>
                  <a:lnTo>
                    <a:pt x="358649" y="629984"/>
                  </a:lnTo>
                  <a:lnTo>
                    <a:pt x="358649" y="516265"/>
                  </a:lnTo>
                  <a:close/>
                  <a:moveTo>
                    <a:pt x="103806" y="516265"/>
                  </a:moveTo>
                  <a:lnTo>
                    <a:pt x="103806" y="629984"/>
                  </a:lnTo>
                  <a:lnTo>
                    <a:pt x="217525" y="629984"/>
                  </a:lnTo>
                  <a:lnTo>
                    <a:pt x="217525" y="516265"/>
                  </a:lnTo>
                  <a:close/>
                  <a:moveTo>
                    <a:pt x="244930" y="368427"/>
                  </a:moveTo>
                  <a:lnTo>
                    <a:pt x="244930" y="482146"/>
                  </a:lnTo>
                  <a:lnTo>
                    <a:pt x="358649" y="482146"/>
                  </a:lnTo>
                  <a:lnTo>
                    <a:pt x="358649" y="368427"/>
                  </a:lnTo>
                  <a:close/>
                  <a:moveTo>
                    <a:pt x="103806" y="368427"/>
                  </a:moveTo>
                  <a:lnTo>
                    <a:pt x="103806" y="482146"/>
                  </a:lnTo>
                  <a:lnTo>
                    <a:pt x="217525" y="482146"/>
                  </a:lnTo>
                  <a:lnTo>
                    <a:pt x="217525" y="368427"/>
                  </a:lnTo>
                  <a:close/>
                  <a:moveTo>
                    <a:pt x="244930" y="222876"/>
                  </a:moveTo>
                  <a:lnTo>
                    <a:pt x="244930" y="336595"/>
                  </a:lnTo>
                  <a:lnTo>
                    <a:pt x="358649" y="336595"/>
                  </a:lnTo>
                  <a:lnTo>
                    <a:pt x="358649" y="222876"/>
                  </a:lnTo>
                  <a:close/>
                  <a:moveTo>
                    <a:pt x="103806" y="222876"/>
                  </a:moveTo>
                  <a:lnTo>
                    <a:pt x="103806" y="336595"/>
                  </a:lnTo>
                  <a:lnTo>
                    <a:pt x="217525" y="336595"/>
                  </a:lnTo>
                  <a:lnTo>
                    <a:pt x="217525" y="222876"/>
                  </a:lnTo>
                  <a:close/>
                  <a:moveTo>
                    <a:pt x="0" y="0"/>
                  </a:moveTo>
                  <a:lnTo>
                    <a:pt x="162985" y="0"/>
                  </a:lnTo>
                  <a:lnTo>
                    <a:pt x="162985" y="137622"/>
                  </a:lnTo>
                  <a:lnTo>
                    <a:pt x="462455" y="137622"/>
                  </a:lnTo>
                  <a:lnTo>
                    <a:pt x="462455" y="1476833"/>
                  </a:lnTo>
                  <a:lnTo>
                    <a:pt x="0" y="1476833"/>
                  </a:lnTo>
                  <a:lnTo>
                    <a:pt x="0" y="188757"/>
                  </a:lnTo>
                  <a:lnTo>
                    <a:pt x="0" y="13762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8323727" y="854648"/>
              <a:ext cx="291564" cy="1475424"/>
            </a:xfrm>
            <a:custGeom>
              <a:avLst/>
              <a:gdLst/>
              <a:ahLst/>
              <a:cxnLst/>
              <a:rect l="l" t="t" r="r" b="b"/>
              <a:pathLst>
                <a:path w="306850" h="1520186" extrusionOk="0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0000">
                  <a:schemeClr val="accent3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4701936" y="1640742"/>
              <a:ext cx="378227" cy="689330"/>
            </a:xfrm>
            <a:custGeom>
              <a:avLst/>
              <a:gdLst/>
              <a:ahLst/>
              <a:cxnLst/>
              <a:rect l="l" t="t" r="r" b="b"/>
              <a:pathLst>
                <a:path w="923439" h="1647670" extrusionOk="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6773708" y="1740002"/>
              <a:ext cx="408185" cy="590070"/>
            </a:xfrm>
            <a:custGeom>
              <a:avLst/>
              <a:gdLst/>
              <a:ahLst/>
              <a:cxnLst/>
              <a:rect l="l" t="t" r="r" b="b"/>
              <a:pathLst>
                <a:path w="462454" h="870531" extrusionOk="0">
                  <a:moveTo>
                    <a:pt x="238494" y="563076"/>
                  </a:moveTo>
                  <a:lnTo>
                    <a:pt x="238494" y="715154"/>
                  </a:lnTo>
                  <a:lnTo>
                    <a:pt x="324676" y="715154"/>
                  </a:lnTo>
                  <a:lnTo>
                    <a:pt x="324676" y="563076"/>
                  </a:lnTo>
                  <a:close/>
                  <a:moveTo>
                    <a:pt x="238494" y="353251"/>
                  </a:moveTo>
                  <a:lnTo>
                    <a:pt x="238494" y="505329"/>
                  </a:lnTo>
                  <a:lnTo>
                    <a:pt x="324676" y="505329"/>
                  </a:lnTo>
                  <a:lnTo>
                    <a:pt x="324676" y="353251"/>
                  </a:lnTo>
                  <a:close/>
                  <a:moveTo>
                    <a:pt x="231227" y="0"/>
                  </a:moveTo>
                  <a:lnTo>
                    <a:pt x="462454" y="308459"/>
                  </a:lnTo>
                  <a:lnTo>
                    <a:pt x="384652" y="308459"/>
                  </a:lnTo>
                  <a:lnTo>
                    <a:pt x="384652" y="870531"/>
                  </a:lnTo>
                  <a:lnTo>
                    <a:pt x="77802" y="870531"/>
                  </a:lnTo>
                  <a:lnTo>
                    <a:pt x="77802" y="308459"/>
                  </a:lnTo>
                  <a:lnTo>
                    <a:pt x="0" y="30845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0000">
                  <a:schemeClr val="accent5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765324" y="1883792"/>
              <a:ext cx="290078" cy="446280"/>
            </a:xfrm>
            <a:custGeom>
              <a:avLst/>
              <a:gdLst/>
              <a:ahLst/>
              <a:cxnLst/>
              <a:rect l="l" t="t" r="r" b="b"/>
              <a:pathLst>
                <a:path w="600261" h="639087" extrusionOk="0">
                  <a:moveTo>
                    <a:pt x="426331" y="337859"/>
                  </a:moveTo>
                  <a:lnTo>
                    <a:pt x="426331" y="451578"/>
                  </a:lnTo>
                  <a:lnTo>
                    <a:pt x="540050" y="451578"/>
                  </a:lnTo>
                  <a:lnTo>
                    <a:pt x="540050" y="337859"/>
                  </a:lnTo>
                  <a:close/>
                  <a:moveTo>
                    <a:pt x="285207" y="337859"/>
                  </a:moveTo>
                  <a:lnTo>
                    <a:pt x="285207" y="451578"/>
                  </a:lnTo>
                  <a:lnTo>
                    <a:pt x="398926" y="451578"/>
                  </a:lnTo>
                  <a:lnTo>
                    <a:pt x="398926" y="337859"/>
                  </a:lnTo>
                  <a:close/>
                  <a:moveTo>
                    <a:pt x="426331" y="192308"/>
                  </a:moveTo>
                  <a:lnTo>
                    <a:pt x="426331" y="306027"/>
                  </a:lnTo>
                  <a:lnTo>
                    <a:pt x="540050" y="306027"/>
                  </a:lnTo>
                  <a:lnTo>
                    <a:pt x="540050" y="192308"/>
                  </a:lnTo>
                  <a:close/>
                  <a:moveTo>
                    <a:pt x="285207" y="192308"/>
                  </a:moveTo>
                  <a:lnTo>
                    <a:pt x="285207" y="306027"/>
                  </a:lnTo>
                  <a:lnTo>
                    <a:pt x="398926" y="306027"/>
                  </a:lnTo>
                  <a:lnTo>
                    <a:pt x="398926" y="192308"/>
                  </a:lnTo>
                  <a:close/>
                  <a:moveTo>
                    <a:pt x="0" y="0"/>
                  </a:moveTo>
                  <a:lnTo>
                    <a:pt x="306850" y="0"/>
                  </a:lnTo>
                  <a:lnTo>
                    <a:pt x="306850" y="115748"/>
                  </a:lnTo>
                  <a:lnTo>
                    <a:pt x="600261" y="115748"/>
                  </a:lnTo>
                  <a:lnTo>
                    <a:pt x="600261" y="639087"/>
                  </a:lnTo>
                  <a:lnTo>
                    <a:pt x="0" y="639087"/>
                  </a:lnTo>
                  <a:lnTo>
                    <a:pt x="0" y="523339"/>
                  </a:lnTo>
                  <a:lnTo>
                    <a:pt x="0" y="11574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9815537" y="1345068"/>
              <a:ext cx="347540" cy="967544"/>
            </a:xfrm>
            <a:custGeom>
              <a:avLst/>
              <a:gdLst/>
              <a:ahLst/>
              <a:cxnLst/>
              <a:rect l="l" t="t" r="r" b="b"/>
              <a:pathLst>
                <a:path w="408118" h="1158732" extrusionOk="0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4"/>
            <p:cNvSpPr txBox="1"/>
            <p:nvPr/>
          </p:nvSpPr>
          <p:spPr>
            <a:xfrm>
              <a:off x="3770515" y="3189760"/>
              <a:ext cx="5230436" cy="953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 ESTATE</a:t>
              </a:r>
              <a:endParaRPr/>
            </a:p>
          </p:txBody>
        </p:sp>
        <p:grpSp>
          <p:nvGrpSpPr>
            <p:cNvPr id="1675" name="Google Shape;1675;p44"/>
            <p:cNvGrpSpPr/>
            <p:nvPr/>
          </p:nvGrpSpPr>
          <p:grpSpPr>
            <a:xfrm>
              <a:off x="5367237" y="2498885"/>
              <a:ext cx="2036992" cy="690412"/>
              <a:chOff x="363148" y="262896"/>
              <a:chExt cx="2965370" cy="1005075"/>
            </a:xfrm>
          </p:grpSpPr>
          <p:sp>
            <p:nvSpPr>
              <p:cNvPr id="1676" name="Google Shape;1676;p44"/>
              <p:cNvSpPr/>
              <p:nvPr/>
            </p:nvSpPr>
            <p:spPr>
              <a:xfrm>
                <a:off x="2209270" y="455209"/>
                <a:ext cx="637492" cy="358684"/>
              </a:xfrm>
              <a:custGeom>
                <a:avLst/>
                <a:gdLst/>
                <a:ahLst/>
                <a:cxnLst/>
                <a:rect l="l" t="t" r="r" b="b"/>
                <a:pathLst>
                  <a:path w="1020075" h="573944" extrusionOk="0">
                    <a:moveTo>
                      <a:pt x="363745" y="0"/>
                    </a:moveTo>
                    <a:lnTo>
                      <a:pt x="1020075" y="569873"/>
                    </a:lnTo>
                    <a:lnTo>
                      <a:pt x="1012022" y="573944"/>
                    </a:lnTo>
                    <a:lnTo>
                      <a:pt x="367771" y="48846"/>
                    </a:lnTo>
                    <a:lnTo>
                      <a:pt x="152979" y="212429"/>
                    </a:lnTo>
                    <a:lnTo>
                      <a:pt x="0" y="80959"/>
                    </a:lnTo>
                    <a:lnTo>
                      <a:pt x="89938" y="81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>
                <a:off x="363148" y="262896"/>
                <a:ext cx="2483614" cy="989049"/>
              </a:xfrm>
              <a:custGeom>
                <a:avLst/>
                <a:gdLst/>
                <a:ahLst/>
                <a:cxnLst/>
                <a:rect l="l" t="t" r="r" b="b"/>
                <a:pathLst>
                  <a:path w="3974123" h="1582615" extrusionOk="0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8" name="Google Shape;1678;p44"/>
              <p:cNvGrpSpPr/>
              <p:nvPr/>
            </p:nvGrpSpPr>
            <p:grpSpPr>
              <a:xfrm>
                <a:off x="1753312" y="822441"/>
                <a:ext cx="388293" cy="397909"/>
                <a:chOff x="4985238" y="2460380"/>
                <a:chExt cx="621322" cy="636709"/>
              </a:xfrm>
            </p:grpSpPr>
            <p:sp>
              <p:nvSpPr>
                <p:cNvPr id="1679" name="Google Shape;1679;p44"/>
                <p:cNvSpPr/>
                <p:nvPr/>
              </p:nvSpPr>
              <p:spPr>
                <a:xfrm>
                  <a:off x="4985238" y="2460380"/>
                  <a:ext cx="290146" cy="290146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44"/>
                <p:cNvSpPr/>
                <p:nvPr/>
              </p:nvSpPr>
              <p:spPr>
                <a:xfrm>
                  <a:off x="5316414" y="2460380"/>
                  <a:ext cx="290146" cy="290146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44"/>
                <p:cNvSpPr/>
                <p:nvPr/>
              </p:nvSpPr>
              <p:spPr>
                <a:xfrm>
                  <a:off x="4985238" y="2806943"/>
                  <a:ext cx="290146" cy="290146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44"/>
                <p:cNvSpPr/>
                <p:nvPr/>
              </p:nvSpPr>
              <p:spPr>
                <a:xfrm>
                  <a:off x="5316414" y="2806943"/>
                  <a:ext cx="290146" cy="290146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3" name="Google Shape;1683;p44"/>
              <p:cNvSpPr/>
              <p:nvPr/>
            </p:nvSpPr>
            <p:spPr>
              <a:xfrm>
                <a:off x="2269816" y="810077"/>
                <a:ext cx="1058702" cy="457894"/>
              </a:xfrm>
              <a:custGeom>
                <a:avLst/>
                <a:gdLst/>
                <a:ahLst/>
                <a:cxnLst/>
                <a:rect l="l" t="t" r="r" b="b"/>
                <a:pathLst>
                  <a:path w="4347933" h="1582615" extrusionOk="0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4347933" y="1578018"/>
                    </a:lnTo>
                    <a:lnTo>
                      <a:pt x="4302051" y="1515805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4" name="Google Shape;1684;p44"/>
            <p:cNvGrpSpPr/>
            <p:nvPr/>
          </p:nvGrpSpPr>
          <p:grpSpPr>
            <a:xfrm>
              <a:off x="439947" y="2345404"/>
              <a:ext cx="3993025" cy="4299862"/>
              <a:chOff x="646749" y="2978958"/>
              <a:chExt cx="3230108" cy="3478319"/>
            </a:xfrm>
          </p:grpSpPr>
          <p:sp>
            <p:nvSpPr>
              <p:cNvPr id="1685" name="Google Shape;1685;p44"/>
              <p:cNvSpPr/>
              <p:nvPr/>
            </p:nvSpPr>
            <p:spPr>
              <a:xfrm flipH="1">
                <a:off x="646749" y="5037719"/>
                <a:ext cx="1260852" cy="1419558"/>
              </a:xfrm>
              <a:custGeom>
                <a:avLst/>
                <a:gdLst/>
                <a:ahLst/>
                <a:cxnLst/>
                <a:rect l="l" t="t" r="r" b="b"/>
                <a:pathLst>
                  <a:path w="1260852" h="1419559" extrusionOk="0">
                    <a:moveTo>
                      <a:pt x="221490" y="39829"/>
                    </a:moveTo>
                    <a:cubicBezTo>
                      <a:pt x="403004" y="228292"/>
                      <a:pt x="877571" y="715773"/>
                      <a:pt x="1049487" y="918984"/>
                    </a:cubicBezTo>
                    <a:cubicBezTo>
                      <a:pt x="1221403" y="1122195"/>
                      <a:pt x="1284672" y="1200719"/>
                      <a:pt x="1252984" y="1259093"/>
                    </a:cubicBezTo>
                    <a:cubicBezTo>
                      <a:pt x="1216292" y="1325806"/>
                      <a:pt x="1127829" y="1439725"/>
                      <a:pt x="1048592" y="1416483"/>
                    </a:cubicBezTo>
                    <a:cubicBezTo>
                      <a:pt x="969355" y="1393241"/>
                      <a:pt x="940984" y="1326567"/>
                      <a:pt x="777560" y="1119640"/>
                    </a:cubicBezTo>
                    <a:cubicBezTo>
                      <a:pt x="614136" y="912713"/>
                      <a:pt x="191027" y="344328"/>
                      <a:pt x="68050" y="174922"/>
                    </a:cubicBezTo>
                    <a:cubicBezTo>
                      <a:pt x="-54927" y="5516"/>
                      <a:pt x="23019" y="136563"/>
                      <a:pt x="39698" y="103206"/>
                    </a:cubicBezTo>
                    <a:cubicBezTo>
                      <a:pt x="61379" y="56507"/>
                      <a:pt x="106410" y="19815"/>
                      <a:pt x="158113" y="6473"/>
                    </a:cubicBezTo>
                    <a:cubicBezTo>
                      <a:pt x="194805" y="-15209"/>
                      <a:pt x="206479" y="23151"/>
                      <a:pt x="221490" y="398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AEB9"/>
                  </a:gs>
                  <a:gs pos="46000">
                    <a:srgbClr val="ED445D"/>
                  </a:gs>
                  <a:gs pos="100000">
                    <a:srgbClr val="870C1E"/>
                  </a:gs>
                </a:gsLst>
                <a:lin ang="20399999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4"/>
              <p:cNvSpPr/>
              <p:nvPr/>
            </p:nvSpPr>
            <p:spPr>
              <a:xfrm flipH="1">
                <a:off x="1434549" y="3124500"/>
                <a:ext cx="634516" cy="2016426"/>
              </a:xfrm>
              <a:custGeom>
                <a:avLst/>
                <a:gdLst/>
                <a:ahLst/>
                <a:cxnLst/>
                <a:rect l="l" t="t" r="r" b="b"/>
                <a:pathLst>
                  <a:path w="634516" h="2016426" extrusionOk="0">
                    <a:moveTo>
                      <a:pt x="321244" y="1919694"/>
                    </a:moveTo>
                    <a:cubicBezTo>
                      <a:pt x="281217" y="1951382"/>
                      <a:pt x="242857" y="1984738"/>
                      <a:pt x="202829" y="2016427"/>
                    </a:cubicBezTo>
                    <a:cubicBezTo>
                      <a:pt x="186151" y="1933036"/>
                      <a:pt x="119438" y="1879666"/>
                      <a:pt x="66068" y="1824628"/>
                    </a:cubicBezTo>
                    <a:cubicBezTo>
                      <a:pt x="-10652" y="1744572"/>
                      <a:pt x="-17323" y="1676192"/>
                      <a:pt x="29376" y="1574455"/>
                    </a:cubicBezTo>
                    <a:cubicBezTo>
                      <a:pt x="177812" y="1255901"/>
                      <a:pt x="314573" y="930677"/>
                      <a:pt x="456338" y="608788"/>
                    </a:cubicBezTo>
                    <a:cubicBezTo>
                      <a:pt x="519715" y="463687"/>
                      <a:pt x="519715" y="463687"/>
                      <a:pt x="409639" y="348608"/>
                    </a:cubicBezTo>
                    <a:cubicBezTo>
                      <a:pt x="391293" y="266885"/>
                      <a:pt x="321244" y="220186"/>
                      <a:pt x="277881" y="155141"/>
                    </a:cubicBezTo>
                    <a:cubicBezTo>
                      <a:pt x="249528" y="111777"/>
                      <a:pt x="214504" y="73418"/>
                      <a:pt x="182815" y="31722"/>
                    </a:cubicBezTo>
                    <a:cubicBezTo>
                      <a:pt x="257867" y="-73351"/>
                      <a:pt x="406303" y="111777"/>
                      <a:pt x="449666" y="165148"/>
                    </a:cubicBezTo>
                    <a:cubicBezTo>
                      <a:pt x="534725" y="265217"/>
                      <a:pt x="681493" y="403646"/>
                      <a:pt x="619784" y="542075"/>
                    </a:cubicBezTo>
                    <a:cubicBezTo>
                      <a:pt x="461341" y="903992"/>
                      <a:pt x="302898" y="1265908"/>
                      <a:pt x="144455" y="1626157"/>
                    </a:cubicBezTo>
                    <a:cubicBezTo>
                      <a:pt x="126109" y="1669521"/>
                      <a:pt x="122774" y="1699541"/>
                      <a:pt x="157798" y="1736233"/>
                    </a:cubicBezTo>
                    <a:cubicBezTo>
                      <a:pt x="214504" y="1794607"/>
                      <a:pt x="251196" y="1871327"/>
                      <a:pt x="321244" y="19196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CFA"/>
                  </a:gs>
                  <a:gs pos="74000">
                    <a:srgbClr val="A5A5A5"/>
                  </a:gs>
                  <a:gs pos="83000">
                    <a:srgbClr val="BFBFBF"/>
                  </a:gs>
                  <a:gs pos="100000">
                    <a:srgbClr val="D8D8D8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44"/>
              <p:cNvSpPr/>
              <p:nvPr/>
            </p:nvSpPr>
            <p:spPr>
              <a:xfrm flipH="1">
                <a:off x="3610775" y="4587210"/>
                <a:ext cx="213330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213330" h="226350" extrusionOk="0">
                    <a:moveTo>
                      <a:pt x="74902" y="0"/>
                    </a:moveTo>
                    <a:cubicBezTo>
                      <a:pt x="126604" y="50035"/>
                      <a:pt x="171635" y="108408"/>
                      <a:pt x="213331" y="168450"/>
                    </a:cubicBezTo>
                    <a:cubicBezTo>
                      <a:pt x="136611" y="241834"/>
                      <a:pt x="99919" y="245169"/>
                      <a:pt x="43213" y="180124"/>
                    </a:cubicBezTo>
                    <a:cubicBezTo>
                      <a:pt x="-21832" y="103405"/>
                      <a:pt x="-15161" y="65045"/>
                      <a:pt x="74902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44"/>
              <p:cNvSpPr/>
              <p:nvPr/>
            </p:nvSpPr>
            <p:spPr>
              <a:xfrm rot="2273346">
                <a:off x="1556587" y="3644709"/>
                <a:ext cx="2380865" cy="619887"/>
              </a:xfrm>
              <a:prstGeom prst="roundRect">
                <a:avLst>
                  <a:gd name="adj" fmla="val 9202"/>
                </a:avLst>
              </a:prstGeom>
              <a:gradFill>
                <a:gsLst>
                  <a:gs pos="0">
                    <a:srgbClr val="8C760A"/>
                  </a:gs>
                  <a:gs pos="11000">
                    <a:srgbClr val="D2B110"/>
                  </a:gs>
                  <a:gs pos="23000">
                    <a:schemeClr val="accent1"/>
                  </a:gs>
                  <a:gs pos="41000">
                    <a:srgbClr val="F6E48A"/>
                  </a:gs>
                  <a:gs pos="62000">
                    <a:schemeClr val="accent1"/>
                  </a:gs>
                  <a:gs pos="84000">
                    <a:srgbClr val="D2B110"/>
                  </a:gs>
                  <a:gs pos="100000">
                    <a:srgbClr val="8C760A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9" name="Google Shape;1689;p44"/>
            <p:cNvSpPr/>
            <p:nvPr/>
          </p:nvSpPr>
          <p:spPr>
            <a:xfrm>
              <a:off x="2422433" y="1161719"/>
              <a:ext cx="232875" cy="1150311"/>
            </a:xfrm>
            <a:custGeom>
              <a:avLst/>
              <a:gdLst/>
              <a:ahLst/>
              <a:cxnLst/>
              <a:rect l="l" t="t" r="r" b="b"/>
              <a:pathLst>
                <a:path w="252773" h="1597499" extrusionOk="0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109322" y="1476675"/>
              <a:ext cx="356885" cy="853397"/>
            </a:xfrm>
            <a:custGeom>
              <a:avLst/>
              <a:gdLst/>
              <a:ahLst/>
              <a:cxnLst/>
              <a:rect l="l" t="t" r="r" b="b"/>
              <a:pathLst>
                <a:path w="637355" h="1339211" extrusionOk="0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499328" y="1178791"/>
              <a:ext cx="232875" cy="1151281"/>
            </a:xfrm>
            <a:custGeom>
              <a:avLst/>
              <a:gdLst/>
              <a:ahLst/>
              <a:cxnLst/>
              <a:rect l="l" t="t" r="r" b="b"/>
              <a:pathLst>
                <a:path w="476250" h="2305050" extrusionOk="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2" name="Google Shape;1692;p44"/>
          <p:cNvGrpSpPr/>
          <p:nvPr/>
        </p:nvGrpSpPr>
        <p:grpSpPr>
          <a:xfrm flipH="1">
            <a:off x="0" y="4496739"/>
            <a:ext cx="3149242" cy="2359936"/>
            <a:chOff x="3071770" y="47993"/>
            <a:chExt cx="9149963" cy="6856674"/>
          </a:xfrm>
        </p:grpSpPr>
        <p:grpSp>
          <p:nvGrpSpPr>
            <p:cNvPr id="1693" name="Google Shape;1693;p44"/>
            <p:cNvGrpSpPr/>
            <p:nvPr/>
          </p:nvGrpSpPr>
          <p:grpSpPr>
            <a:xfrm>
              <a:off x="3071770" y="47993"/>
              <a:ext cx="9149963" cy="6856674"/>
              <a:chOff x="1517373" y="0"/>
              <a:chExt cx="9149963" cy="6856674"/>
            </a:xfrm>
          </p:grpSpPr>
          <p:sp>
            <p:nvSpPr>
              <p:cNvPr id="1694" name="Google Shape;1694;p44"/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/>
                <a:ahLst/>
                <a:cxnLst/>
                <a:rect l="l" t="t" r="r" b="b"/>
                <a:pathLst>
                  <a:path w="9149963" h="6854147" extrusionOk="0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44"/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6626" extrusionOk="0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44"/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/>
                <a:ahLst/>
                <a:cxnLst/>
                <a:rect l="l" t="t" r="r" b="b"/>
                <a:pathLst>
                  <a:path w="59639" h="60251" extrusionOk="0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44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/>
                <a:ahLst/>
                <a:cxnLst/>
                <a:rect l="l" t="t" r="r" b="b"/>
                <a:pathLst>
                  <a:path w="80382" h="57717" extrusionOk="0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44"/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/>
                <a:ahLst/>
                <a:cxnLst/>
                <a:rect l="l" t="t" r="r" b="b"/>
                <a:pathLst>
                  <a:path w="46529" h="49766" extrusionOk="0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44"/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54334" h="36496" extrusionOk="0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44"/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25" extrusionOk="0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44"/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/>
                <a:ahLst/>
                <a:cxnLst/>
                <a:rect l="l" t="t" r="r" b="b"/>
                <a:pathLst>
                  <a:path w="48691" h="57674" extrusionOk="0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96" extrusionOk="0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44"/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/>
                <a:ahLst/>
                <a:cxnLst/>
                <a:rect l="l" t="t" r="r" b="b"/>
                <a:pathLst>
                  <a:path w="77713" h="42510" extrusionOk="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/>
                <a:ahLst/>
                <a:cxnLst/>
                <a:rect l="l" t="t" r="r" b="b"/>
                <a:pathLst>
                  <a:path w="54333" h="13246" extrusionOk="0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5841" extrusionOk="0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0253" extrusionOk="0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/>
                <a:ahLst/>
                <a:cxnLst/>
                <a:rect l="l" t="t" r="r" b="b"/>
                <a:pathLst>
                  <a:path w="32621" h="24516" extrusionOk="0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/>
                <a:ahLst/>
                <a:cxnLst/>
                <a:rect l="l" t="t" r="r" b="b"/>
                <a:pathLst>
                  <a:path w="76199" h="60959" extrusionOk="0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44"/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/>
                <a:ahLst/>
                <a:cxnLst/>
                <a:rect l="l" t="t" r="r" b="b"/>
                <a:pathLst>
                  <a:path w="19445" h="34455" extrusionOk="0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974" extrusionOk="0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44"/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28492" h="15630" extrusionOk="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662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44"/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512" extrusionOk="0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44"/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21290" h="14048" extrusionOk="0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44"/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23853" extrusionOk="0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44"/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4159" extrusionOk="0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44"/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/>
                <a:ahLst/>
                <a:cxnLst/>
                <a:rect l="l" t="t" r="r" b="b"/>
                <a:pathLst>
                  <a:path w="17511" h="26504" extrusionOk="0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44"/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526" extrusionOk="0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44"/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/>
                <a:ahLst/>
                <a:cxnLst/>
                <a:rect l="l" t="t" r="r" b="b"/>
                <a:pathLst>
                  <a:path w="29154" h="16565" extrusionOk="0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44"/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20540" h="13825" extrusionOk="0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44"/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/>
                <a:ahLst/>
                <a:cxnLst/>
                <a:rect l="l" t="t" r="r" b="b"/>
                <a:pathLst>
                  <a:path w="43786" h="49462" extrusionOk="0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1083" h="70439" extrusionOk="0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44"/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/>
                <a:ahLst/>
                <a:cxnLst/>
                <a:rect l="l" t="t" r="r" b="b"/>
                <a:pathLst>
                  <a:path w="46382" h="50429" extrusionOk="0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44"/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/>
                <a:ahLst/>
                <a:cxnLst/>
                <a:rect l="l" t="t" r="r" b="b"/>
                <a:pathLst>
                  <a:path w="60809" h="70439" extrusionOk="0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44"/>
            <p:cNvGrpSpPr/>
            <p:nvPr/>
          </p:nvGrpSpPr>
          <p:grpSpPr>
            <a:xfrm>
              <a:off x="5034903" y="2636631"/>
              <a:ext cx="3818603" cy="2903451"/>
              <a:chOff x="5034903" y="2636631"/>
              <a:chExt cx="3818603" cy="2903451"/>
            </a:xfrm>
          </p:grpSpPr>
          <p:sp>
            <p:nvSpPr>
              <p:cNvPr id="1728" name="Google Shape;1728;p44"/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/>
                <a:ahLst/>
                <a:cxnLst/>
                <a:rect l="l" t="t" r="r" b="b"/>
                <a:pathLst>
                  <a:path w="1958790" h="2265037" extrusionOk="0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3B08"/>
                  </a:gs>
                  <a:gs pos="22000">
                    <a:srgbClr val="F25A12"/>
                  </a:gs>
                  <a:gs pos="44000">
                    <a:srgbClr val="FABDA1"/>
                  </a:gs>
                  <a:gs pos="73000">
                    <a:srgbClr val="F25A12"/>
                  </a:gs>
                  <a:gs pos="100000">
                    <a:srgbClr val="A53B08"/>
                  </a:gs>
                </a:gsLst>
                <a:lin ang="8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44"/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/>
                <a:ahLst/>
                <a:cxnLst/>
                <a:rect l="l" t="t" r="r" b="b"/>
                <a:pathLst>
                  <a:path w="1183546" h="1039641" extrusionOk="0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44"/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/>
                <a:ahLst/>
                <a:cxnLst/>
                <a:rect l="l" t="t" r="r" b="b"/>
                <a:pathLst>
                  <a:path w="1073494" h="938054" extrusionOk="0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44"/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/>
                <a:ahLst/>
                <a:cxnLst/>
                <a:rect l="l" t="t" r="r" b="b"/>
                <a:pathLst>
                  <a:path w="1722801" h="1197902" extrusionOk="0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rgbClr val="CB12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44"/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/>
                <a:ahLst/>
                <a:cxnLst/>
                <a:rect l="l" t="t" r="r" b="b"/>
                <a:pathLst>
                  <a:path w="551652" h="462034" extrusionOk="0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44"/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/>
                <a:ahLst/>
                <a:cxnLst/>
                <a:rect l="l" t="t" r="r" b="b"/>
                <a:pathLst>
                  <a:path w="295817" h="261957" extrusionOk="0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44"/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642" h="22518" extrusionOk="0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44"/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49793" extrusionOk="0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4"/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/>
                <a:ahLst/>
                <a:cxnLst/>
                <a:rect l="l" t="t" r="r" b="b"/>
                <a:pathLst>
                  <a:path w="1631884" h="1069984" extrusionOk="0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44"/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/>
                <a:ahLst/>
                <a:cxnLst/>
                <a:rect l="l" t="t" r="r" b="b"/>
                <a:pathLst>
                  <a:path w="172988" h="163250" extrusionOk="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44"/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7113" extrusionOk="0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44"/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1" extrusionOk="0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44"/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/>
                <a:ahLst/>
                <a:cxnLst/>
                <a:rect l="l" t="t" r="r" b="b"/>
                <a:pathLst>
                  <a:path w="1724818" h="513675" extrusionOk="0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44"/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/>
                <a:ahLst/>
                <a:cxnLst/>
                <a:rect l="l" t="t" r="r" b="b"/>
                <a:pathLst>
                  <a:path w="1674024" h="459208" extrusionOk="0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2" name="Google Shape;1742;p44"/>
          <p:cNvGrpSpPr/>
          <p:nvPr/>
        </p:nvGrpSpPr>
        <p:grpSpPr>
          <a:xfrm>
            <a:off x="8054846" y="424230"/>
            <a:ext cx="3269840" cy="4230551"/>
            <a:chOff x="-923662" y="-1369801"/>
            <a:chExt cx="6215585" cy="8041784"/>
          </a:xfrm>
        </p:grpSpPr>
        <p:sp>
          <p:nvSpPr>
            <p:cNvPr id="1743" name="Google Shape;1743;p44"/>
            <p:cNvSpPr/>
            <p:nvPr/>
          </p:nvSpPr>
          <p:spPr>
            <a:xfrm rot="-7047896" flipH="1">
              <a:off x="-97187" y="-593855"/>
              <a:ext cx="4562635" cy="4633498"/>
            </a:xfrm>
            <a:custGeom>
              <a:avLst/>
              <a:gdLst/>
              <a:ahLst/>
              <a:cxnLst/>
              <a:rect l="l" t="t" r="r" b="b"/>
              <a:pathLst>
                <a:path w="4562635" h="4633498" extrusionOk="0">
                  <a:moveTo>
                    <a:pt x="2831028" y="3283969"/>
                  </a:moveTo>
                  <a:cubicBezTo>
                    <a:pt x="2848116" y="3316843"/>
                    <a:pt x="2864476" y="3348317"/>
                    <a:pt x="2882290" y="3382590"/>
                  </a:cubicBezTo>
                  <a:cubicBezTo>
                    <a:pt x="2898008" y="3374420"/>
                    <a:pt x="2913725" y="3366250"/>
                    <a:pt x="2932301" y="3356595"/>
                  </a:cubicBezTo>
                  <a:cubicBezTo>
                    <a:pt x="2915941" y="3325121"/>
                    <a:pt x="2899217" y="3292946"/>
                    <a:pt x="2881039" y="3257974"/>
                  </a:cubicBezTo>
                  <a:cubicBezTo>
                    <a:pt x="2863178" y="3267258"/>
                    <a:pt x="2848174" y="3275057"/>
                    <a:pt x="2831028" y="3283969"/>
                  </a:cubicBezTo>
                  <a:close/>
                  <a:moveTo>
                    <a:pt x="2740878" y="3112279"/>
                  </a:moveTo>
                  <a:cubicBezTo>
                    <a:pt x="2757239" y="3143755"/>
                    <a:pt x="2773598" y="3175228"/>
                    <a:pt x="2791413" y="3209502"/>
                  </a:cubicBezTo>
                  <a:cubicBezTo>
                    <a:pt x="2807131" y="3201332"/>
                    <a:pt x="2823563" y="3192791"/>
                    <a:pt x="2843567" y="3182393"/>
                  </a:cubicBezTo>
                  <a:cubicBezTo>
                    <a:pt x="2826480" y="3149520"/>
                    <a:pt x="2810119" y="3118045"/>
                    <a:pt x="2793032" y="3085170"/>
                  </a:cubicBezTo>
                  <a:cubicBezTo>
                    <a:pt x="2775884" y="3094083"/>
                    <a:pt x="2759454" y="3102624"/>
                    <a:pt x="2740878" y="3112279"/>
                  </a:cubicBezTo>
                  <a:close/>
                  <a:moveTo>
                    <a:pt x="1556491" y="858937"/>
                  </a:moveTo>
                  <a:cubicBezTo>
                    <a:pt x="1556491" y="856949"/>
                    <a:pt x="1556490" y="855624"/>
                    <a:pt x="1557816" y="853636"/>
                  </a:cubicBezTo>
                  <a:cubicBezTo>
                    <a:pt x="1561128" y="847673"/>
                    <a:pt x="1567093" y="845022"/>
                    <a:pt x="1573719" y="845685"/>
                  </a:cubicBezTo>
                  <a:lnTo>
                    <a:pt x="1569079" y="848335"/>
                  </a:lnTo>
                  <a:cubicBezTo>
                    <a:pt x="1562453" y="850323"/>
                    <a:pt x="1559804" y="854299"/>
                    <a:pt x="1556491" y="858937"/>
                  </a:cubicBezTo>
                  <a:close/>
                  <a:moveTo>
                    <a:pt x="2757806" y="3322918"/>
                  </a:moveTo>
                  <a:cubicBezTo>
                    <a:pt x="2774894" y="3355793"/>
                    <a:pt x="2791253" y="3387266"/>
                    <a:pt x="2809432" y="3422238"/>
                  </a:cubicBezTo>
                  <a:cubicBezTo>
                    <a:pt x="2828720" y="3412212"/>
                    <a:pt x="2843724" y="3404413"/>
                    <a:pt x="2862299" y="3394758"/>
                  </a:cubicBezTo>
                  <a:cubicBezTo>
                    <a:pt x="2845212" y="3361885"/>
                    <a:pt x="2828488" y="3329710"/>
                    <a:pt x="2810674" y="3295438"/>
                  </a:cubicBezTo>
                  <a:cubicBezTo>
                    <a:pt x="2794242" y="3303979"/>
                    <a:pt x="2777095" y="3312892"/>
                    <a:pt x="2757806" y="3322918"/>
                  </a:cubicBezTo>
                  <a:close/>
                  <a:moveTo>
                    <a:pt x="2667291" y="3150529"/>
                  </a:moveTo>
                  <a:cubicBezTo>
                    <a:pt x="2684015" y="3182703"/>
                    <a:pt x="2700375" y="3214178"/>
                    <a:pt x="2718553" y="3249150"/>
                  </a:cubicBezTo>
                  <a:cubicBezTo>
                    <a:pt x="2738557" y="3238752"/>
                    <a:pt x="2754275" y="3230582"/>
                    <a:pt x="2772851" y="3220927"/>
                  </a:cubicBezTo>
                  <a:cubicBezTo>
                    <a:pt x="2755763" y="3188053"/>
                    <a:pt x="2739040" y="3155880"/>
                    <a:pt x="2721588" y="3122306"/>
                  </a:cubicBezTo>
                  <a:cubicBezTo>
                    <a:pt x="2703728" y="3131589"/>
                    <a:pt x="2686581" y="3140502"/>
                    <a:pt x="2667291" y="3150529"/>
                  </a:cubicBezTo>
                  <a:close/>
                  <a:moveTo>
                    <a:pt x="2410039" y="2812425"/>
                  </a:moveTo>
                  <a:cubicBezTo>
                    <a:pt x="2423988" y="2839262"/>
                    <a:pt x="2437613" y="2865474"/>
                    <a:pt x="2451562" y="2892310"/>
                  </a:cubicBezTo>
                  <a:cubicBezTo>
                    <a:pt x="2478337" y="2878393"/>
                    <a:pt x="2503199" y="2865470"/>
                    <a:pt x="2529336" y="2851884"/>
                  </a:cubicBezTo>
                  <a:cubicBezTo>
                    <a:pt x="2515063" y="2824424"/>
                    <a:pt x="2501762" y="2798836"/>
                    <a:pt x="2487813" y="2771998"/>
                  </a:cubicBezTo>
                  <a:cubicBezTo>
                    <a:pt x="2460401" y="2786247"/>
                    <a:pt x="2436176" y="2798839"/>
                    <a:pt x="2410039" y="2812425"/>
                  </a:cubicBezTo>
                  <a:close/>
                  <a:moveTo>
                    <a:pt x="2461307" y="2912613"/>
                  </a:moveTo>
                  <a:cubicBezTo>
                    <a:pt x="2474607" y="2938202"/>
                    <a:pt x="2487908" y="2963791"/>
                    <a:pt x="2502182" y="2991252"/>
                  </a:cubicBezTo>
                  <a:cubicBezTo>
                    <a:pt x="2527682" y="2977997"/>
                    <a:pt x="2553819" y="2964411"/>
                    <a:pt x="2581231" y="2950163"/>
                  </a:cubicBezTo>
                  <a:cubicBezTo>
                    <a:pt x="2567930" y="2924574"/>
                    <a:pt x="2554954" y="2899609"/>
                    <a:pt x="2540356" y="2871525"/>
                  </a:cubicBezTo>
                  <a:cubicBezTo>
                    <a:pt x="2513581" y="2885442"/>
                    <a:pt x="2488719" y="2898365"/>
                    <a:pt x="2461307" y="2912613"/>
                  </a:cubicBezTo>
                  <a:close/>
                  <a:moveTo>
                    <a:pt x="2680634" y="3361254"/>
                  </a:moveTo>
                  <a:cubicBezTo>
                    <a:pt x="2697722" y="3394129"/>
                    <a:pt x="2714445" y="3426302"/>
                    <a:pt x="2732259" y="3460574"/>
                  </a:cubicBezTo>
                  <a:cubicBezTo>
                    <a:pt x="2749406" y="3451662"/>
                    <a:pt x="2767267" y="3442378"/>
                    <a:pt x="2788700" y="3431237"/>
                  </a:cubicBezTo>
                  <a:cubicBezTo>
                    <a:pt x="2772340" y="3399763"/>
                    <a:pt x="2755616" y="3367588"/>
                    <a:pt x="2737075" y="3331917"/>
                  </a:cubicBezTo>
                  <a:cubicBezTo>
                    <a:pt x="2717071" y="3342315"/>
                    <a:pt x="2699925" y="3351227"/>
                    <a:pt x="2680634" y="3361254"/>
                  </a:cubicBezTo>
                  <a:close/>
                  <a:moveTo>
                    <a:pt x="2590835" y="3188494"/>
                  </a:moveTo>
                  <a:cubicBezTo>
                    <a:pt x="2607923" y="3221368"/>
                    <a:pt x="2624646" y="3253541"/>
                    <a:pt x="2642460" y="3287814"/>
                  </a:cubicBezTo>
                  <a:cubicBezTo>
                    <a:pt x="2660322" y="3278530"/>
                    <a:pt x="2678897" y="3268875"/>
                    <a:pt x="2699614" y="3258106"/>
                  </a:cubicBezTo>
                  <a:cubicBezTo>
                    <a:pt x="2682891" y="3225932"/>
                    <a:pt x="2666531" y="3194458"/>
                    <a:pt x="2647989" y="3158786"/>
                  </a:cubicBezTo>
                  <a:cubicBezTo>
                    <a:pt x="2627986" y="3169183"/>
                    <a:pt x="2610125" y="3178467"/>
                    <a:pt x="2590835" y="3188494"/>
                  </a:cubicBezTo>
                  <a:close/>
                  <a:moveTo>
                    <a:pt x="2007866" y="2210771"/>
                  </a:moveTo>
                  <a:cubicBezTo>
                    <a:pt x="2016494" y="2225167"/>
                    <a:pt x="2025321" y="2219469"/>
                    <a:pt x="2060629" y="2196673"/>
                  </a:cubicBezTo>
                  <a:cubicBezTo>
                    <a:pt x="2028951" y="2156871"/>
                    <a:pt x="2015962" y="2182379"/>
                    <a:pt x="1998333" y="2189568"/>
                  </a:cubicBezTo>
                  <a:cubicBezTo>
                    <a:pt x="2002137" y="2198943"/>
                    <a:pt x="2004990" y="2205973"/>
                    <a:pt x="2007866" y="2210771"/>
                  </a:cubicBezTo>
                  <a:close/>
                  <a:moveTo>
                    <a:pt x="2022188" y="2241334"/>
                  </a:moveTo>
                  <a:cubicBezTo>
                    <a:pt x="2030671" y="2257654"/>
                    <a:pt x="2037539" y="2270866"/>
                    <a:pt x="2045214" y="2285633"/>
                  </a:cubicBezTo>
                  <a:cubicBezTo>
                    <a:pt x="2071647" y="2271893"/>
                    <a:pt x="2097119" y="2258653"/>
                    <a:pt x="2122110" y="2245663"/>
                  </a:cubicBezTo>
                  <a:cubicBezTo>
                    <a:pt x="2085682" y="2201419"/>
                    <a:pt x="2073724" y="2200725"/>
                    <a:pt x="2022188" y="2241334"/>
                  </a:cubicBezTo>
                  <a:close/>
                  <a:moveTo>
                    <a:pt x="2066416" y="2335816"/>
                  </a:moveTo>
                  <a:cubicBezTo>
                    <a:pt x="2104383" y="2316081"/>
                    <a:pt x="2136583" y="2299344"/>
                    <a:pt x="2169264" y="2282357"/>
                  </a:cubicBezTo>
                  <a:cubicBezTo>
                    <a:pt x="2167648" y="2279248"/>
                    <a:pt x="2166108" y="2275113"/>
                    <a:pt x="2164569" y="2270977"/>
                  </a:cubicBezTo>
                  <a:cubicBezTo>
                    <a:pt x="2118440" y="2251520"/>
                    <a:pt x="2097724" y="2293876"/>
                    <a:pt x="2063253" y="2303896"/>
                  </a:cubicBezTo>
                  <a:cubicBezTo>
                    <a:pt x="2060447" y="2304369"/>
                    <a:pt x="2064758" y="2320883"/>
                    <a:pt x="2066416" y="2335816"/>
                  </a:cubicBezTo>
                  <a:close/>
                  <a:moveTo>
                    <a:pt x="2413450" y="3065118"/>
                  </a:moveTo>
                  <a:cubicBezTo>
                    <a:pt x="2427724" y="3092579"/>
                    <a:pt x="2440376" y="3116920"/>
                    <a:pt x="2454001" y="3143132"/>
                  </a:cubicBezTo>
                  <a:cubicBezTo>
                    <a:pt x="2480138" y="3129546"/>
                    <a:pt x="2505000" y="3116623"/>
                    <a:pt x="2532413" y="3102374"/>
                  </a:cubicBezTo>
                  <a:cubicBezTo>
                    <a:pt x="2519437" y="3077410"/>
                    <a:pt x="2506460" y="3052445"/>
                    <a:pt x="2491862" y="3024361"/>
                  </a:cubicBezTo>
                  <a:cubicBezTo>
                    <a:pt x="2467637" y="3036953"/>
                    <a:pt x="2442137" y="3050207"/>
                    <a:pt x="2413450" y="3065118"/>
                  </a:cubicBezTo>
                  <a:close/>
                  <a:moveTo>
                    <a:pt x="2361221" y="2964637"/>
                  </a:moveTo>
                  <a:cubicBezTo>
                    <a:pt x="2375495" y="2992098"/>
                    <a:pt x="2388471" y="3017063"/>
                    <a:pt x="2402420" y="3043899"/>
                  </a:cubicBezTo>
                  <a:cubicBezTo>
                    <a:pt x="2429832" y="3029650"/>
                    <a:pt x="2455332" y="3016396"/>
                    <a:pt x="2482107" y="3002479"/>
                  </a:cubicBezTo>
                  <a:cubicBezTo>
                    <a:pt x="2468158" y="2975642"/>
                    <a:pt x="2454857" y="2950053"/>
                    <a:pt x="2440908" y="2923217"/>
                  </a:cubicBezTo>
                  <a:cubicBezTo>
                    <a:pt x="2414133" y="2937134"/>
                    <a:pt x="2389271" y="2950057"/>
                    <a:pt x="2361221" y="2964637"/>
                  </a:cubicBezTo>
                  <a:close/>
                  <a:moveTo>
                    <a:pt x="2586199" y="3492075"/>
                  </a:moveTo>
                  <a:cubicBezTo>
                    <a:pt x="2594197" y="3507462"/>
                    <a:pt x="2602195" y="3522850"/>
                    <a:pt x="2611284" y="3540336"/>
                  </a:cubicBezTo>
                  <a:cubicBezTo>
                    <a:pt x="2629860" y="3530680"/>
                    <a:pt x="2648434" y="3521025"/>
                    <a:pt x="2667011" y="3511369"/>
                  </a:cubicBezTo>
                  <a:cubicBezTo>
                    <a:pt x="2657922" y="3493884"/>
                    <a:pt x="2650287" y="3479196"/>
                    <a:pt x="2641925" y="3463109"/>
                  </a:cubicBezTo>
                  <a:cubicBezTo>
                    <a:pt x="2623349" y="3472764"/>
                    <a:pt x="2606203" y="3481677"/>
                    <a:pt x="2586199" y="3492075"/>
                  </a:cubicBezTo>
                  <a:close/>
                  <a:moveTo>
                    <a:pt x="2491323" y="3311293"/>
                  </a:moveTo>
                  <a:cubicBezTo>
                    <a:pt x="2518589" y="3363749"/>
                    <a:pt x="2546220" y="3416907"/>
                    <a:pt x="2575305" y="3472862"/>
                  </a:cubicBezTo>
                  <a:cubicBezTo>
                    <a:pt x="2595309" y="3462464"/>
                    <a:pt x="2612455" y="3453551"/>
                    <a:pt x="2631030" y="3443896"/>
                  </a:cubicBezTo>
                  <a:cubicBezTo>
                    <a:pt x="2603036" y="3390040"/>
                    <a:pt x="2575406" y="3336882"/>
                    <a:pt x="2547048" y="3282327"/>
                  </a:cubicBezTo>
                  <a:cubicBezTo>
                    <a:pt x="2528473" y="3291982"/>
                    <a:pt x="2511327" y="3300895"/>
                    <a:pt x="2491323" y="3311293"/>
                  </a:cubicBezTo>
                  <a:close/>
                  <a:moveTo>
                    <a:pt x="2456058" y="3243448"/>
                  </a:moveTo>
                  <a:cubicBezTo>
                    <a:pt x="2463692" y="3258136"/>
                    <a:pt x="2471691" y="3273523"/>
                    <a:pt x="2480780" y="3291009"/>
                  </a:cubicBezTo>
                  <a:cubicBezTo>
                    <a:pt x="2498641" y="3281725"/>
                    <a:pt x="2517216" y="3272070"/>
                    <a:pt x="2537935" y="3261301"/>
                  </a:cubicBezTo>
                  <a:cubicBezTo>
                    <a:pt x="2529208" y="3244513"/>
                    <a:pt x="2521938" y="3230525"/>
                    <a:pt x="2513212" y="3213739"/>
                  </a:cubicBezTo>
                  <a:cubicBezTo>
                    <a:pt x="2494636" y="3223395"/>
                    <a:pt x="2476776" y="3232678"/>
                    <a:pt x="2456058" y="3243448"/>
                  </a:cubicBezTo>
                  <a:close/>
                  <a:moveTo>
                    <a:pt x="2209868" y="2916471"/>
                  </a:moveTo>
                  <a:cubicBezTo>
                    <a:pt x="2224466" y="2944557"/>
                    <a:pt x="2237442" y="2969521"/>
                    <a:pt x="2251067" y="2995733"/>
                  </a:cubicBezTo>
                  <a:cubicBezTo>
                    <a:pt x="2277205" y="2982147"/>
                    <a:pt x="2302704" y="2968893"/>
                    <a:pt x="2330115" y="2954645"/>
                  </a:cubicBezTo>
                  <a:cubicBezTo>
                    <a:pt x="2316491" y="2928432"/>
                    <a:pt x="2302866" y="2902220"/>
                    <a:pt x="2288916" y="2875383"/>
                  </a:cubicBezTo>
                  <a:cubicBezTo>
                    <a:pt x="2262142" y="2889300"/>
                    <a:pt x="2237280" y="2902223"/>
                    <a:pt x="2209868" y="2916471"/>
                  </a:cubicBezTo>
                  <a:close/>
                  <a:moveTo>
                    <a:pt x="2313040" y="3116517"/>
                  </a:moveTo>
                  <a:cubicBezTo>
                    <a:pt x="2326666" y="3142730"/>
                    <a:pt x="2339317" y="3167070"/>
                    <a:pt x="2353591" y="3194530"/>
                  </a:cubicBezTo>
                  <a:cubicBezTo>
                    <a:pt x="2379090" y="3181276"/>
                    <a:pt x="2404590" y="3168022"/>
                    <a:pt x="2433913" y="3152780"/>
                  </a:cubicBezTo>
                  <a:cubicBezTo>
                    <a:pt x="2420288" y="3126567"/>
                    <a:pt x="2407312" y="3101603"/>
                    <a:pt x="2393363" y="3074766"/>
                  </a:cubicBezTo>
                  <a:cubicBezTo>
                    <a:pt x="2365952" y="3089014"/>
                    <a:pt x="2340452" y="3102269"/>
                    <a:pt x="2313040" y="3116517"/>
                  </a:cubicBezTo>
                  <a:close/>
                  <a:moveTo>
                    <a:pt x="2261136" y="3016660"/>
                  </a:moveTo>
                  <a:cubicBezTo>
                    <a:pt x="2275410" y="3044121"/>
                    <a:pt x="2288062" y="3068461"/>
                    <a:pt x="2302011" y="3095298"/>
                  </a:cubicBezTo>
                  <a:cubicBezTo>
                    <a:pt x="2328785" y="3081381"/>
                    <a:pt x="2354285" y="3068127"/>
                    <a:pt x="2382333" y="3053548"/>
                  </a:cubicBezTo>
                  <a:cubicBezTo>
                    <a:pt x="2369033" y="3027959"/>
                    <a:pt x="2355732" y="3002370"/>
                    <a:pt x="2341458" y="2974909"/>
                  </a:cubicBezTo>
                  <a:cubicBezTo>
                    <a:pt x="2314685" y="2988826"/>
                    <a:pt x="2289822" y="3001749"/>
                    <a:pt x="2261136" y="3016660"/>
                  </a:cubicBezTo>
                  <a:close/>
                  <a:moveTo>
                    <a:pt x="2479841" y="3460294"/>
                  </a:moveTo>
                  <a:cubicBezTo>
                    <a:pt x="2487476" y="3474983"/>
                    <a:pt x="2495474" y="3490370"/>
                    <a:pt x="2505654" y="3509955"/>
                  </a:cubicBezTo>
                  <a:cubicBezTo>
                    <a:pt x="2524229" y="3500299"/>
                    <a:pt x="2541376" y="3491386"/>
                    <a:pt x="2560666" y="3481360"/>
                  </a:cubicBezTo>
                  <a:cubicBezTo>
                    <a:pt x="2551940" y="3464572"/>
                    <a:pt x="2543942" y="3449186"/>
                    <a:pt x="2534853" y="3431699"/>
                  </a:cubicBezTo>
                  <a:cubicBezTo>
                    <a:pt x="2516991" y="3440983"/>
                    <a:pt x="2499845" y="3449896"/>
                    <a:pt x="2479841" y="3460294"/>
                  </a:cubicBezTo>
                  <a:close/>
                  <a:moveTo>
                    <a:pt x="2384615" y="3280583"/>
                  </a:moveTo>
                  <a:cubicBezTo>
                    <a:pt x="2412244" y="3333739"/>
                    <a:pt x="2439148" y="3385497"/>
                    <a:pt x="2467869" y="3440753"/>
                  </a:cubicBezTo>
                  <a:cubicBezTo>
                    <a:pt x="2488587" y="3429983"/>
                    <a:pt x="2505734" y="3421071"/>
                    <a:pt x="2524310" y="3411415"/>
                  </a:cubicBezTo>
                  <a:cubicBezTo>
                    <a:pt x="2496316" y="3357559"/>
                    <a:pt x="2469412" y="3305801"/>
                    <a:pt x="2441055" y="3251246"/>
                  </a:cubicBezTo>
                  <a:cubicBezTo>
                    <a:pt x="2422480" y="3260901"/>
                    <a:pt x="2404618" y="3270185"/>
                    <a:pt x="2384615" y="3280583"/>
                  </a:cubicBezTo>
                  <a:close/>
                  <a:moveTo>
                    <a:pt x="1899892" y="2400656"/>
                  </a:moveTo>
                  <a:cubicBezTo>
                    <a:pt x="1912736" y="2401877"/>
                    <a:pt x="1928887" y="2408289"/>
                    <a:pt x="1939864" y="2403570"/>
                  </a:cubicBezTo>
                  <a:cubicBezTo>
                    <a:pt x="1975199" y="2388165"/>
                    <a:pt x="2008110" y="2368097"/>
                    <a:pt x="2042636" y="2351139"/>
                  </a:cubicBezTo>
                  <a:cubicBezTo>
                    <a:pt x="2055132" y="2344643"/>
                    <a:pt x="2059916" y="2336233"/>
                    <a:pt x="2040742" y="2314611"/>
                  </a:cubicBezTo>
                  <a:cubicBezTo>
                    <a:pt x="1993164" y="2339342"/>
                    <a:pt x="1945583" y="2364074"/>
                    <a:pt x="1898004" y="2388805"/>
                  </a:cubicBezTo>
                  <a:cubicBezTo>
                    <a:pt x="1899063" y="2393190"/>
                    <a:pt x="1899237" y="2397048"/>
                    <a:pt x="1899892" y="2400656"/>
                  </a:cubicBezTo>
                  <a:close/>
                  <a:moveTo>
                    <a:pt x="1817606" y="2345699"/>
                  </a:moveTo>
                  <a:cubicBezTo>
                    <a:pt x="1848914" y="2371872"/>
                    <a:pt x="1873508" y="2382781"/>
                    <a:pt x="1898325" y="2365933"/>
                  </a:cubicBezTo>
                  <a:cubicBezTo>
                    <a:pt x="1940520" y="2339064"/>
                    <a:pt x="1986832" y="2318941"/>
                    <a:pt x="2032488" y="2295209"/>
                  </a:cubicBezTo>
                  <a:cubicBezTo>
                    <a:pt x="2023197" y="2277334"/>
                    <a:pt x="2015926" y="2263345"/>
                    <a:pt x="2007442" y="2247024"/>
                  </a:cubicBezTo>
                  <a:cubicBezTo>
                    <a:pt x="1944484" y="2279749"/>
                    <a:pt x="1882007" y="2312224"/>
                    <a:pt x="1817606" y="2345699"/>
                  </a:cubicBezTo>
                  <a:close/>
                  <a:moveTo>
                    <a:pt x="2315665" y="3315533"/>
                  </a:moveTo>
                  <a:cubicBezTo>
                    <a:pt x="2324027" y="3331619"/>
                    <a:pt x="2332025" y="3347007"/>
                    <a:pt x="2341478" y="3365193"/>
                  </a:cubicBezTo>
                  <a:cubicBezTo>
                    <a:pt x="2360053" y="3355538"/>
                    <a:pt x="2376485" y="3346996"/>
                    <a:pt x="2395775" y="3336970"/>
                  </a:cubicBezTo>
                  <a:cubicBezTo>
                    <a:pt x="2387414" y="3320883"/>
                    <a:pt x="2379051" y="3304796"/>
                    <a:pt x="2369962" y="3287310"/>
                  </a:cubicBezTo>
                  <a:cubicBezTo>
                    <a:pt x="2352102" y="3296593"/>
                    <a:pt x="2334955" y="3305506"/>
                    <a:pt x="2315665" y="3315533"/>
                  </a:cubicBezTo>
                  <a:close/>
                  <a:moveTo>
                    <a:pt x="2385857" y="3454064"/>
                  </a:moveTo>
                  <a:cubicBezTo>
                    <a:pt x="2414215" y="3508620"/>
                    <a:pt x="2441845" y="3561777"/>
                    <a:pt x="2470203" y="3616333"/>
                  </a:cubicBezTo>
                  <a:cubicBezTo>
                    <a:pt x="2490207" y="3605936"/>
                    <a:pt x="2507354" y="3597023"/>
                    <a:pt x="2525929" y="3587367"/>
                  </a:cubicBezTo>
                  <a:cubicBezTo>
                    <a:pt x="2497572" y="3532811"/>
                    <a:pt x="2469941" y="3479654"/>
                    <a:pt x="2441584" y="3425098"/>
                  </a:cubicBezTo>
                  <a:cubicBezTo>
                    <a:pt x="2423008" y="3434754"/>
                    <a:pt x="2406576" y="3443295"/>
                    <a:pt x="2385857" y="3454064"/>
                  </a:cubicBezTo>
                  <a:close/>
                  <a:moveTo>
                    <a:pt x="2215504" y="3167215"/>
                  </a:moveTo>
                  <a:cubicBezTo>
                    <a:pt x="2229453" y="3194053"/>
                    <a:pt x="2242754" y="3219641"/>
                    <a:pt x="2256703" y="3246477"/>
                  </a:cubicBezTo>
                  <a:cubicBezTo>
                    <a:pt x="2283478" y="3232560"/>
                    <a:pt x="2308340" y="3219637"/>
                    <a:pt x="2335115" y="3205720"/>
                  </a:cubicBezTo>
                  <a:cubicBezTo>
                    <a:pt x="2321490" y="3179507"/>
                    <a:pt x="2308514" y="3154543"/>
                    <a:pt x="2293916" y="3126458"/>
                  </a:cubicBezTo>
                  <a:cubicBezTo>
                    <a:pt x="2267141" y="3140375"/>
                    <a:pt x="2242279" y="3153298"/>
                    <a:pt x="2215504" y="3167215"/>
                  </a:cubicBezTo>
                  <a:close/>
                  <a:moveTo>
                    <a:pt x="2163286" y="3068314"/>
                  </a:moveTo>
                  <a:cubicBezTo>
                    <a:pt x="2176910" y="3094526"/>
                    <a:pt x="2189887" y="3119491"/>
                    <a:pt x="2203837" y="3146328"/>
                  </a:cubicBezTo>
                  <a:cubicBezTo>
                    <a:pt x="2229975" y="3132742"/>
                    <a:pt x="2255473" y="3119488"/>
                    <a:pt x="2283524" y="3104908"/>
                  </a:cubicBezTo>
                  <a:cubicBezTo>
                    <a:pt x="2269574" y="3078071"/>
                    <a:pt x="2256597" y="3053106"/>
                    <a:pt x="2242973" y="3026893"/>
                  </a:cubicBezTo>
                  <a:cubicBezTo>
                    <a:pt x="2216198" y="3040811"/>
                    <a:pt x="2190698" y="3054065"/>
                    <a:pt x="2163286" y="3068314"/>
                  </a:cubicBezTo>
                  <a:close/>
                  <a:moveTo>
                    <a:pt x="1755553" y="2316749"/>
                  </a:moveTo>
                  <a:cubicBezTo>
                    <a:pt x="1777647" y="2324021"/>
                    <a:pt x="1794782" y="2335845"/>
                    <a:pt x="1803432" y="2331348"/>
                  </a:cubicBezTo>
                  <a:cubicBezTo>
                    <a:pt x="1869044" y="2300206"/>
                    <a:pt x="1933521" y="2265704"/>
                    <a:pt x="1998883" y="2231730"/>
                  </a:cubicBezTo>
                  <a:cubicBezTo>
                    <a:pt x="1992900" y="2219046"/>
                    <a:pt x="1988936" y="2210246"/>
                    <a:pt x="1982877" y="2198588"/>
                  </a:cubicBezTo>
                  <a:cubicBezTo>
                    <a:pt x="1909345" y="2236809"/>
                    <a:pt x="1836294" y="2274781"/>
                    <a:pt x="1755553" y="2316749"/>
                  </a:cubicBezTo>
                  <a:close/>
                  <a:moveTo>
                    <a:pt x="2280917" y="3419771"/>
                  </a:moveTo>
                  <a:cubicBezTo>
                    <a:pt x="2308546" y="3472927"/>
                    <a:pt x="2336177" y="3526085"/>
                    <a:pt x="2364898" y="3581341"/>
                  </a:cubicBezTo>
                  <a:cubicBezTo>
                    <a:pt x="2380617" y="3573170"/>
                    <a:pt x="2397763" y="3564258"/>
                    <a:pt x="2417767" y="3553860"/>
                  </a:cubicBezTo>
                  <a:cubicBezTo>
                    <a:pt x="2390864" y="3502102"/>
                    <a:pt x="2363233" y="3448945"/>
                    <a:pt x="2333785" y="3392291"/>
                  </a:cubicBezTo>
                  <a:cubicBezTo>
                    <a:pt x="2315925" y="3401575"/>
                    <a:pt x="2300206" y="3409745"/>
                    <a:pt x="2280917" y="3419771"/>
                  </a:cubicBezTo>
                  <a:close/>
                  <a:moveTo>
                    <a:pt x="2245287" y="3351226"/>
                  </a:moveTo>
                  <a:cubicBezTo>
                    <a:pt x="2254013" y="3368012"/>
                    <a:pt x="2261648" y="3382701"/>
                    <a:pt x="2270737" y="3400187"/>
                  </a:cubicBezTo>
                  <a:cubicBezTo>
                    <a:pt x="2287169" y="3391646"/>
                    <a:pt x="2304316" y="3382733"/>
                    <a:pt x="2323605" y="3372707"/>
                  </a:cubicBezTo>
                  <a:cubicBezTo>
                    <a:pt x="2315607" y="3357318"/>
                    <a:pt x="2307608" y="3341931"/>
                    <a:pt x="2298156" y="3323746"/>
                  </a:cubicBezTo>
                  <a:cubicBezTo>
                    <a:pt x="2278866" y="3333772"/>
                    <a:pt x="2263149" y="3341942"/>
                    <a:pt x="2245287" y="3351226"/>
                  </a:cubicBezTo>
                  <a:close/>
                  <a:moveTo>
                    <a:pt x="2374727" y="3601995"/>
                  </a:moveTo>
                  <a:cubicBezTo>
                    <a:pt x="2383452" y="3618781"/>
                    <a:pt x="2391451" y="3634169"/>
                    <a:pt x="2400540" y="3651655"/>
                  </a:cubicBezTo>
                  <a:cubicBezTo>
                    <a:pt x="2419116" y="3642000"/>
                    <a:pt x="2436263" y="3633087"/>
                    <a:pt x="2454837" y="3623432"/>
                  </a:cubicBezTo>
                  <a:cubicBezTo>
                    <a:pt x="2446112" y="3606646"/>
                    <a:pt x="2438113" y="3591258"/>
                    <a:pt x="2429024" y="3573772"/>
                  </a:cubicBezTo>
                  <a:cubicBezTo>
                    <a:pt x="2410450" y="3583427"/>
                    <a:pt x="2394017" y="3591969"/>
                    <a:pt x="2374727" y="3601995"/>
                  </a:cubicBezTo>
                  <a:close/>
                  <a:moveTo>
                    <a:pt x="1939366" y="2777608"/>
                  </a:moveTo>
                  <a:lnTo>
                    <a:pt x="1979483" y="2854788"/>
                  </a:lnTo>
                  <a:lnTo>
                    <a:pt x="2019004" y="2834245"/>
                  </a:lnTo>
                  <a:lnTo>
                    <a:pt x="1978887" y="2757066"/>
                  </a:lnTo>
                  <a:close/>
                  <a:moveTo>
                    <a:pt x="1855706" y="2625009"/>
                  </a:moveTo>
                  <a:lnTo>
                    <a:pt x="1895823" y="2702188"/>
                  </a:lnTo>
                  <a:lnTo>
                    <a:pt x="1935344" y="2681646"/>
                  </a:lnTo>
                  <a:lnTo>
                    <a:pt x="1895227" y="2604466"/>
                  </a:lnTo>
                  <a:close/>
                  <a:moveTo>
                    <a:pt x="2115419" y="3219239"/>
                  </a:moveTo>
                  <a:cubicBezTo>
                    <a:pt x="2129044" y="3245452"/>
                    <a:pt x="2142020" y="3270416"/>
                    <a:pt x="2156294" y="3297877"/>
                  </a:cubicBezTo>
                  <a:cubicBezTo>
                    <a:pt x="2181155" y="3284954"/>
                    <a:pt x="2207293" y="3271368"/>
                    <a:pt x="2234704" y="3257120"/>
                  </a:cubicBezTo>
                  <a:cubicBezTo>
                    <a:pt x="2221079" y="3230908"/>
                    <a:pt x="2207779" y="3205319"/>
                    <a:pt x="2193829" y="3178482"/>
                  </a:cubicBezTo>
                  <a:cubicBezTo>
                    <a:pt x="2167693" y="3192067"/>
                    <a:pt x="2142830" y="3204990"/>
                    <a:pt x="2115419" y="3219239"/>
                  </a:cubicBezTo>
                  <a:close/>
                  <a:moveTo>
                    <a:pt x="2011621" y="3021105"/>
                  </a:moveTo>
                  <a:cubicBezTo>
                    <a:pt x="2025570" y="3047941"/>
                    <a:pt x="2038546" y="3072905"/>
                    <a:pt x="2052171" y="3099117"/>
                  </a:cubicBezTo>
                  <a:cubicBezTo>
                    <a:pt x="2078308" y="3085532"/>
                    <a:pt x="2103170" y="3072609"/>
                    <a:pt x="2130582" y="3058360"/>
                  </a:cubicBezTo>
                  <a:cubicBezTo>
                    <a:pt x="2117606" y="3033396"/>
                    <a:pt x="2104305" y="3007807"/>
                    <a:pt x="2090032" y="2980348"/>
                  </a:cubicBezTo>
                  <a:cubicBezTo>
                    <a:pt x="2065170" y="2993271"/>
                    <a:pt x="2039670" y="3006525"/>
                    <a:pt x="2011621" y="3021105"/>
                  </a:cubicBezTo>
                  <a:close/>
                  <a:moveTo>
                    <a:pt x="1408063" y="1895720"/>
                  </a:moveTo>
                  <a:cubicBezTo>
                    <a:pt x="1423412" y="1887741"/>
                    <a:pt x="1437640" y="1880346"/>
                    <a:pt x="1453363" y="1872173"/>
                  </a:cubicBezTo>
                  <a:cubicBezTo>
                    <a:pt x="1461175" y="1887201"/>
                    <a:pt x="1468224" y="1900762"/>
                    <a:pt x="1477369" y="1918356"/>
                  </a:cubicBezTo>
                  <a:cubicBezTo>
                    <a:pt x="1508069" y="1902398"/>
                    <a:pt x="1536522" y="1887608"/>
                    <a:pt x="1565350" y="1872624"/>
                  </a:cubicBezTo>
                  <a:cubicBezTo>
                    <a:pt x="1565929" y="1874652"/>
                    <a:pt x="1566881" y="1876484"/>
                    <a:pt x="1567833" y="1878316"/>
                  </a:cubicBezTo>
                  <a:cubicBezTo>
                    <a:pt x="1525179" y="1904212"/>
                    <a:pt x="1483091" y="1930279"/>
                    <a:pt x="1439880" y="1956931"/>
                  </a:cubicBezTo>
                  <a:cubicBezTo>
                    <a:pt x="1428639" y="1935305"/>
                    <a:pt x="1418922" y="1916612"/>
                    <a:pt x="1408063" y="1895720"/>
                  </a:cubicBezTo>
                  <a:close/>
                  <a:moveTo>
                    <a:pt x="2210200" y="3458305"/>
                  </a:moveTo>
                  <a:cubicBezTo>
                    <a:pt x="2218926" y="3475092"/>
                    <a:pt x="2226561" y="3489780"/>
                    <a:pt x="2235649" y="3507265"/>
                  </a:cubicBezTo>
                  <a:cubicBezTo>
                    <a:pt x="2253511" y="3497981"/>
                    <a:pt x="2269942" y="3489440"/>
                    <a:pt x="2289232" y="3479413"/>
                  </a:cubicBezTo>
                  <a:cubicBezTo>
                    <a:pt x="2281234" y="3464026"/>
                    <a:pt x="2272872" y="3447939"/>
                    <a:pt x="2263783" y="3430453"/>
                  </a:cubicBezTo>
                  <a:cubicBezTo>
                    <a:pt x="2245923" y="3439737"/>
                    <a:pt x="2228777" y="3448649"/>
                    <a:pt x="2210200" y="3458305"/>
                  </a:cubicBezTo>
                  <a:close/>
                  <a:moveTo>
                    <a:pt x="2174208" y="3389061"/>
                  </a:moveTo>
                  <a:cubicBezTo>
                    <a:pt x="2182569" y="3405147"/>
                    <a:pt x="2190205" y="3419837"/>
                    <a:pt x="2200021" y="3438721"/>
                  </a:cubicBezTo>
                  <a:cubicBezTo>
                    <a:pt x="2218597" y="3429065"/>
                    <a:pt x="2235029" y="3420524"/>
                    <a:pt x="2252889" y="3411240"/>
                  </a:cubicBezTo>
                  <a:cubicBezTo>
                    <a:pt x="2244527" y="3395154"/>
                    <a:pt x="2236529" y="3379765"/>
                    <a:pt x="2227076" y="3361580"/>
                  </a:cubicBezTo>
                  <a:cubicBezTo>
                    <a:pt x="2209930" y="3370493"/>
                    <a:pt x="2192784" y="3379405"/>
                    <a:pt x="2174208" y="3389061"/>
                  </a:cubicBezTo>
                  <a:close/>
                  <a:moveTo>
                    <a:pt x="1850573" y="2823762"/>
                  </a:moveTo>
                  <a:lnTo>
                    <a:pt x="1890690" y="2900942"/>
                  </a:lnTo>
                  <a:lnTo>
                    <a:pt x="1930211" y="2880399"/>
                  </a:lnTo>
                  <a:lnTo>
                    <a:pt x="1890094" y="2803220"/>
                  </a:lnTo>
                  <a:close/>
                  <a:moveTo>
                    <a:pt x="1663654" y="2471131"/>
                  </a:moveTo>
                  <a:cubicBezTo>
                    <a:pt x="1674157" y="2491338"/>
                    <a:pt x="1683044" y="2508436"/>
                    <a:pt x="1693547" y="2528642"/>
                  </a:cubicBezTo>
                  <a:cubicBezTo>
                    <a:pt x="1746894" y="2500913"/>
                    <a:pt x="1800240" y="2473185"/>
                    <a:pt x="1853106" y="2445706"/>
                  </a:cubicBezTo>
                  <a:cubicBezTo>
                    <a:pt x="1853489" y="2440570"/>
                    <a:pt x="1853392" y="2435685"/>
                    <a:pt x="1853775" y="2430550"/>
                  </a:cubicBezTo>
                  <a:cubicBezTo>
                    <a:pt x="1843814" y="2427830"/>
                    <a:pt x="1833374" y="2425360"/>
                    <a:pt x="1823414" y="2422640"/>
                  </a:cubicBezTo>
                  <a:cubicBezTo>
                    <a:pt x="1822049" y="2422362"/>
                    <a:pt x="1821164" y="2421835"/>
                    <a:pt x="1819395" y="2420780"/>
                  </a:cubicBezTo>
                  <a:cubicBezTo>
                    <a:pt x="1810069" y="2415756"/>
                    <a:pt x="1796702" y="2402960"/>
                    <a:pt x="1791416" y="2405708"/>
                  </a:cubicBezTo>
                  <a:cubicBezTo>
                    <a:pt x="1748796" y="2425887"/>
                    <a:pt x="1706908" y="2448648"/>
                    <a:pt x="1663654" y="2471131"/>
                  </a:cubicBezTo>
                  <a:close/>
                  <a:moveTo>
                    <a:pt x="1611138" y="2370098"/>
                  </a:moveTo>
                  <a:cubicBezTo>
                    <a:pt x="1626084" y="2398853"/>
                    <a:pt x="1639011" y="2423723"/>
                    <a:pt x="1653150" y="2450924"/>
                  </a:cubicBezTo>
                  <a:cubicBezTo>
                    <a:pt x="1694001" y="2429690"/>
                    <a:pt x="1734371" y="2408706"/>
                    <a:pt x="1778107" y="2385973"/>
                  </a:cubicBezTo>
                  <a:cubicBezTo>
                    <a:pt x="1763145" y="2375981"/>
                    <a:pt x="1751646" y="2369125"/>
                    <a:pt x="1739742" y="2361492"/>
                  </a:cubicBezTo>
                  <a:lnTo>
                    <a:pt x="1741108" y="2361770"/>
                  </a:lnTo>
                  <a:cubicBezTo>
                    <a:pt x="1712585" y="2329212"/>
                    <a:pt x="1688570" y="2322939"/>
                    <a:pt x="1666003" y="2340591"/>
                  </a:cubicBezTo>
                  <a:cubicBezTo>
                    <a:pt x="1649836" y="2352944"/>
                    <a:pt x="1630362" y="2360106"/>
                    <a:pt x="1611138" y="2370098"/>
                  </a:cubicBezTo>
                  <a:close/>
                  <a:moveTo>
                    <a:pt x="1766914" y="2671162"/>
                  </a:moveTo>
                  <a:lnTo>
                    <a:pt x="1807031" y="2748341"/>
                  </a:lnTo>
                  <a:lnTo>
                    <a:pt x="1846551" y="2727799"/>
                  </a:lnTo>
                  <a:lnTo>
                    <a:pt x="1806434" y="2650620"/>
                  </a:lnTo>
                  <a:close/>
                  <a:moveTo>
                    <a:pt x="1568567" y="2290547"/>
                  </a:moveTo>
                  <a:cubicBezTo>
                    <a:pt x="1579475" y="2311531"/>
                    <a:pt x="1589574" y="2330960"/>
                    <a:pt x="1600481" y="2351945"/>
                  </a:cubicBezTo>
                  <a:cubicBezTo>
                    <a:pt x="1625473" y="2338955"/>
                    <a:pt x="1649502" y="2326464"/>
                    <a:pt x="1673532" y="2313974"/>
                  </a:cubicBezTo>
                  <a:cubicBezTo>
                    <a:pt x="1620702" y="2260487"/>
                    <a:pt x="1614357" y="2258849"/>
                    <a:pt x="1568567" y="2290547"/>
                  </a:cubicBezTo>
                  <a:close/>
                  <a:moveTo>
                    <a:pt x="1301922" y="1819602"/>
                  </a:moveTo>
                  <a:cubicBezTo>
                    <a:pt x="1329928" y="1873482"/>
                    <a:pt x="1357554" y="1926630"/>
                    <a:pt x="1385179" y="1979777"/>
                  </a:cubicBezTo>
                  <a:cubicBezTo>
                    <a:pt x="1417075" y="1973440"/>
                    <a:pt x="1420595" y="1966489"/>
                    <a:pt x="1406306" y="1938999"/>
                  </a:cubicBezTo>
                  <a:cubicBezTo>
                    <a:pt x="1386873" y="1901613"/>
                    <a:pt x="1367631" y="1864594"/>
                    <a:pt x="1348198" y="1827208"/>
                  </a:cubicBezTo>
                  <a:cubicBezTo>
                    <a:pt x="1333719" y="1799351"/>
                    <a:pt x="1330519" y="1798686"/>
                    <a:pt x="1301922" y="1819602"/>
                  </a:cubicBezTo>
                  <a:close/>
                  <a:moveTo>
                    <a:pt x="2175815" y="3563242"/>
                  </a:moveTo>
                  <a:cubicBezTo>
                    <a:pt x="2203083" y="3615700"/>
                    <a:pt x="2231076" y="3669556"/>
                    <a:pt x="2260525" y="3726211"/>
                  </a:cubicBezTo>
                  <a:cubicBezTo>
                    <a:pt x="2279100" y="3716556"/>
                    <a:pt x="2294104" y="3708757"/>
                    <a:pt x="2311964" y="3699474"/>
                  </a:cubicBezTo>
                  <a:cubicBezTo>
                    <a:pt x="2283970" y="3645617"/>
                    <a:pt x="2255975" y="3591760"/>
                    <a:pt x="2227254" y="3536504"/>
                  </a:cubicBezTo>
                  <a:cubicBezTo>
                    <a:pt x="2210823" y="3545045"/>
                    <a:pt x="2195106" y="3553215"/>
                    <a:pt x="2175815" y="3563242"/>
                  </a:cubicBezTo>
                  <a:close/>
                  <a:moveTo>
                    <a:pt x="2139460" y="3493299"/>
                  </a:moveTo>
                  <a:cubicBezTo>
                    <a:pt x="2148185" y="3510085"/>
                    <a:pt x="2156183" y="3525472"/>
                    <a:pt x="2165636" y="3543658"/>
                  </a:cubicBezTo>
                  <a:cubicBezTo>
                    <a:pt x="2182068" y="3535116"/>
                    <a:pt x="2199214" y="3526204"/>
                    <a:pt x="2217789" y="3516549"/>
                  </a:cubicBezTo>
                  <a:cubicBezTo>
                    <a:pt x="2209427" y="3500461"/>
                    <a:pt x="2201429" y="3485075"/>
                    <a:pt x="2191613" y="3466190"/>
                  </a:cubicBezTo>
                  <a:cubicBezTo>
                    <a:pt x="2173039" y="3475845"/>
                    <a:pt x="2157321" y="3484015"/>
                    <a:pt x="2139460" y="3493299"/>
                  </a:cubicBezTo>
                  <a:close/>
                  <a:moveTo>
                    <a:pt x="2103480" y="3425824"/>
                  </a:moveTo>
                  <a:cubicBezTo>
                    <a:pt x="2111842" y="3441911"/>
                    <a:pt x="2119840" y="3457299"/>
                    <a:pt x="2128929" y="3474785"/>
                  </a:cubicBezTo>
                  <a:cubicBezTo>
                    <a:pt x="2146076" y="3465873"/>
                    <a:pt x="2162507" y="3457332"/>
                    <a:pt x="2181083" y="3447677"/>
                  </a:cubicBezTo>
                  <a:cubicBezTo>
                    <a:pt x="2173084" y="3432289"/>
                    <a:pt x="2165086" y="3416901"/>
                    <a:pt x="2155633" y="3398716"/>
                  </a:cubicBezTo>
                  <a:cubicBezTo>
                    <a:pt x="2139916" y="3406886"/>
                    <a:pt x="2122770" y="3415798"/>
                    <a:pt x="2103480" y="3425824"/>
                  </a:cubicBezTo>
                  <a:close/>
                  <a:moveTo>
                    <a:pt x="2018531" y="3271185"/>
                  </a:moveTo>
                  <a:cubicBezTo>
                    <a:pt x="2031508" y="3296150"/>
                    <a:pt x="2044159" y="3320490"/>
                    <a:pt x="2058433" y="3347950"/>
                  </a:cubicBezTo>
                  <a:cubicBezTo>
                    <a:pt x="2083933" y="3334696"/>
                    <a:pt x="2109432" y="3321442"/>
                    <a:pt x="2136845" y="3307193"/>
                  </a:cubicBezTo>
                  <a:cubicBezTo>
                    <a:pt x="2123869" y="3282229"/>
                    <a:pt x="2111217" y="3257889"/>
                    <a:pt x="2096943" y="3230428"/>
                  </a:cubicBezTo>
                  <a:cubicBezTo>
                    <a:pt x="2071443" y="3243682"/>
                    <a:pt x="2045943" y="3256937"/>
                    <a:pt x="2018531" y="3271185"/>
                  </a:cubicBezTo>
                  <a:close/>
                  <a:moveTo>
                    <a:pt x="1966627" y="3171329"/>
                  </a:moveTo>
                  <a:cubicBezTo>
                    <a:pt x="1980252" y="3197541"/>
                    <a:pt x="1993228" y="3222506"/>
                    <a:pt x="2007177" y="3249342"/>
                  </a:cubicBezTo>
                  <a:cubicBezTo>
                    <a:pt x="2033952" y="3235425"/>
                    <a:pt x="2058814" y="3222502"/>
                    <a:pt x="2085589" y="3208584"/>
                  </a:cubicBezTo>
                  <a:cubicBezTo>
                    <a:pt x="2071964" y="3182372"/>
                    <a:pt x="2059312" y="3158032"/>
                    <a:pt x="2045039" y="3130571"/>
                  </a:cubicBezTo>
                  <a:cubicBezTo>
                    <a:pt x="2019539" y="3143825"/>
                    <a:pt x="1994039" y="3157080"/>
                    <a:pt x="1966627" y="3171329"/>
                  </a:cubicBezTo>
                  <a:close/>
                  <a:moveTo>
                    <a:pt x="1914084" y="3071803"/>
                  </a:moveTo>
                  <a:cubicBezTo>
                    <a:pt x="1927709" y="3098016"/>
                    <a:pt x="1940685" y="3122980"/>
                    <a:pt x="1954634" y="3149816"/>
                  </a:cubicBezTo>
                  <a:cubicBezTo>
                    <a:pt x="1981410" y="3135898"/>
                    <a:pt x="2007546" y="3122313"/>
                    <a:pt x="2034321" y="3108395"/>
                  </a:cubicBezTo>
                  <a:cubicBezTo>
                    <a:pt x="2020372" y="3081559"/>
                    <a:pt x="2007720" y="3057219"/>
                    <a:pt x="1993771" y="3030383"/>
                  </a:cubicBezTo>
                  <a:cubicBezTo>
                    <a:pt x="1966996" y="3044300"/>
                    <a:pt x="1941497" y="3057554"/>
                    <a:pt x="1914084" y="3071803"/>
                  </a:cubicBezTo>
                  <a:close/>
                  <a:moveTo>
                    <a:pt x="1298404" y="1931769"/>
                  </a:moveTo>
                  <a:cubicBezTo>
                    <a:pt x="1311359" y="1956693"/>
                    <a:pt x="1323933" y="1980884"/>
                    <a:pt x="1337650" y="2007274"/>
                  </a:cubicBezTo>
                  <a:cubicBezTo>
                    <a:pt x="1350006" y="2000852"/>
                    <a:pt x="1360864" y="1995208"/>
                    <a:pt x="1374342" y="1988202"/>
                  </a:cubicBezTo>
                  <a:cubicBezTo>
                    <a:pt x="1367483" y="1975008"/>
                    <a:pt x="1361006" y="1962546"/>
                    <a:pt x="1354528" y="1950084"/>
                  </a:cubicBezTo>
                  <a:cubicBezTo>
                    <a:pt x="1348241" y="1937988"/>
                    <a:pt x="1341954" y="1925892"/>
                    <a:pt x="1335095" y="1912697"/>
                  </a:cubicBezTo>
                  <a:cubicBezTo>
                    <a:pt x="1322365" y="1919314"/>
                    <a:pt x="1310759" y="1925347"/>
                    <a:pt x="1298404" y="1931769"/>
                  </a:cubicBezTo>
                  <a:close/>
                  <a:moveTo>
                    <a:pt x="1252679" y="1843802"/>
                  </a:moveTo>
                  <a:cubicBezTo>
                    <a:pt x="1265825" y="1869092"/>
                    <a:pt x="1278590" y="1893650"/>
                    <a:pt x="1291926" y="1919307"/>
                  </a:cubicBezTo>
                  <a:cubicBezTo>
                    <a:pt x="1303533" y="1913274"/>
                    <a:pt x="1315139" y="1907241"/>
                    <a:pt x="1327494" y="1900819"/>
                  </a:cubicBezTo>
                  <a:cubicBezTo>
                    <a:pt x="1314348" y="1875529"/>
                    <a:pt x="1301965" y="1851705"/>
                    <a:pt x="1288247" y="1825314"/>
                  </a:cubicBezTo>
                  <a:cubicBezTo>
                    <a:pt x="1276266" y="1831542"/>
                    <a:pt x="1265408" y="1837186"/>
                    <a:pt x="1252679" y="1843802"/>
                  </a:cubicBezTo>
                  <a:close/>
                  <a:moveTo>
                    <a:pt x="1233868" y="1840545"/>
                  </a:moveTo>
                  <a:cubicBezTo>
                    <a:pt x="1270558" y="1821473"/>
                    <a:pt x="1306500" y="1802791"/>
                    <a:pt x="1342815" y="1783915"/>
                  </a:cubicBezTo>
                  <a:cubicBezTo>
                    <a:pt x="1375013" y="1845859"/>
                    <a:pt x="1406448" y="1906336"/>
                    <a:pt x="1438455" y="1967913"/>
                  </a:cubicBezTo>
                  <a:cubicBezTo>
                    <a:pt x="1401765" y="1986985"/>
                    <a:pt x="1365824" y="2005666"/>
                    <a:pt x="1329508" y="2024543"/>
                  </a:cubicBezTo>
                  <a:cubicBezTo>
                    <a:pt x="1297501" y="1962966"/>
                    <a:pt x="1265875" y="1902121"/>
                    <a:pt x="1233868" y="1840545"/>
                  </a:cubicBezTo>
                  <a:close/>
                  <a:moveTo>
                    <a:pt x="1761780" y="2869916"/>
                  </a:moveTo>
                  <a:lnTo>
                    <a:pt x="1801897" y="2947095"/>
                  </a:lnTo>
                  <a:lnTo>
                    <a:pt x="1841418" y="2926553"/>
                  </a:lnTo>
                  <a:lnTo>
                    <a:pt x="1801301" y="2849373"/>
                  </a:lnTo>
                  <a:close/>
                  <a:moveTo>
                    <a:pt x="1678121" y="2717316"/>
                  </a:moveTo>
                  <a:lnTo>
                    <a:pt x="1718238" y="2794495"/>
                  </a:lnTo>
                  <a:lnTo>
                    <a:pt x="1757758" y="2773953"/>
                  </a:lnTo>
                  <a:lnTo>
                    <a:pt x="1717641" y="2696774"/>
                  </a:lnTo>
                  <a:close/>
                  <a:moveTo>
                    <a:pt x="2068017" y="3530435"/>
                  </a:moveTo>
                  <a:cubicBezTo>
                    <a:pt x="2096374" y="3584990"/>
                    <a:pt x="2124005" y="3638148"/>
                    <a:pt x="2152726" y="3693403"/>
                  </a:cubicBezTo>
                  <a:cubicBezTo>
                    <a:pt x="2169873" y="3684490"/>
                    <a:pt x="2186305" y="3675949"/>
                    <a:pt x="2204879" y="3666294"/>
                  </a:cubicBezTo>
                  <a:cubicBezTo>
                    <a:pt x="2176885" y="3612437"/>
                    <a:pt x="2148891" y="3558580"/>
                    <a:pt x="2120170" y="3503326"/>
                  </a:cubicBezTo>
                  <a:cubicBezTo>
                    <a:pt x="2102310" y="3512609"/>
                    <a:pt x="2086592" y="3520779"/>
                    <a:pt x="2068017" y="3530435"/>
                  </a:cubicBezTo>
                  <a:close/>
                  <a:moveTo>
                    <a:pt x="2161465" y="3711958"/>
                  </a:moveTo>
                  <a:cubicBezTo>
                    <a:pt x="2170191" y="3728745"/>
                    <a:pt x="2178189" y="3744133"/>
                    <a:pt x="2187641" y="3762318"/>
                  </a:cubicBezTo>
                  <a:cubicBezTo>
                    <a:pt x="2204072" y="3753777"/>
                    <a:pt x="2221218" y="3744865"/>
                    <a:pt x="2240508" y="3734838"/>
                  </a:cubicBezTo>
                  <a:cubicBezTo>
                    <a:pt x="2232510" y="3719451"/>
                    <a:pt x="2224148" y="3703363"/>
                    <a:pt x="2214331" y="3684478"/>
                  </a:cubicBezTo>
                  <a:cubicBezTo>
                    <a:pt x="2196471" y="3693762"/>
                    <a:pt x="2180039" y="3702303"/>
                    <a:pt x="2161465" y="3711958"/>
                  </a:cubicBezTo>
                  <a:close/>
                  <a:moveTo>
                    <a:pt x="1173120" y="1884691"/>
                  </a:moveTo>
                  <a:cubicBezTo>
                    <a:pt x="1181312" y="1900452"/>
                    <a:pt x="1189313" y="1915845"/>
                    <a:pt x="1197506" y="1931607"/>
                  </a:cubicBezTo>
                  <a:cubicBezTo>
                    <a:pt x="1213230" y="1923434"/>
                    <a:pt x="1227831" y="1915844"/>
                    <a:pt x="1243181" y="1907865"/>
                  </a:cubicBezTo>
                  <a:cubicBezTo>
                    <a:pt x="1234799" y="1891738"/>
                    <a:pt x="1226987" y="1876710"/>
                    <a:pt x="1218795" y="1860949"/>
                  </a:cubicBezTo>
                  <a:cubicBezTo>
                    <a:pt x="1202696" y="1869318"/>
                    <a:pt x="1188469" y="1876713"/>
                    <a:pt x="1173120" y="1884691"/>
                  </a:cubicBezTo>
                  <a:close/>
                  <a:moveTo>
                    <a:pt x="1203228" y="1943530"/>
                  </a:moveTo>
                  <a:cubicBezTo>
                    <a:pt x="1211039" y="1958558"/>
                    <a:pt x="1218850" y="1973585"/>
                    <a:pt x="1227233" y="1989713"/>
                  </a:cubicBezTo>
                  <a:cubicBezTo>
                    <a:pt x="1242209" y="1981929"/>
                    <a:pt x="1257558" y="1973950"/>
                    <a:pt x="1273656" y="1965583"/>
                  </a:cubicBezTo>
                  <a:cubicBezTo>
                    <a:pt x="1265845" y="1950555"/>
                    <a:pt x="1258225" y="1935894"/>
                    <a:pt x="1249651" y="1919400"/>
                  </a:cubicBezTo>
                  <a:cubicBezTo>
                    <a:pt x="1233927" y="1927573"/>
                    <a:pt x="1219326" y="1935163"/>
                    <a:pt x="1203228" y="1943530"/>
                  </a:cubicBezTo>
                  <a:close/>
                  <a:moveTo>
                    <a:pt x="1317646" y="2166461"/>
                  </a:moveTo>
                  <a:lnTo>
                    <a:pt x="1357763" y="2243640"/>
                  </a:lnTo>
                  <a:lnTo>
                    <a:pt x="1397284" y="2223098"/>
                  </a:lnTo>
                  <a:lnTo>
                    <a:pt x="1357167" y="2145919"/>
                  </a:lnTo>
                  <a:close/>
                  <a:moveTo>
                    <a:pt x="1813362" y="3124157"/>
                  </a:moveTo>
                  <a:cubicBezTo>
                    <a:pt x="1826987" y="3150370"/>
                    <a:pt x="1839963" y="3175334"/>
                    <a:pt x="1853912" y="3202170"/>
                  </a:cubicBezTo>
                  <a:cubicBezTo>
                    <a:pt x="1880048" y="3188585"/>
                    <a:pt x="1904911" y="3175661"/>
                    <a:pt x="1932322" y="3161413"/>
                  </a:cubicBezTo>
                  <a:cubicBezTo>
                    <a:pt x="1919022" y="3135826"/>
                    <a:pt x="1906046" y="3110861"/>
                    <a:pt x="1891772" y="3083401"/>
                  </a:cubicBezTo>
                  <a:cubicBezTo>
                    <a:pt x="1866273" y="3096655"/>
                    <a:pt x="1840136" y="3110241"/>
                    <a:pt x="1813362" y="3124157"/>
                  </a:cubicBezTo>
                  <a:close/>
                  <a:moveTo>
                    <a:pt x="1055762" y="1727730"/>
                  </a:moveTo>
                  <a:lnTo>
                    <a:pt x="1086061" y="1786021"/>
                  </a:lnTo>
                  <a:lnTo>
                    <a:pt x="1115910" y="1770506"/>
                  </a:lnTo>
                  <a:lnTo>
                    <a:pt x="1085611" y="1712215"/>
                  </a:lnTo>
                  <a:close/>
                  <a:moveTo>
                    <a:pt x="1672988" y="2916069"/>
                  </a:moveTo>
                  <a:lnTo>
                    <a:pt x="1713105" y="2993248"/>
                  </a:lnTo>
                  <a:lnTo>
                    <a:pt x="1752625" y="2972706"/>
                  </a:lnTo>
                  <a:lnTo>
                    <a:pt x="1712508" y="2895527"/>
                  </a:lnTo>
                  <a:close/>
                  <a:moveTo>
                    <a:pt x="992577" y="1612477"/>
                  </a:moveTo>
                  <a:lnTo>
                    <a:pt x="1022875" y="1670768"/>
                  </a:lnTo>
                  <a:lnTo>
                    <a:pt x="1052725" y="1655252"/>
                  </a:lnTo>
                  <a:lnTo>
                    <a:pt x="1022426" y="1596962"/>
                  </a:lnTo>
                  <a:close/>
                  <a:moveTo>
                    <a:pt x="1589329" y="2763469"/>
                  </a:moveTo>
                  <a:lnTo>
                    <a:pt x="1629446" y="2840648"/>
                  </a:lnTo>
                  <a:lnTo>
                    <a:pt x="1668966" y="2820106"/>
                  </a:lnTo>
                  <a:lnTo>
                    <a:pt x="1628849" y="2742927"/>
                  </a:lnTo>
                  <a:close/>
                  <a:moveTo>
                    <a:pt x="1386420" y="2385225"/>
                  </a:moveTo>
                  <a:cubicBezTo>
                    <a:pt x="1396924" y="2405432"/>
                    <a:pt x="1407427" y="2425639"/>
                    <a:pt x="1419142" y="2448178"/>
                  </a:cubicBezTo>
                  <a:cubicBezTo>
                    <a:pt x="1474892" y="2419199"/>
                    <a:pt x="1531122" y="2389972"/>
                    <a:pt x="1587833" y="2360494"/>
                  </a:cubicBezTo>
                  <a:cubicBezTo>
                    <a:pt x="1576521" y="2338733"/>
                    <a:pt x="1566422" y="2319303"/>
                    <a:pt x="1555110" y="2297541"/>
                  </a:cubicBezTo>
                  <a:cubicBezTo>
                    <a:pt x="1498880" y="2326769"/>
                    <a:pt x="1443131" y="2355747"/>
                    <a:pt x="1386420" y="2385225"/>
                  </a:cubicBezTo>
                  <a:close/>
                  <a:moveTo>
                    <a:pt x="1480872" y="2568113"/>
                  </a:moveTo>
                  <a:cubicBezTo>
                    <a:pt x="1490568" y="2586765"/>
                    <a:pt x="1499859" y="2604640"/>
                    <a:pt x="1510362" y="2624847"/>
                  </a:cubicBezTo>
                  <a:cubicBezTo>
                    <a:pt x="1566593" y="2595619"/>
                    <a:pt x="1622342" y="2566641"/>
                    <a:pt x="1679053" y="2537164"/>
                  </a:cubicBezTo>
                  <a:cubicBezTo>
                    <a:pt x="1669357" y="2518511"/>
                    <a:pt x="1660470" y="2501413"/>
                    <a:pt x="1649563" y="2480429"/>
                  </a:cubicBezTo>
                  <a:cubicBezTo>
                    <a:pt x="1594294" y="2509157"/>
                    <a:pt x="1539026" y="2537885"/>
                    <a:pt x="1480872" y="2568113"/>
                  </a:cubicBezTo>
                  <a:close/>
                  <a:moveTo>
                    <a:pt x="1427549" y="2465526"/>
                  </a:moveTo>
                  <a:cubicBezTo>
                    <a:pt x="1442091" y="2493504"/>
                    <a:pt x="1454614" y="2517596"/>
                    <a:pt x="1468753" y="2544797"/>
                  </a:cubicBezTo>
                  <a:cubicBezTo>
                    <a:pt x="1524503" y="2515819"/>
                    <a:pt x="1580252" y="2486841"/>
                    <a:pt x="1637444" y="2457114"/>
                  </a:cubicBezTo>
                  <a:cubicBezTo>
                    <a:pt x="1624517" y="2432245"/>
                    <a:pt x="1610782" y="2405820"/>
                    <a:pt x="1596239" y="2377842"/>
                  </a:cubicBezTo>
                  <a:cubicBezTo>
                    <a:pt x="1540010" y="2407070"/>
                    <a:pt x="1485221" y="2435548"/>
                    <a:pt x="1427549" y="2465526"/>
                  </a:cubicBezTo>
                  <a:close/>
                  <a:moveTo>
                    <a:pt x="1960946" y="3499024"/>
                  </a:moveTo>
                  <a:cubicBezTo>
                    <a:pt x="1988939" y="3552880"/>
                    <a:pt x="2016570" y="3606038"/>
                    <a:pt x="2044927" y="3660593"/>
                  </a:cubicBezTo>
                  <a:cubicBezTo>
                    <a:pt x="2062073" y="3651681"/>
                    <a:pt x="2077791" y="3643511"/>
                    <a:pt x="2097080" y="3633485"/>
                  </a:cubicBezTo>
                  <a:cubicBezTo>
                    <a:pt x="2069813" y="3581028"/>
                    <a:pt x="2042546" y="3528570"/>
                    <a:pt x="2013098" y="3471916"/>
                  </a:cubicBezTo>
                  <a:cubicBezTo>
                    <a:pt x="1995238" y="3481200"/>
                    <a:pt x="1978806" y="3489741"/>
                    <a:pt x="1960946" y="3499024"/>
                  </a:cubicBezTo>
                  <a:close/>
                  <a:moveTo>
                    <a:pt x="2054393" y="3680550"/>
                  </a:moveTo>
                  <a:cubicBezTo>
                    <a:pt x="2063482" y="3698036"/>
                    <a:pt x="2071480" y="3713422"/>
                    <a:pt x="2080569" y="3730909"/>
                  </a:cubicBezTo>
                  <a:cubicBezTo>
                    <a:pt x="2097716" y="3721997"/>
                    <a:pt x="2114147" y="3713456"/>
                    <a:pt x="2132722" y="3703801"/>
                  </a:cubicBezTo>
                  <a:cubicBezTo>
                    <a:pt x="2124360" y="3687713"/>
                    <a:pt x="2115998" y="3671627"/>
                    <a:pt x="2106546" y="3653441"/>
                  </a:cubicBezTo>
                  <a:cubicBezTo>
                    <a:pt x="2090114" y="3661983"/>
                    <a:pt x="2074397" y="3670152"/>
                    <a:pt x="2054393" y="3680550"/>
                  </a:cubicBezTo>
                  <a:close/>
                  <a:moveTo>
                    <a:pt x="1175122" y="2033094"/>
                  </a:moveTo>
                  <a:cubicBezTo>
                    <a:pt x="1183505" y="2049222"/>
                    <a:pt x="1190935" y="2063517"/>
                    <a:pt x="1198937" y="2078912"/>
                  </a:cubicBezTo>
                  <a:cubicBezTo>
                    <a:pt x="1214287" y="2070933"/>
                    <a:pt x="1228889" y="2063343"/>
                    <a:pt x="1244988" y="2054975"/>
                  </a:cubicBezTo>
                  <a:cubicBezTo>
                    <a:pt x="1237367" y="2040314"/>
                    <a:pt x="1229746" y="2025652"/>
                    <a:pt x="1221172" y="2009158"/>
                  </a:cubicBezTo>
                  <a:cubicBezTo>
                    <a:pt x="1206945" y="2016553"/>
                    <a:pt x="1191970" y="2024337"/>
                    <a:pt x="1175122" y="2033094"/>
                  </a:cubicBezTo>
                  <a:close/>
                  <a:moveTo>
                    <a:pt x="1144448" y="1974083"/>
                  </a:moveTo>
                  <a:cubicBezTo>
                    <a:pt x="1152831" y="1990211"/>
                    <a:pt x="1160452" y="2004872"/>
                    <a:pt x="1168644" y="2020632"/>
                  </a:cubicBezTo>
                  <a:cubicBezTo>
                    <a:pt x="1184744" y="2012264"/>
                    <a:pt x="1199719" y="2004480"/>
                    <a:pt x="1215443" y="1996307"/>
                  </a:cubicBezTo>
                  <a:cubicBezTo>
                    <a:pt x="1207251" y="1980547"/>
                    <a:pt x="1199439" y="1965519"/>
                    <a:pt x="1191247" y="1949758"/>
                  </a:cubicBezTo>
                  <a:cubicBezTo>
                    <a:pt x="1175523" y="1957931"/>
                    <a:pt x="1160922" y="1965520"/>
                    <a:pt x="1144448" y="1974083"/>
                  </a:cubicBezTo>
                  <a:close/>
                  <a:moveTo>
                    <a:pt x="2137941" y="3953220"/>
                  </a:moveTo>
                  <a:lnTo>
                    <a:pt x="2178058" y="4030400"/>
                  </a:lnTo>
                  <a:lnTo>
                    <a:pt x="2217579" y="4009858"/>
                  </a:lnTo>
                  <a:lnTo>
                    <a:pt x="2177462" y="3932677"/>
                  </a:lnTo>
                  <a:close/>
                  <a:moveTo>
                    <a:pt x="1228853" y="2212614"/>
                  </a:moveTo>
                  <a:lnTo>
                    <a:pt x="1268970" y="2289794"/>
                  </a:lnTo>
                  <a:lnTo>
                    <a:pt x="1308490" y="2269252"/>
                  </a:lnTo>
                  <a:lnTo>
                    <a:pt x="1268373" y="2192072"/>
                  </a:lnTo>
                  <a:close/>
                  <a:moveTo>
                    <a:pt x="988700" y="1762588"/>
                  </a:moveTo>
                  <a:lnTo>
                    <a:pt x="1018999" y="1820879"/>
                  </a:lnTo>
                  <a:lnTo>
                    <a:pt x="1048847" y="1805364"/>
                  </a:lnTo>
                  <a:lnTo>
                    <a:pt x="1018548" y="1747073"/>
                  </a:lnTo>
                  <a:close/>
                  <a:moveTo>
                    <a:pt x="925515" y="1647335"/>
                  </a:moveTo>
                  <a:lnTo>
                    <a:pt x="955814" y="1705626"/>
                  </a:lnTo>
                  <a:lnTo>
                    <a:pt x="985662" y="1690111"/>
                  </a:lnTo>
                  <a:lnTo>
                    <a:pt x="955363" y="1631820"/>
                  </a:lnTo>
                  <a:close/>
                  <a:moveTo>
                    <a:pt x="1818036" y="3374608"/>
                  </a:moveTo>
                  <a:cubicBezTo>
                    <a:pt x="1831661" y="3400821"/>
                    <a:pt x="1844637" y="3425785"/>
                    <a:pt x="1858587" y="3452622"/>
                  </a:cubicBezTo>
                  <a:cubicBezTo>
                    <a:pt x="1884724" y="3439036"/>
                    <a:pt x="1909586" y="3426113"/>
                    <a:pt x="1937635" y="3411533"/>
                  </a:cubicBezTo>
                  <a:cubicBezTo>
                    <a:pt x="1924334" y="3385945"/>
                    <a:pt x="1911358" y="3360981"/>
                    <a:pt x="1897084" y="3333520"/>
                  </a:cubicBezTo>
                  <a:cubicBezTo>
                    <a:pt x="1871584" y="3346774"/>
                    <a:pt x="1846085" y="3360029"/>
                    <a:pt x="1818036" y="3374608"/>
                  </a:cubicBezTo>
                  <a:close/>
                  <a:moveTo>
                    <a:pt x="1713902" y="3174269"/>
                  </a:moveTo>
                  <a:cubicBezTo>
                    <a:pt x="1727527" y="3200482"/>
                    <a:pt x="1740504" y="3225446"/>
                    <a:pt x="1754777" y="3252907"/>
                  </a:cubicBezTo>
                  <a:cubicBezTo>
                    <a:pt x="1780276" y="3239653"/>
                    <a:pt x="1805776" y="3226398"/>
                    <a:pt x="1833187" y="3212150"/>
                  </a:cubicBezTo>
                  <a:cubicBezTo>
                    <a:pt x="1819563" y="3185938"/>
                    <a:pt x="1805938" y="3159726"/>
                    <a:pt x="1792312" y="3133512"/>
                  </a:cubicBezTo>
                  <a:cubicBezTo>
                    <a:pt x="1765538" y="3147429"/>
                    <a:pt x="1741313" y="3160021"/>
                    <a:pt x="1713902" y="3174269"/>
                  </a:cubicBezTo>
                  <a:close/>
                  <a:moveTo>
                    <a:pt x="1765181" y="3276038"/>
                  </a:moveTo>
                  <a:cubicBezTo>
                    <a:pt x="1779130" y="3302874"/>
                    <a:pt x="1791458" y="3326591"/>
                    <a:pt x="1805083" y="3352803"/>
                  </a:cubicBezTo>
                  <a:cubicBezTo>
                    <a:pt x="1831219" y="3339218"/>
                    <a:pt x="1857357" y="3325631"/>
                    <a:pt x="1885406" y="3311052"/>
                  </a:cubicBezTo>
                  <a:cubicBezTo>
                    <a:pt x="1872754" y="3286712"/>
                    <a:pt x="1859778" y="3261748"/>
                    <a:pt x="1845504" y="3234287"/>
                  </a:cubicBezTo>
                  <a:cubicBezTo>
                    <a:pt x="1820004" y="3247541"/>
                    <a:pt x="1793867" y="3261127"/>
                    <a:pt x="1765181" y="3276038"/>
                  </a:cubicBezTo>
                  <a:close/>
                  <a:moveTo>
                    <a:pt x="1312813" y="2424474"/>
                  </a:moveTo>
                  <a:cubicBezTo>
                    <a:pt x="1318872" y="2436131"/>
                    <a:pt x="1324528" y="2447012"/>
                    <a:pt x="1331395" y="2460224"/>
                  </a:cubicBezTo>
                  <a:cubicBezTo>
                    <a:pt x="1346775" y="2452229"/>
                    <a:pt x="1362153" y="2444236"/>
                    <a:pt x="1379455" y="2435242"/>
                  </a:cubicBezTo>
                  <a:cubicBezTo>
                    <a:pt x="1372184" y="2421253"/>
                    <a:pt x="1366932" y="2411150"/>
                    <a:pt x="1360873" y="2399492"/>
                  </a:cubicBezTo>
                  <a:cubicBezTo>
                    <a:pt x="1345013" y="2407736"/>
                    <a:pt x="1329633" y="2415731"/>
                    <a:pt x="1312813" y="2424474"/>
                  </a:cubicBezTo>
                  <a:close/>
                  <a:moveTo>
                    <a:pt x="1926209" y="3605033"/>
                  </a:moveTo>
                  <a:cubicBezTo>
                    <a:pt x="1953840" y="3658190"/>
                    <a:pt x="1981106" y="3710647"/>
                    <a:pt x="2009828" y="3765903"/>
                  </a:cubicBezTo>
                  <a:cubicBezTo>
                    <a:pt x="2026259" y="3757361"/>
                    <a:pt x="2043405" y="3748449"/>
                    <a:pt x="2064124" y="3737680"/>
                  </a:cubicBezTo>
                  <a:cubicBezTo>
                    <a:pt x="2036130" y="3683824"/>
                    <a:pt x="2009226" y="3632065"/>
                    <a:pt x="1980505" y="3576810"/>
                  </a:cubicBezTo>
                  <a:cubicBezTo>
                    <a:pt x="1962645" y="3586094"/>
                    <a:pt x="1945499" y="3595006"/>
                    <a:pt x="1926209" y="3605033"/>
                  </a:cubicBezTo>
                  <a:close/>
                  <a:moveTo>
                    <a:pt x="1418172" y="2628345"/>
                  </a:moveTo>
                  <a:cubicBezTo>
                    <a:pt x="1424635" y="2640780"/>
                    <a:pt x="1429483" y="2650106"/>
                    <a:pt x="1436351" y="2663318"/>
                  </a:cubicBezTo>
                  <a:cubicBezTo>
                    <a:pt x="1452211" y="2655074"/>
                    <a:pt x="1467589" y="2647080"/>
                    <a:pt x="1484411" y="2638336"/>
                  </a:cubicBezTo>
                  <a:cubicBezTo>
                    <a:pt x="1478351" y="2626679"/>
                    <a:pt x="1472696" y="2615798"/>
                    <a:pt x="1466232" y="2603364"/>
                  </a:cubicBezTo>
                  <a:cubicBezTo>
                    <a:pt x="1450373" y="2611607"/>
                    <a:pt x="1435473" y="2619352"/>
                    <a:pt x="1418172" y="2628345"/>
                  </a:cubicBezTo>
                  <a:close/>
                  <a:moveTo>
                    <a:pt x="1341418" y="2480681"/>
                  </a:moveTo>
                  <a:cubicBezTo>
                    <a:pt x="1363636" y="2523425"/>
                    <a:pt x="1385047" y="2564616"/>
                    <a:pt x="1407669" y="2608138"/>
                  </a:cubicBezTo>
                  <a:cubicBezTo>
                    <a:pt x="1424009" y="2599644"/>
                    <a:pt x="1438908" y="2591900"/>
                    <a:pt x="1455248" y="2583407"/>
                  </a:cubicBezTo>
                  <a:cubicBezTo>
                    <a:pt x="1433434" y="2541439"/>
                    <a:pt x="1411619" y="2499471"/>
                    <a:pt x="1388997" y="2455950"/>
                  </a:cubicBezTo>
                  <a:cubicBezTo>
                    <a:pt x="1373619" y="2463943"/>
                    <a:pt x="1357758" y="2472187"/>
                    <a:pt x="1341418" y="2480681"/>
                  </a:cubicBezTo>
                  <a:close/>
                  <a:moveTo>
                    <a:pt x="2019657" y="3786557"/>
                  </a:moveTo>
                  <a:cubicBezTo>
                    <a:pt x="2028382" y="3803343"/>
                    <a:pt x="2036744" y="3819432"/>
                    <a:pt x="2045469" y="3836217"/>
                  </a:cubicBezTo>
                  <a:cubicBezTo>
                    <a:pt x="2064044" y="3826562"/>
                    <a:pt x="2080477" y="3818021"/>
                    <a:pt x="2099765" y="3807995"/>
                  </a:cubicBezTo>
                  <a:cubicBezTo>
                    <a:pt x="2091040" y="3791209"/>
                    <a:pt x="2083042" y="3775821"/>
                    <a:pt x="2073953" y="3758335"/>
                  </a:cubicBezTo>
                  <a:cubicBezTo>
                    <a:pt x="2055377" y="3767990"/>
                    <a:pt x="2038231" y="3776902"/>
                    <a:pt x="2019657" y="3786557"/>
                  </a:cubicBezTo>
                  <a:close/>
                  <a:moveTo>
                    <a:pt x="1889502" y="3536160"/>
                  </a:moveTo>
                  <a:cubicBezTo>
                    <a:pt x="1897865" y="3552247"/>
                    <a:pt x="1905499" y="3566935"/>
                    <a:pt x="1914588" y="3584421"/>
                  </a:cubicBezTo>
                  <a:cubicBezTo>
                    <a:pt x="1931020" y="3575880"/>
                    <a:pt x="1948166" y="3566968"/>
                    <a:pt x="1967455" y="3556942"/>
                  </a:cubicBezTo>
                  <a:cubicBezTo>
                    <a:pt x="1959820" y="3542253"/>
                    <a:pt x="1951822" y="3526865"/>
                    <a:pt x="1942369" y="3508680"/>
                  </a:cubicBezTo>
                  <a:cubicBezTo>
                    <a:pt x="1923795" y="3518335"/>
                    <a:pt x="1907364" y="3526876"/>
                    <a:pt x="1889502" y="3536160"/>
                  </a:cubicBezTo>
                  <a:close/>
                  <a:moveTo>
                    <a:pt x="1584195" y="2962222"/>
                  </a:moveTo>
                  <a:lnTo>
                    <a:pt x="1624312" y="3039402"/>
                  </a:lnTo>
                  <a:lnTo>
                    <a:pt x="1663832" y="3018860"/>
                  </a:lnTo>
                  <a:lnTo>
                    <a:pt x="1623715" y="2941680"/>
                  </a:lnTo>
                  <a:close/>
                  <a:moveTo>
                    <a:pt x="1055561" y="1945797"/>
                  </a:moveTo>
                  <a:cubicBezTo>
                    <a:pt x="1064134" y="1962290"/>
                    <a:pt x="1071755" y="1976951"/>
                    <a:pt x="1079757" y="1992346"/>
                  </a:cubicBezTo>
                  <a:cubicBezTo>
                    <a:pt x="1095108" y="1984368"/>
                    <a:pt x="1110083" y="1976583"/>
                    <a:pt x="1126181" y="1968216"/>
                  </a:cubicBezTo>
                  <a:cubicBezTo>
                    <a:pt x="1118179" y="1952820"/>
                    <a:pt x="1110178" y="1937427"/>
                    <a:pt x="1101985" y="1921666"/>
                  </a:cubicBezTo>
                  <a:cubicBezTo>
                    <a:pt x="1086261" y="1929839"/>
                    <a:pt x="1071660" y="1937428"/>
                    <a:pt x="1055561" y="1945797"/>
                  </a:cubicBezTo>
                  <a:close/>
                  <a:moveTo>
                    <a:pt x="1116153" y="2063281"/>
                  </a:moveTo>
                  <a:cubicBezTo>
                    <a:pt x="1124154" y="2078675"/>
                    <a:pt x="1131584" y="2092969"/>
                    <a:pt x="1139967" y="2109097"/>
                  </a:cubicBezTo>
                  <a:cubicBezTo>
                    <a:pt x="1154943" y="2101313"/>
                    <a:pt x="1169919" y="2093528"/>
                    <a:pt x="1187140" y="2084577"/>
                  </a:cubicBezTo>
                  <a:cubicBezTo>
                    <a:pt x="1179138" y="2069182"/>
                    <a:pt x="1171518" y="2054522"/>
                    <a:pt x="1163326" y="2038761"/>
                  </a:cubicBezTo>
                  <a:cubicBezTo>
                    <a:pt x="1147226" y="2047129"/>
                    <a:pt x="1132252" y="2054912"/>
                    <a:pt x="1116153" y="2063281"/>
                  </a:cubicBezTo>
                  <a:close/>
                  <a:moveTo>
                    <a:pt x="1085670" y="2004636"/>
                  </a:moveTo>
                  <a:cubicBezTo>
                    <a:pt x="1094053" y="2020763"/>
                    <a:pt x="1101483" y="2035058"/>
                    <a:pt x="1109675" y="2050819"/>
                  </a:cubicBezTo>
                  <a:cubicBezTo>
                    <a:pt x="1125400" y="2042645"/>
                    <a:pt x="1140375" y="2034861"/>
                    <a:pt x="1156848" y="2026299"/>
                  </a:cubicBezTo>
                  <a:cubicBezTo>
                    <a:pt x="1149036" y="2011270"/>
                    <a:pt x="1141226" y="1996243"/>
                    <a:pt x="1132843" y="1980116"/>
                  </a:cubicBezTo>
                  <a:cubicBezTo>
                    <a:pt x="1117119" y="1988289"/>
                    <a:pt x="1102518" y="1995878"/>
                    <a:pt x="1085670" y="2004636"/>
                  </a:cubicBezTo>
                  <a:close/>
                  <a:moveTo>
                    <a:pt x="1500535" y="2809623"/>
                  </a:moveTo>
                  <a:lnTo>
                    <a:pt x="1540652" y="2886802"/>
                  </a:lnTo>
                  <a:lnTo>
                    <a:pt x="1580172" y="2866260"/>
                  </a:lnTo>
                  <a:lnTo>
                    <a:pt x="1540055" y="2789081"/>
                  </a:lnTo>
                  <a:close/>
                  <a:moveTo>
                    <a:pt x="921637" y="1797447"/>
                  </a:moveTo>
                  <a:lnTo>
                    <a:pt x="951936" y="1855738"/>
                  </a:lnTo>
                  <a:lnTo>
                    <a:pt x="981785" y="1840223"/>
                  </a:lnTo>
                  <a:lnTo>
                    <a:pt x="951486" y="1781932"/>
                  </a:lnTo>
                  <a:close/>
                  <a:moveTo>
                    <a:pt x="858452" y="1682193"/>
                  </a:moveTo>
                  <a:lnTo>
                    <a:pt x="888751" y="1740484"/>
                  </a:lnTo>
                  <a:lnTo>
                    <a:pt x="918600" y="1724969"/>
                  </a:lnTo>
                  <a:lnTo>
                    <a:pt x="888301" y="1666678"/>
                  </a:lnTo>
                  <a:close/>
                  <a:moveTo>
                    <a:pt x="1329896" y="2604141"/>
                  </a:moveTo>
                  <a:cubicBezTo>
                    <a:pt x="1336359" y="2616576"/>
                    <a:pt x="1342015" y="2627456"/>
                    <a:pt x="1348074" y="2639114"/>
                  </a:cubicBezTo>
                  <a:cubicBezTo>
                    <a:pt x="1363935" y="2630870"/>
                    <a:pt x="1378832" y="2623127"/>
                    <a:pt x="1395654" y="2614383"/>
                  </a:cubicBezTo>
                  <a:cubicBezTo>
                    <a:pt x="1390883" y="2604029"/>
                    <a:pt x="1386188" y="2592649"/>
                    <a:pt x="1379878" y="2578160"/>
                  </a:cubicBezTo>
                  <a:cubicBezTo>
                    <a:pt x="1363057" y="2586904"/>
                    <a:pt x="1347678" y="2594898"/>
                    <a:pt x="1329896" y="2604141"/>
                  </a:cubicBezTo>
                  <a:close/>
                  <a:moveTo>
                    <a:pt x="1253141" y="2456476"/>
                  </a:moveTo>
                  <a:cubicBezTo>
                    <a:pt x="1274552" y="2497667"/>
                    <a:pt x="1296366" y="2539635"/>
                    <a:pt x="1319393" y="2583934"/>
                  </a:cubicBezTo>
                  <a:cubicBezTo>
                    <a:pt x="1335253" y="2575690"/>
                    <a:pt x="1350631" y="2567697"/>
                    <a:pt x="1367453" y="2558953"/>
                  </a:cubicBezTo>
                  <a:cubicBezTo>
                    <a:pt x="1345235" y="2516209"/>
                    <a:pt x="1324228" y="2475795"/>
                    <a:pt x="1301201" y="2431495"/>
                  </a:cubicBezTo>
                  <a:cubicBezTo>
                    <a:pt x="1285822" y="2439489"/>
                    <a:pt x="1270443" y="2447483"/>
                    <a:pt x="1253141" y="2456476"/>
                  </a:cubicBezTo>
                  <a:close/>
                  <a:moveTo>
                    <a:pt x="1058872" y="2093055"/>
                  </a:moveTo>
                  <a:cubicBezTo>
                    <a:pt x="1067064" y="2108816"/>
                    <a:pt x="1074875" y="2123844"/>
                    <a:pt x="1083067" y="2139604"/>
                  </a:cubicBezTo>
                  <a:cubicBezTo>
                    <a:pt x="1098792" y="2131430"/>
                    <a:pt x="1113393" y="2123841"/>
                    <a:pt x="1129117" y="2115668"/>
                  </a:cubicBezTo>
                  <a:cubicBezTo>
                    <a:pt x="1121116" y="2100274"/>
                    <a:pt x="1113495" y="2085612"/>
                    <a:pt x="1104921" y="2069118"/>
                  </a:cubicBezTo>
                  <a:cubicBezTo>
                    <a:pt x="1089197" y="2077292"/>
                    <a:pt x="1074596" y="2084881"/>
                    <a:pt x="1058872" y="2093055"/>
                  </a:cubicBezTo>
                  <a:close/>
                  <a:moveTo>
                    <a:pt x="1028204" y="2034971"/>
                  </a:moveTo>
                  <a:cubicBezTo>
                    <a:pt x="1036206" y="2050366"/>
                    <a:pt x="1043826" y="2065027"/>
                    <a:pt x="1052019" y="2080788"/>
                  </a:cubicBezTo>
                  <a:cubicBezTo>
                    <a:pt x="1067369" y="2072809"/>
                    <a:pt x="1082345" y="2065025"/>
                    <a:pt x="1098817" y="2056462"/>
                  </a:cubicBezTo>
                  <a:cubicBezTo>
                    <a:pt x="1090625" y="2040701"/>
                    <a:pt x="1083004" y="2026041"/>
                    <a:pt x="1075002" y="2010646"/>
                  </a:cubicBezTo>
                  <a:cubicBezTo>
                    <a:pt x="1059279" y="2018819"/>
                    <a:pt x="1044304" y="2026603"/>
                    <a:pt x="1028204" y="2034971"/>
                  </a:cubicBezTo>
                  <a:close/>
                  <a:moveTo>
                    <a:pt x="2049147" y="3999374"/>
                  </a:moveTo>
                  <a:lnTo>
                    <a:pt x="2089265" y="4076554"/>
                  </a:lnTo>
                  <a:lnTo>
                    <a:pt x="2128786" y="4056012"/>
                  </a:lnTo>
                  <a:lnTo>
                    <a:pt x="2088668" y="3978831"/>
                  </a:lnTo>
                  <a:close/>
                  <a:moveTo>
                    <a:pt x="1140060" y="2258768"/>
                  </a:moveTo>
                  <a:lnTo>
                    <a:pt x="1180177" y="2335947"/>
                  </a:lnTo>
                  <a:lnTo>
                    <a:pt x="1219697" y="2315405"/>
                  </a:lnTo>
                  <a:lnTo>
                    <a:pt x="1179580" y="2238226"/>
                  </a:lnTo>
                  <a:close/>
                  <a:moveTo>
                    <a:pt x="1891836" y="3711740"/>
                  </a:moveTo>
                  <a:cubicBezTo>
                    <a:pt x="1919467" y="3764897"/>
                    <a:pt x="1947097" y="3818055"/>
                    <a:pt x="1975818" y="3873309"/>
                  </a:cubicBezTo>
                  <a:cubicBezTo>
                    <a:pt x="1993679" y="3864025"/>
                    <a:pt x="2010825" y="3855113"/>
                    <a:pt x="2030829" y="3844715"/>
                  </a:cubicBezTo>
                  <a:cubicBezTo>
                    <a:pt x="2002836" y="3790859"/>
                    <a:pt x="1975569" y="3738401"/>
                    <a:pt x="1946848" y="3683146"/>
                  </a:cubicBezTo>
                  <a:cubicBezTo>
                    <a:pt x="1928986" y="3692430"/>
                    <a:pt x="1911840" y="3701342"/>
                    <a:pt x="1891836" y="3711740"/>
                  </a:cubicBezTo>
                  <a:close/>
                  <a:moveTo>
                    <a:pt x="1855480" y="3641797"/>
                  </a:moveTo>
                  <a:cubicBezTo>
                    <a:pt x="1863842" y="3657883"/>
                    <a:pt x="1871840" y="3673271"/>
                    <a:pt x="1881656" y="3692155"/>
                  </a:cubicBezTo>
                  <a:cubicBezTo>
                    <a:pt x="1900232" y="3682500"/>
                    <a:pt x="1916663" y="3673959"/>
                    <a:pt x="1935952" y="3663933"/>
                  </a:cubicBezTo>
                  <a:cubicBezTo>
                    <a:pt x="1927227" y="3647146"/>
                    <a:pt x="1918865" y="3631060"/>
                    <a:pt x="1909777" y="3613574"/>
                  </a:cubicBezTo>
                  <a:cubicBezTo>
                    <a:pt x="1891916" y="3622858"/>
                    <a:pt x="1874770" y="3631770"/>
                    <a:pt x="1855480" y="3641797"/>
                  </a:cubicBezTo>
                  <a:close/>
                  <a:moveTo>
                    <a:pt x="2108679" y="4161864"/>
                  </a:moveTo>
                  <a:cubicBezTo>
                    <a:pt x="2110175" y="4163004"/>
                    <a:pt x="2112467" y="4163191"/>
                    <a:pt x="2116017" y="4161406"/>
                  </a:cubicBezTo>
                  <a:cubicBezTo>
                    <a:pt x="2120756" y="4166223"/>
                    <a:pt x="2125487" y="4162403"/>
                    <a:pt x="2129608" y="4153760"/>
                  </a:cubicBezTo>
                  <a:cubicBezTo>
                    <a:pt x="2133860" y="4157308"/>
                    <a:pt x="2129253" y="4164683"/>
                    <a:pt x="2127983" y="4170527"/>
                  </a:cubicBezTo>
                  <a:cubicBezTo>
                    <a:pt x="2153529" y="4159049"/>
                    <a:pt x="2159718" y="4154719"/>
                    <a:pt x="2169298" y="4142002"/>
                  </a:cubicBezTo>
                  <a:cubicBezTo>
                    <a:pt x="2172039" y="4152918"/>
                    <a:pt x="2175084" y="4164088"/>
                    <a:pt x="2192312" y="4150848"/>
                  </a:cubicBezTo>
                  <a:cubicBezTo>
                    <a:pt x="2199775" y="4144992"/>
                    <a:pt x="2214218" y="4140647"/>
                    <a:pt x="2209472" y="4127195"/>
                  </a:cubicBezTo>
                  <a:cubicBezTo>
                    <a:pt x="2215967" y="4127436"/>
                    <a:pt x="2223128" y="4125645"/>
                    <a:pt x="2230710" y="4119027"/>
                  </a:cubicBezTo>
                  <a:cubicBezTo>
                    <a:pt x="2229441" y="4124870"/>
                    <a:pt x="2232961" y="4124356"/>
                    <a:pt x="2237331" y="4122824"/>
                  </a:cubicBezTo>
                  <a:cubicBezTo>
                    <a:pt x="2238666" y="4123075"/>
                    <a:pt x="2240426" y="4122818"/>
                    <a:pt x="2241883" y="4122307"/>
                  </a:cubicBezTo>
                  <a:cubicBezTo>
                    <a:pt x="2240016" y="4140599"/>
                    <a:pt x="2254090" y="4129904"/>
                    <a:pt x="2263192" y="4124553"/>
                  </a:cubicBezTo>
                  <a:cubicBezTo>
                    <a:pt x="2271140" y="4119966"/>
                    <a:pt x="2278236" y="4112079"/>
                    <a:pt x="2285584" y="4115621"/>
                  </a:cubicBezTo>
                  <a:cubicBezTo>
                    <a:pt x="2288134" y="4116886"/>
                    <a:pt x="2292866" y="4113067"/>
                    <a:pt x="2296808" y="4107727"/>
                  </a:cubicBezTo>
                  <a:cubicBezTo>
                    <a:pt x="2301293" y="4101114"/>
                    <a:pt x="2307419" y="4095006"/>
                    <a:pt x="2315488" y="4089657"/>
                  </a:cubicBezTo>
                  <a:cubicBezTo>
                    <a:pt x="2311431" y="4100079"/>
                    <a:pt x="2308038" y="4108467"/>
                    <a:pt x="2298089" y="4114836"/>
                  </a:cubicBezTo>
                  <a:cubicBezTo>
                    <a:pt x="2292325" y="4118656"/>
                    <a:pt x="2288991" y="4124504"/>
                    <a:pt x="2289785" y="4130345"/>
                  </a:cubicBezTo>
                  <a:cubicBezTo>
                    <a:pt x="2289664" y="4131107"/>
                    <a:pt x="2290393" y="4130852"/>
                    <a:pt x="2290696" y="4131105"/>
                  </a:cubicBezTo>
                  <a:cubicBezTo>
                    <a:pt x="2291425" y="4130849"/>
                    <a:pt x="2291849" y="4130341"/>
                    <a:pt x="2292577" y="4130085"/>
                  </a:cubicBezTo>
                  <a:cubicBezTo>
                    <a:pt x="2295373" y="4134143"/>
                    <a:pt x="2287849" y="4138222"/>
                    <a:pt x="2287853" y="4142540"/>
                  </a:cubicBezTo>
                  <a:cubicBezTo>
                    <a:pt x="2292281" y="4138467"/>
                    <a:pt x="2296101" y="4133889"/>
                    <a:pt x="2301079" y="4132863"/>
                  </a:cubicBezTo>
                  <a:cubicBezTo>
                    <a:pt x="2301807" y="4132607"/>
                    <a:pt x="2311039" y="4139448"/>
                    <a:pt x="2312375" y="4139699"/>
                  </a:cubicBezTo>
                  <a:cubicBezTo>
                    <a:pt x="2323484" y="4141202"/>
                    <a:pt x="2333976" y="4129245"/>
                    <a:pt x="2344959" y="4122874"/>
                  </a:cubicBezTo>
                  <a:cubicBezTo>
                    <a:pt x="2347568" y="4121600"/>
                    <a:pt x="2349507" y="4118040"/>
                    <a:pt x="2352358" y="4115241"/>
                  </a:cubicBezTo>
                  <a:cubicBezTo>
                    <a:pt x="2355827" y="4125902"/>
                    <a:pt x="2358930" y="4134532"/>
                    <a:pt x="2375189" y="4123071"/>
                  </a:cubicBezTo>
                  <a:cubicBezTo>
                    <a:pt x="2379495" y="4119761"/>
                    <a:pt x="2385684" y="4115432"/>
                    <a:pt x="2385559" y="4111876"/>
                  </a:cubicBezTo>
                  <a:cubicBezTo>
                    <a:pt x="2385242" y="4094351"/>
                    <a:pt x="2398287" y="4087977"/>
                    <a:pt x="2410967" y="4079572"/>
                  </a:cubicBezTo>
                  <a:cubicBezTo>
                    <a:pt x="2423223" y="4071675"/>
                    <a:pt x="2432195" y="4058449"/>
                    <a:pt x="2438559" y="4046501"/>
                  </a:cubicBezTo>
                  <a:cubicBezTo>
                    <a:pt x="2444377" y="4035822"/>
                    <a:pt x="2450441" y="4027937"/>
                    <a:pt x="2458751" y="4021064"/>
                  </a:cubicBezTo>
                  <a:cubicBezTo>
                    <a:pt x="2457906" y="4026399"/>
                    <a:pt x="2457485" y="4031225"/>
                    <a:pt x="2456640" y="4036561"/>
                  </a:cubicBezTo>
                  <a:cubicBezTo>
                    <a:pt x="2455977" y="4042912"/>
                    <a:pt x="2453676" y="4048758"/>
                    <a:pt x="2464958" y="4038323"/>
                  </a:cubicBezTo>
                  <a:cubicBezTo>
                    <a:pt x="2471387" y="4032469"/>
                    <a:pt x="2480614" y="4030674"/>
                    <a:pt x="2486736" y="4020249"/>
                  </a:cubicBezTo>
                  <a:cubicBezTo>
                    <a:pt x="2494742" y="4013122"/>
                    <a:pt x="2500132" y="3998634"/>
                    <a:pt x="2511608" y="4002169"/>
                  </a:cubicBezTo>
                  <a:cubicBezTo>
                    <a:pt x="2517133" y="4004189"/>
                    <a:pt x="2515121" y="3993019"/>
                    <a:pt x="2524284" y="3989446"/>
                  </a:cubicBezTo>
                  <a:cubicBezTo>
                    <a:pt x="2536664" y="3985103"/>
                    <a:pt x="2550368" y="3968061"/>
                    <a:pt x="2564150" y="3970066"/>
                  </a:cubicBezTo>
                  <a:cubicBezTo>
                    <a:pt x="2564758" y="3970573"/>
                    <a:pt x="2568457" y="3966757"/>
                    <a:pt x="2568578" y="3965994"/>
                  </a:cubicBezTo>
                  <a:cubicBezTo>
                    <a:pt x="2567286" y="3945932"/>
                    <a:pt x="2586528" y="3943864"/>
                    <a:pt x="2595442" y="3933179"/>
                  </a:cubicBezTo>
                  <a:cubicBezTo>
                    <a:pt x="2603507" y="3923512"/>
                    <a:pt x="2607926" y="3910804"/>
                    <a:pt x="2613988" y="3898602"/>
                  </a:cubicBezTo>
                  <a:cubicBezTo>
                    <a:pt x="2604275" y="3899128"/>
                    <a:pt x="2599064" y="3910313"/>
                    <a:pt x="2591844" y="3914644"/>
                  </a:cubicBezTo>
                  <a:cubicBezTo>
                    <a:pt x="2586929" y="3917447"/>
                    <a:pt x="2581532" y="3923299"/>
                    <a:pt x="2577280" y="3919751"/>
                  </a:cubicBezTo>
                  <a:lnTo>
                    <a:pt x="2578165" y="3912291"/>
                  </a:lnTo>
                  <a:lnTo>
                    <a:pt x="2569903" y="3916586"/>
                  </a:lnTo>
                  <a:lnTo>
                    <a:pt x="2564063" y="3921034"/>
                  </a:lnTo>
                  <a:lnTo>
                    <a:pt x="2561918" y="3920736"/>
                  </a:lnTo>
                  <a:lnTo>
                    <a:pt x="2106529" y="4157443"/>
                  </a:lnTo>
                  <a:close/>
                  <a:moveTo>
                    <a:pt x="1615416" y="3226254"/>
                  </a:moveTo>
                  <a:cubicBezTo>
                    <a:pt x="1629366" y="3253091"/>
                    <a:pt x="1642017" y="3277431"/>
                    <a:pt x="1655967" y="3304268"/>
                  </a:cubicBezTo>
                  <a:cubicBezTo>
                    <a:pt x="1682741" y="3290351"/>
                    <a:pt x="1708240" y="3277097"/>
                    <a:pt x="1735015" y="3263180"/>
                  </a:cubicBezTo>
                  <a:cubicBezTo>
                    <a:pt x="1721390" y="3236967"/>
                    <a:pt x="1708738" y="3212627"/>
                    <a:pt x="1694464" y="3185166"/>
                  </a:cubicBezTo>
                  <a:cubicBezTo>
                    <a:pt x="1668327" y="3198752"/>
                    <a:pt x="1642190" y="3212338"/>
                    <a:pt x="1615416" y="3226254"/>
                  </a:cubicBezTo>
                  <a:close/>
                  <a:moveTo>
                    <a:pt x="1667007" y="3327068"/>
                  </a:moveTo>
                  <a:cubicBezTo>
                    <a:pt x="1680956" y="3353904"/>
                    <a:pt x="1693284" y="3377620"/>
                    <a:pt x="1706909" y="3403833"/>
                  </a:cubicBezTo>
                  <a:cubicBezTo>
                    <a:pt x="1733046" y="3390247"/>
                    <a:pt x="1758546" y="3376992"/>
                    <a:pt x="1785958" y="3362744"/>
                  </a:cubicBezTo>
                  <a:cubicBezTo>
                    <a:pt x="1772982" y="3337780"/>
                    <a:pt x="1760330" y="3313440"/>
                    <a:pt x="1746056" y="3285979"/>
                  </a:cubicBezTo>
                  <a:cubicBezTo>
                    <a:pt x="1720556" y="3299233"/>
                    <a:pt x="1695057" y="3312487"/>
                    <a:pt x="1667007" y="3327068"/>
                  </a:cubicBezTo>
                  <a:close/>
                  <a:moveTo>
                    <a:pt x="1495402" y="3008376"/>
                  </a:moveTo>
                  <a:lnTo>
                    <a:pt x="1535519" y="3085556"/>
                  </a:lnTo>
                  <a:lnTo>
                    <a:pt x="1575039" y="3065014"/>
                  </a:lnTo>
                  <a:lnTo>
                    <a:pt x="1534922" y="2987834"/>
                  </a:lnTo>
                  <a:close/>
                  <a:moveTo>
                    <a:pt x="1411742" y="2855777"/>
                  </a:moveTo>
                  <a:lnTo>
                    <a:pt x="1451859" y="2932956"/>
                  </a:lnTo>
                  <a:lnTo>
                    <a:pt x="1491379" y="2912414"/>
                  </a:lnTo>
                  <a:lnTo>
                    <a:pt x="1451262" y="2835235"/>
                  </a:lnTo>
                  <a:close/>
                  <a:moveTo>
                    <a:pt x="683068" y="1476875"/>
                  </a:moveTo>
                  <a:lnTo>
                    <a:pt x="716237" y="1540687"/>
                  </a:lnTo>
                  <a:lnTo>
                    <a:pt x="748913" y="1523703"/>
                  </a:lnTo>
                  <a:lnTo>
                    <a:pt x="715744" y="1459890"/>
                  </a:lnTo>
                  <a:close/>
                  <a:moveTo>
                    <a:pt x="854575" y="1832305"/>
                  </a:moveTo>
                  <a:lnTo>
                    <a:pt x="884874" y="1890596"/>
                  </a:lnTo>
                  <a:lnTo>
                    <a:pt x="914722" y="1875081"/>
                  </a:lnTo>
                  <a:lnTo>
                    <a:pt x="884423" y="1816790"/>
                  </a:lnTo>
                  <a:close/>
                  <a:moveTo>
                    <a:pt x="791390" y="1717052"/>
                  </a:moveTo>
                  <a:lnTo>
                    <a:pt x="821689" y="1775342"/>
                  </a:lnTo>
                  <a:lnTo>
                    <a:pt x="851537" y="1759827"/>
                  </a:lnTo>
                  <a:lnTo>
                    <a:pt x="821238" y="1701537"/>
                  </a:lnTo>
                  <a:close/>
                  <a:moveTo>
                    <a:pt x="1248508" y="2599062"/>
                  </a:moveTo>
                  <a:cubicBezTo>
                    <a:pt x="1270323" y="2641030"/>
                    <a:pt x="1291733" y="2682221"/>
                    <a:pt x="1314355" y="2725742"/>
                  </a:cubicBezTo>
                  <a:cubicBezTo>
                    <a:pt x="1330215" y="2717499"/>
                    <a:pt x="1345594" y="2709505"/>
                    <a:pt x="1362896" y="2700511"/>
                  </a:cubicBezTo>
                  <a:cubicBezTo>
                    <a:pt x="1341485" y="2659321"/>
                    <a:pt x="1319671" y="2617353"/>
                    <a:pt x="1297048" y="2573831"/>
                  </a:cubicBezTo>
                  <a:cubicBezTo>
                    <a:pt x="1280708" y="2582324"/>
                    <a:pt x="1265329" y="2590319"/>
                    <a:pt x="1248508" y="2599062"/>
                  </a:cubicBezTo>
                  <a:close/>
                  <a:moveTo>
                    <a:pt x="1190336" y="2487147"/>
                  </a:moveTo>
                  <a:cubicBezTo>
                    <a:pt x="1197204" y="2500360"/>
                    <a:pt x="1202860" y="2511241"/>
                    <a:pt x="1209323" y="2523675"/>
                  </a:cubicBezTo>
                  <a:cubicBezTo>
                    <a:pt x="1225183" y="2515432"/>
                    <a:pt x="1240562" y="2507438"/>
                    <a:pt x="1257383" y="2498694"/>
                  </a:cubicBezTo>
                  <a:cubicBezTo>
                    <a:pt x="1251728" y="2487814"/>
                    <a:pt x="1245668" y="2476156"/>
                    <a:pt x="1238397" y="2462166"/>
                  </a:cubicBezTo>
                  <a:cubicBezTo>
                    <a:pt x="1222536" y="2470410"/>
                    <a:pt x="1207157" y="2478404"/>
                    <a:pt x="1190336" y="2487147"/>
                  </a:cubicBezTo>
                  <a:close/>
                  <a:moveTo>
                    <a:pt x="1000093" y="2123607"/>
                  </a:moveTo>
                  <a:cubicBezTo>
                    <a:pt x="1008095" y="2139002"/>
                    <a:pt x="1015715" y="2153662"/>
                    <a:pt x="1024099" y="2169791"/>
                  </a:cubicBezTo>
                  <a:cubicBezTo>
                    <a:pt x="1038699" y="2162202"/>
                    <a:pt x="1054049" y="2154223"/>
                    <a:pt x="1070148" y="2145855"/>
                  </a:cubicBezTo>
                  <a:cubicBezTo>
                    <a:pt x="1062146" y="2130460"/>
                    <a:pt x="1054335" y="2115432"/>
                    <a:pt x="1046142" y="2099671"/>
                  </a:cubicBezTo>
                  <a:cubicBezTo>
                    <a:pt x="1030792" y="2107650"/>
                    <a:pt x="1016191" y="2115240"/>
                    <a:pt x="1000093" y="2123607"/>
                  </a:cubicBezTo>
                  <a:close/>
                  <a:moveTo>
                    <a:pt x="939133" y="2007246"/>
                  </a:moveTo>
                  <a:cubicBezTo>
                    <a:pt x="947325" y="2023007"/>
                    <a:pt x="954945" y="2037667"/>
                    <a:pt x="962948" y="2053063"/>
                  </a:cubicBezTo>
                  <a:cubicBezTo>
                    <a:pt x="978298" y="2045084"/>
                    <a:pt x="992899" y="2037494"/>
                    <a:pt x="1008998" y="2029126"/>
                  </a:cubicBezTo>
                  <a:cubicBezTo>
                    <a:pt x="1001377" y="2014465"/>
                    <a:pt x="993566" y="1999437"/>
                    <a:pt x="985183" y="1983309"/>
                  </a:cubicBezTo>
                  <a:cubicBezTo>
                    <a:pt x="970582" y="1990899"/>
                    <a:pt x="955606" y="1998683"/>
                    <a:pt x="939133" y="2007246"/>
                  </a:cubicBezTo>
                  <a:close/>
                  <a:moveTo>
                    <a:pt x="1960355" y="4045527"/>
                  </a:moveTo>
                  <a:lnTo>
                    <a:pt x="2000473" y="4122707"/>
                  </a:lnTo>
                  <a:lnTo>
                    <a:pt x="2039993" y="4102165"/>
                  </a:lnTo>
                  <a:lnTo>
                    <a:pt x="1999875" y="4024985"/>
                  </a:lnTo>
                  <a:close/>
                  <a:moveTo>
                    <a:pt x="1051267" y="2304922"/>
                  </a:moveTo>
                  <a:lnTo>
                    <a:pt x="1091384" y="2382101"/>
                  </a:lnTo>
                  <a:lnTo>
                    <a:pt x="1130904" y="2361559"/>
                  </a:lnTo>
                  <a:lnTo>
                    <a:pt x="1090787" y="2284380"/>
                  </a:lnTo>
                  <a:close/>
                  <a:moveTo>
                    <a:pt x="575685" y="1434702"/>
                  </a:moveTo>
                  <a:cubicBezTo>
                    <a:pt x="577445" y="1437518"/>
                    <a:pt x="580468" y="1440873"/>
                    <a:pt x="584444" y="1445345"/>
                  </a:cubicBezTo>
                  <a:lnTo>
                    <a:pt x="585810" y="1453132"/>
                  </a:lnTo>
                  <a:lnTo>
                    <a:pt x="604932" y="1443193"/>
                  </a:lnTo>
                  <a:lnTo>
                    <a:pt x="610286" y="1434827"/>
                  </a:lnTo>
                  <a:cubicBezTo>
                    <a:pt x="613930" y="1425467"/>
                    <a:pt x="612936" y="1416853"/>
                    <a:pt x="602334" y="1408240"/>
                  </a:cubicBezTo>
                  <a:cubicBezTo>
                    <a:pt x="576493" y="1422651"/>
                    <a:pt x="570405" y="1426254"/>
                    <a:pt x="575685" y="1434702"/>
                  </a:cubicBezTo>
                  <a:close/>
                  <a:moveTo>
                    <a:pt x="943192" y="2154116"/>
                  </a:moveTo>
                  <a:cubicBezTo>
                    <a:pt x="950813" y="2168776"/>
                    <a:pt x="958243" y="2183071"/>
                    <a:pt x="966626" y="2199198"/>
                  </a:cubicBezTo>
                  <a:cubicBezTo>
                    <a:pt x="981601" y="2191414"/>
                    <a:pt x="996577" y="2183630"/>
                    <a:pt x="1012675" y="2175262"/>
                  </a:cubicBezTo>
                  <a:cubicBezTo>
                    <a:pt x="1005055" y="2160601"/>
                    <a:pt x="997624" y="2146306"/>
                    <a:pt x="989242" y="2130179"/>
                  </a:cubicBezTo>
                  <a:cubicBezTo>
                    <a:pt x="974266" y="2137964"/>
                    <a:pt x="959291" y="2145747"/>
                    <a:pt x="943192" y="2154116"/>
                  </a:cubicBezTo>
                  <a:close/>
                  <a:moveTo>
                    <a:pt x="912709" y="2095471"/>
                  </a:moveTo>
                  <a:cubicBezTo>
                    <a:pt x="920711" y="2110865"/>
                    <a:pt x="928332" y="2125526"/>
                    <a:pt x="936524" y="2141286"/>
                  </a:cubicBezTo>
                  <a:cubicBezTo>
                    <a:pt x="952248" y="2133113"/>
                    <a:pt x="966849" y="2125523"/>
                    <a:pt x="982573" y="2117350"/>
                  </a:cubicBezTo>
                  <a:cubicBezTo>
                    <a:pt x="974572" y="2101955"/>
                    <a:pt x="967142" y="2087661"/>
                    <a:pt x="958759" y="2071535"/>
                  </a:cubicBezTo>
                  <a:cubicBezTo>
                    <a:pt x="943783" y="2079319"/>
                    <a:pt x="928808" y="2087103"/>
                    <a:pt x="912709" y="2095471"/>
                  </a:cubicBezTo>
                  <a:close/>
                  <a:moveTo>
                    <a:pt x="881852" y="2037020"/>
                  </a:moveTo>
                  <a:cubicBezTo>
                    <a:pt x="889854" y="2052414"/>
                    <a:pt x="897474" y="2067076"/>
                    <a:pt x="905667" y="2082837"/>
                  </a:cubicBezTo>
                  <a:cubicBezTo>
                    <a:pt x="921391" y="2074663"/>
                    <a:pt x="936741" y="2066685"/>
                    <a:pt x="952465" y="2058511"/>
                  </a:cubicBezTo>
                  <a:cubicBezTo>
                    <a:pt x="944273" y="2042751"/>
                    <a:pt x="936843" y="2028455"/>
                    <a:pt x="928650" y="2012694"/>
                  </a:cubicBezTo>
                  <a:cubicBezTo>
                    <a:pt x="912926" y="2020868"/>
                    <a:pt x="897950" y="2028652"/>
                    <a:pt x="881852" y="2037020"/>
                  </a:cubicBezTo>
                  <a:close/>
                  <a:moveTo>
                    <a:pt x="1131627" y="2518652"/>
                  </a:moveTo>
                  <a:cubicBezTo>
                    <a:pt x="1138090" y="2531087"/>
                    <a:pt x="1143746" y="2541968"/>
                    <a:pt x="1150209" y="2554402"/>
                  </a:cubicBezTo>
                  <a:cubicBezTo>
                    <a:pt x="1166069" y="2546158"/>
                    <a:pt x="1180968" y="2538414"/>
                    <a:pt x="1196827" y="2530170"/>
                  </a:cubicBezTo>
                  <a:cubicBezTo>
                    <a:pt x="1190364" y="2517736"/>
                    <a:pt x="1184708" y="2506855"/>
                    <a:pt x="1178245" y="2494421"/>
                  </a:cubicBezTo>
                  <a:cubicBezTo>
                    <a:pt x="1162386" y="2502664"/>
                    <a:pt x="1147487" y="2510408"/>
                    <a:pt x="1131627" y="2518652"/>
                  </a:cubicBezTo>
                  <a:close/>
                  <a:moveTo>
                    <a:pt x="609655" y="1515034"/>
                  </a:moveTo>
                  <a:lnTo>
                    <a:pt x="642824" y="1578847"/>
                  </a:lnTo>
                  <a:lnTo>
                    <a:pt x="675500" y="1561862"/>
                  </a:lnTo>
                  <a:lnTo>
                    <a:pt x="642331" y="1498049"/>
                  </a:lnTo>
                  <a:close/>
                  <a:moveTo>
                    <a:pt x="1236582" y="2721745"/>
                  </a:moveTo>
                  <a:cubicBezTo>
                    <a:pt x="1243046" y="2734180"/>
                    <a:pt x="1248701" y="2745060"/>
                    <a:pt x="1255165" y="2757496"/>
                  </a:cubicBezTo>
                  <a:cubicBezTo>
                    <a:pt x="1270545" y="2749502"/>
                    <a:pt x="1285442" y="2741758"/>
                    <a:pt x="1301783" y="2733265"/>
                  </a:cubicBezTo>
                  <a:cubicBezTo>
                    <a:pt x="1295723" y="2721607"/>
                    <a:pt x="1290471" y="2711503"/>
                    <a:pt x="1283200" y="2697514"/>
                  </a:cubicBezTo>
                  <a:cubicBezTo>
                    <a:pt x="1266379" y="2706257"/>
                    <a:pt x="1252442" y="2713501"/>
                    <a:pt x="1236582" y="2721745"/>
                  </a:cubicBezTo>
                  <a:close/>
                  <a:moveTo>
                    <a:pt x="1159348" y="2574330"/>
                  </a:moveTo>
                  <a:cubicBezTo>
                    <a:pt x="1181567" y="2617076"/>
                    <a:pt x="1202573" y="2657489"/>
                    <a:pt x="1225195" y="2701011"/>
                  </a:cubicBezTo>
                  <a:cubicBezTo>
                    <a:pt x="1241055" y="2692767"/>
                    <a:pt x="1255952" y="2685024"/>
                    <a:pt x="1272774" y="2676280"/>
                  </a:cubicBezTo>
                  <a:cubicBezTo>
                    <a:pt x="1250960" y="2634313"/>
                    <a:pt x="1229953" y="2593899"/>
                    <a:pt x="1206926" y="2549600"/>
                  </a:cubicBezTo>
                  <a:cubicBezTo>
                    <a:pt x="1190105" y="2558343"/>
                    <a:pt x="1175207" y="2566087"/>
                    <a:pt x="1159348" y="2574330"/>
                  </a:cubicBezTo>
                  <a:close/>
                  <a:moveTo>
                    <a:pt x="1406609" y="3054530"/>
                  </a:moveTo>
                  <a:lnTo>
                    <a:pt x="1446726" y="3131709"/>
                  </a:lnTo>
                  <a:lnTo>
                    <a:pt x="1486246" y="3111167"/>
                  </a:lnTo>
                  <a:lnTo>
                    <a:pt x="1446129" y="3033988"/>
                  </a:lnTo>
                  <a:close/>
                  <a:moveTo>
                    <a:pt x="787512" y="1867164"/>
                  </a:moveTo>
                  <a:lnTo>
                    <a:pt x="817811" y="1925454"/>
                  </a:lnTo>
                  <a:lnTo>
                    <a:pt x="847660" y="1909939"/>
                  </a:lnTo>
                  <a:lnTo>
                    <a:pt x="817361" y="1851649"/>
                  </a:lnTo>
                  <a:close/>
                  <a:moveTo>
                    <a:pt x="1322949" y="2901930"/>
                  </a:moveTo>
                  <a:lnTo>
                    <a:pt x="1363066" y="2979110"/>
                  </a:lnTo>
                  <a:lnTo>
                    <a:pt x="1402587" y="2958567"/>
                  </a:lnTo>
                  <a:lnTo>
                    <a:pt x="1362470" y="2881388"/>
                  </a:lnTo>
                  <a:close/>
                  <a:moveTo>
                    <a:pt x="724327" y="1751910"/>
                  </a:moveTo>
                  <a:lnTo>
                    <a:pt x="754626" y="1810201"/>
                  </a:lnTo>
                  <a:lnTo>
                    <a:pt x="784475" y="1794686"/>
                  </a:lnTo>
                  <a:lnTo>
                    <a:pt x="754176" y="1736395"/>
                  </a:lnTo>
                  <a:close/>
                  <a:moveTo>
                    <a:pt x="1618502" y="3478324"/>
                  </a:moveTo>
                  <a:cubicBezTo>
                    <a:pt x="1632127" y="3504537"/>
                    <a:pt x="1644779" y="3528877"/>
                    <a:pt x="1658728" y="3555713"/>
                  </a:cubicBezTo>
                  <a:cubicBezTo>
                    <a:pt x="1684865" y="3542127"/>
                    <a:pt x="1709727" y="3529204"/>
                    <a:pt x="1736502" y="3515287"/>
                  </a:cubicBezTo>
                  <a:cubicBezTo>
                    <a:pt x="1723850" y="3490948"/>
                    <a:pt x="1710550" y="3465359"/>
                    <a:pt x="1696276" y="3437898"/>
                  </a:cubicBezTo>
                  <a:cubicBezTo>
                    <a:pt x="1669501" y="3451815"/>
                    <a:pt x="1644639" y="3464738"/>
                    <a:pt x="1618502" y="3478324"/>
                  </a:cubicBezTo>
                  <a:close/>
                  <a:moveTo>
                    <a:pt x="1566921" y="3379091"/>
                  </a:moveTo>
                  <a:cubicBezTo>
                    <a:pt x="1580871" y="3405927"/>
                    <a:pt x="1593198" y="3429644"/>
                    <a:pt x="1607148" y="3456481"/>
                  </a:cubicBezTo>
                  <a:cubicBezTo>
                    <a:pt x="1633285" y="3442895"/>
                    <a:pt x="1658147" y="3429972"/>
                    <a:pt x="1684922" y="3416055"/>
                  </a:cubicBezTo>
                  <a:cubicBezTo>
                    <a:pt x="1671945" y="3391090"/>
                    <a:pt x="1658645" y="3365501"/>
                    <a:pt x="1644695" y="3338665"/>
                  </a:cubicBezTo>
                  <a:cubicBezTo>
                    <a:pt x="1617283" y="3352914"/>
                    <a:pt x="1593058" y="3365505"/>
                    <a:pt x="1566921" y="3379091"/>
                  </a:cubicBezTo>
                  <a:close/>
                  <a:moveTo>
                    <a:pt x="822698" y="2067767"/>
                  </a:moveTo>
                  <a:cubicBezTo>
                    <a:pt x="830700" y="2083161"/>
                    <a:pt x="838321" y="2097823"/>
                    <a:pt x="846514" y="2113584"/>
                  </a:cubicBezTo>
                  <a:cubicBezTo>
                    <a:pt x="861863" y="2105606"/>
                    <a:pt x="876464" y="2098016"/>
                    <a:pt x="892563" y="2089648"/>
                  </a:cubicBezTo>
                  <a:cubicBezTo>
                    <a:pt x="884752" y="2074620"/>
                    <a:pt x="877131" y="2059958"/>
                    <a:pt x="868748" y="2043831"/>
                  </a:cubicBezTo>
                  <a:cubicBezTo>
                    <a:pt x="853772" y="2051615"/>
                    <a:pt x="838423" y="2059594"/>
                    <a:pt x="822698" y="2067767"/>
                  </a:cubicBezTo>
                  <a:close/>
                  <a:moveTo>
                    <a:pt x="1099753" y="2605307"/>
                  </a:moveTo>
                  <a:cubicBezTo>
                    <a:pt x="1105813" y="2616965"/>
                    <a:pt x="1111469" y="2627846"/>
                    <a:pt x="1118336" y="2641058"/>
                  </a:cubicBezTo>
                  <a:cubicBezTo>
                    <a:pt x="1133715" y="2633064"/>
                    <a:pt x="1148614" y="2625320"/>
                    <a:pt x="1165434" y="2616577"/>
                  </a:cubicBezTo>
                  <a:cubicBezTo>
                    <a:pt x="1160663" y="2606223"/>
                    <a:pt x="1155969" y="2594844"/>
                    <a:pt x="1149255" y="2579577"/>
                  </a:cubicBezTo>
                  <a:cubicBezTo>
                    <a:pt x="1130512" y="2589319"/>
                    <a:pt x="1115613" y="2597063"/>
                    <a:pt x="1099753" y="2605307"/>
                  </a:cubicBezTo>
                  <a:close/>
                  <a:moveTo>
                    <a:pt x="1871562" y="4091681"/>
                  </a:moveTo>
                  <a:lnTo>
                    <a:pt x="1911679" y="4168861"/>
                  </a:lnTo>
                  <a:lnTo>
                    <a:pt x="1951200" y="4148319"/>
                  </a:lnTo>
                  <a:lnTo>
                    <a:pt x="1911082" y="4071139"/>
                  </a:lnTo>
                  <a:close/>
                  <a:moveTo>
                    <a:pt x="1086443" y="2585573"/>
                  </a:moveTo>
                  <a:cubicBezTo>
                    <a:pt x="1103264" y="2576829"/>
                    <a:pt x="1118643" y="2568835"/>
                    <a:pt x="1136425" y="2559592"/>
                  </a:cubicBezTo>
                  <a:cubicBezTo>
                    <a:pt x="1130365" y="2547934"/>
                    <a:pt x="1125114" y="2537832"/>
                    <a:pt x="1118651" y="2525397"/>
                  </a:cubicBezTo>
                  <a:cubicBezTo>
                    <a:pt x="1103272" y="2533391"/>
                    <a:pt x="1088373" y="2541135"/>
                    <a:pt x="1071071" y="2550128"/>
                  </a:cubicBezTo>
                  <a:cubicBezTo>
                    <a:pt x="1075362" y="2560730"/>
                    <a:pt x="1080133" y="2571084"/>
                    <a:pt x="1086443" y="2585573"/>
                  </a:cubicBezTo>
                  <a:close/>
                  <a:moveTo>
                    <a:pt x="962474" y="2351076"/>
                  </a:moveTo>
                  <a:lnTo>
                    <a:pt x="1002591" y="2428255"/>
                  </a:lnTo>
                  <a:lnTo>
                    <a:pt x="1042111" y="2407713"/>
                  </a:lnTo>
                  <a:lnTo>
                    <a:pt x="1001994" y="2330534"/>
                  </a:lnTo>
                  <a:close/>
                  <a:moveTo>
                    <a:pt x="720450" y="1902022"/>
                  </a:moveTo>
                  <a:lnTo>
                    <a:pt x="750749" y="1960313"/>
                  </a:lnTo>
                  <a:lnTo>
                    <a:pt x="780597" y="1944798"/>
                  </a:lnTo>
                  <a:lnTo>
                    <a:pt x="750298" y="1886507"/>
                  </a:lnTo>
                  <a:close/>
                  <a:moveTo>
                    <a:pt x="536243" y="1553193"/>
                  </a:moveTo>
                  <a:lnTo>
                    <a:pt x="569412" y="1617005"/>
                  </a:lnTo>
                  <a:lnTo>
                    <a:pt x="602086" y="1600022"/>
                  </a:lnTo>
                  <a:lnTo>
                    <a:pt x="568917" y="1536209"/>
                  </a:lnTo>
                  <a:close/>
                  <a:moveTo>
                    <a:pt x="657265" y="1786768"/>
                  </a:moveTo>
                  <a:lnTo>
                    <a:pt x="687564" y="1845059"/>
                  </a:lnTo>
                  <a:lnTo>
                    <a:pt x="717411" y="1829545"/>
                  </a:lnTo>
                  <a:lnTo>
                    <a:pt x="687113" y="1771254"/>
                  </a:lnTo>
                  <a:close/>
                  <a:moveTo>
                    <a:pt x="1317816" y="3100684"/>
                  </a:moveTo>
                  <a:lnTo>
                    <a:pt x="1357933" y="3177863"/>
                  </a:lnTo>
                  <a:lnTo>
                    <a:pt x="1397454" y="3157321"/>
                  </a:lnTo>
                  <a:lnTo>
                    <a:pt x="1357336" y="3080141"/>
                  </a:lnTo>
                  <a:close/>
                  <a:moveTo>
                    <a:pt x="1234156" y="2948084"/>
                  </a:moveTo>
                  <a:lnTo>
                    <a:pt x="1274273" y="3025264"/>
                  </a:lnTo>
                  <a:lnTo>
                    <a:pt x="1313794" y="3004721"/>
                  </a:lnTo>
                  <a:lnTo>
                    <a:pt x="1273677" y="2927542"/>
                  </a:lnTo>
                  <a:close/>
                  <a:moveTo>
                    <a:pt x="1418443" y="3330224"/>
                  </a:moveTo>
                  <a:cubicBezTo>
                    <a:pt x="1431744" y="3355813"/>
                    <a:pt x="1444395" y="3380152"/>
                    <a:pt x="1458345" y="3406989"/>
                  </a:cubicBezTo>
                  <a:cubicBezTo>
                    <a:pt x="1484482" y="3393404"/>
                    <a:pt x="1509981" y="3380150"/>
                    <a:pt x="1536756" y="3366232"/>
                  </a:cubicBezTo>
                  <a:cubicBezTo>
                    <a:pt x="1523131" y="3340020"/>
                    <a:pt x="1510479" y="3315680"/>
                    <a:pt x="1496854" y="3289467"/>
                  </a:cubicBezTo>
                  <a:cubicBezTo>
                    <a:pt x="1470717" y="3303053"/>
                    <a:pt x="1445218" y="3316308"/>
                    <a:pt x="1418443" y="3330224"/>
                  </a:cubicBezTo>
                  <a:close/>
                  <a:moveTo>
                    <a:pt x="1469061" y="3429164"/>
                  </a:moveTo>
                  <a:cubicBezTo>
                    <a:pt x="1483660" y="3457250"/>
                    <a:pt x="1496311" y="3481590"/>
                    <a:pt x="1509936" y="3507803"/>
                  </a:cubicBezTo>
                  <a:cubicBezTo>
                    <a:pt x="1535436" y="3494548"/>
                    <a:pt x="1560297" y="3481625"/>
                    <a:pt x="1587710" y="3467377"/>
                  </a:cubicBezTo>
                  <a:cubicBezTo>
                    <a:pt x="1574085" y="3441164"/>
                    <a:pt x="1560785" y="3415575"/>
                    <a:pt x="1546835" y="3388738"/>
                  </a:cubicBezTo>
                  <a:cubicBezTo>
                    <a:pt x="1521972" y="3401662"/>
                    <a:pt x="1497111" y="3414584"/>
                    <a:pt x="1469061" y="3429164"/>
                  </a:cubicBezTo>
                  <a:close/>
                  <a:moveTo>
                    <a:pt x="825443" y="2214854"/>
                  </a:moveTo>
                  <a:cubicBezTo>
                    <a:pt x="833445" y="2230248"/>
                    <a:pt x="841065" y="2244909"/>
                    <a:pt x="849258" y="2260671"/>
                  </a:cubicBezTo>
                  <a:cubicBezTo>
                    <a:pt x="864609" y="2252692"/>
                    <a:pt x="879210" y="2245102"/>
                    <a:pt x="895682" y="2236540"/>
                  </a:cubicBezTo>
                  <a:cubicBezTo>
                    <a:pt x="887871" y="2221512"/>
                    <a:pt x="880250" y="2206850"/>
                    <a:pt x="871867" y="2190723"/>
                  </a:cubicBezTo>
                  <a:cubicBezTo>
                    <a:pt x="856891" y="2198507"/>
                    <a:pt x="841917" y="2206291"/>
                    <a:pt x="825443" y="2214854"/>
                  </a:cubicBezTo>
                  <a:close/>
                  <a:moveTo>
                    <a:pt x="764287" y="2097198"/>
                  </a:moveTo>
                  <a:cubicBezTo>
                    <a:pt x="772289" y="2112592"/>
                    <a:pt x="779910" y="2127254"/>
                    <a:pt x="788292" y="2143381"/>
                  </a:cubicBezTo>
                  <a:cubicBezTo>
                    <a:pt x="803268" y="2135596"/>
                    <a:pt x="818244" y="2127812"/>
                    <a:pt x="834342" y="2119444"/>
                  </a:cubicBezTo>
                  <a:cubicBezTo>
                    <a:pt x="826340" y="2104051"/>
                    <a:pt x="818338" y="2088656"/>
                    <a:pt x="810336" y="2073262"/>
                  </a:cubicBezTo>
                  <a:cubicBezTo>
                    <a:pt x="794613" y="2081435"/>
                    <a:pt x="780386" y="2088830"/>
                    <a:pt x="764287" y="2097198"/>
                  </a:cubicBezTo>
                  <a:close/>
                  <a:moveTo>
                    <a:pt x="794402" y="2156966"/>
                  </a:moveTo>
                  <a:cubicBezTo>
                    <a:pt x="802594" y="2172726"/>
                    <a:pt x="809834" y="2186654"/>
                    <a:pt x="817836" y="2202048"/>
                  </a:cubicBezTo>
                  <a:cubicBezTo>
                    <a:pt x="833186" y="2194069"/>
                    <a:pt x="848536" y="2186090"/>
                    <a:pt x="865009" y="2177528"/>
                  </a:cubicBezTo>
                  <a:cubicBezTo>
                    <a:pt x="857579" y="2163234"/>
                    <a:pt x="849958" y="2148572"/>
                    <a:pt x="841575" y="2132446"/>
                  </a:cubicBezTo>
                  <a:cubicBezTo>
                    <a:pt x="826599" y="2140230"/>
                    <a:pt x="811250" y="2148208"/>
                    <a:pt x="794402" y="2156966"/>
                  </a:cubicBezTo>
                  <a:close/>
                  <a:moveTo>
                    <a:pt x="1038160" y="2638311"/>
                  </a:moveTo>
                  <a:cubicBezTo>
                    <a:pt x="1044220" y="2649968"/>
                    <a:pt x="1049067" y="2659293"/>
                    <a:pt x="1055531" y="2671729"/>
                  </a:cubicBezTo>
                  <a:cubicBezTo>
                    <a:pt x="1070910" y="2663735"/>
                    <a:pt x="1086289" y="2655741"/>
                    <a:pt x="1103590" y="2646748"/>
                  </a:cubicBezTo>
                  <a:cubicBezTo>
                    <a:pt x="1097126" y="2634313"/>
                    <a:pt x="1092279" y="2624987"/>
                    <a:pt x="1086220" y="2613330"/>
                  </a:cubicBezTo>
                  <a:cubicBezTo>
                    <a:pt x="1070360" y="2621574"/>
                    <a:pt x="1054501" y="2629817"/>
                    <a:pt x="1038160" y="2638311"/>
                  </a:cubicBezTo>
                  <a:close/>
                  <a:moveTo>
                    <a:pt x="1009075" y="2582354"/>
                  </a:moveTo>
                  <a:cubicBezTo>
                    <a:pt x="1015538" y="2594788"/>
                    <a:pt x="1020789" y="2604891"/>
                    <a:pt x="1027253" y="2617326"/>
                  </a:cubicBezTo>
                  <a:cubicBezTo>
                    <a:pt x="1042632" y="2609332"/>
                    <a:pt x="1057530" y="2601589"/>
                    <a:pt x="1074351" y="2592845"/>
                  </a:cubicBezTo>
                  <a:cubicBezTo>
                    <a:pt x="1069581" y="2582492"/>
                    <a:pt x="1064405" y="2571362"/>
                    <a:pt x="1058096" y="2556873"/>
                  </a:cubicBezTo>
                  <a:cubicBezTo>
                    <a:pt x="1039833" y="2566366"/>
                    <a:pt x="1025415" y="2573860"/>
                    <a:pt x="1009075" y="2582354"/>
                  </a:cubicBezTo>
                  <a:close/>
                  <a:moveTo>
                    <a:pt x="1066765" y="2694517"/>
                  </a:moveTo>
                  <a:cubicBezTo>
                    <a:pt x="1088580" y="2736485"/>
                    <a:pt x="1109586" y="2776899"/>
                    <a:pt x="1131804" y="2819643"/>
                  </a:cubicBezTo>
                  <a:cubicBezTo>
                    <a:pt x="1147665" y="2811399"/>
                    <a:pt x="1162562" y="2803655"/>
                    <a:pt x="1179384" y="2794912"/>
                  </a:cubicBezTo>
                  <a:cubicBezTo>
                    <a:pt x="1158377" y="2754498"/>
                    <a:pt x="1136967" y="2713308"/>
                    <a:pt x="1113132" y="2667454"/>
                  </a:cubicBezTo>
                  <a:cubicBezTo>
                    <a:pt x="1099676" y="2674449"/>
                    <a:pt x="1087661" y="2680694"/>
                    <a:pt x="1075646" y="2686939"/>
                  </a:cubicBezTo>
                  <a:cubicBezTo>
                    <a:pt x="1072762" y="2688438"/>
                    <a:pt x="1070206" y="2691741"/>
                    <a:pt x="1066765" y="2694517"/>
                  </a:cubicBezTo>
                  <a:close/>
                  <a:moveTo>
                    <a:pt x="653387" y="1936880"/>
                  </a:moveTo>
                  <a:lnTo>
                    <a:pt x="683686" y="1995171"/>
                  </a:lnTo>
                  <a:lnTo>
                    <a:pt x="713535" y="1979656"/>
                  </a:lnTo>
                  <a:lnTo>
                    <a:pt x="683236" y="1921365"/>
                  </a:lnTo>
                  <a:close/>
                  <a:moveTo>
                    <a:pt x="590202" y="1821627"/>
                  </a:moveTo>
                  <a:lnTo>
                    <a:pt x="620501" y="1879918"/>
                  </a:lnTo>
                  <a:lnTo>
                    <a:pt x="650350" y="1864403"/>
                  </a:lnTo>
                  <a:lnTo>
                    <a:pt x="620051" y="1806112"/>
                  </a:lnTo>
                  <a:close/>
                  <a:moveTo>
                    <a:pt x="462830" y="1591352"/>
                  </a:moveTo>
                  <a:lnTo>
                    <a:pt x="495999" y="1655165"/>
                  </a:lnTo>
                  <a:lnTo>
                    <a:pt x="528673" y="1638181"/>
                  </a:lnTo>
                  <a:lnTo>
                    <a:pt x="495504" y="1574368"/>
                  </a:lnTo>
                  <a:close/>
                  <a:moveTo>
                    <a:pt x="1782769" y="4137835"/>
                  </a:moveTo>
                  <a:lnTo>
                    <a:pt x="1822886" y="4215015"/>
                  </a:lnTo>
                  <a:lnTo>
                    <a:pt x="1862406" y="4194473"/>
                  </a:lnTo>
                  <a:lnTo>
                    <a:pt x="1822289" y="4117293"/>
                  </a:lnTo>
                  <a:close/>
                  <a:moveTo>
                    <a:pt x="873680" y="2397229"/>
                  </a:moveTo>
                  <a:lnTo>
                    <a:pt x="913797" y="2474409"/>
                  </a:lnTo>
                  <a:lnTo>
                    <a:pt x="953318" y="2453866"/>
                  </a:lnTo>
                  <a:lnTo>
                    <a:pt x="913201" y="2376687"/>
                  </a:lnTo>
                  <a:close/>
                  <a:moveTo>
                    <a:pt x="706448" y="2127727"/>
                  </a:moveTo>
                  <a:cubicBezTo>
                    <a:pt x="714641" y="2143488"/>
                    <a:pt x="722071" y="2157782"/>
                    <a:pt x="730263" y="2173543"/>
                  </a:cubicBezTo>
                  <a:cubicBezTo>
                    <a:pt x="745987" y="2165370"/>
                    <a:pt x="760962" y="2157587"/>
                    <a:pt x="776686" y="2149413"/>
                  </a:cubicBezTo>
                  <a:cubicBezTo>
                    <a:pt x="768685" y="2134019"/>
                    <a:pt x="761254" y="2119724"/>
                    <a:pt x="752871" y="2103597"/>
                  </a:cubicBezTo>
                  <a:cubicBezTo>
                    <a:pt x="737521" y="2111576"/>
                    <a:pt x="722172" y="2119554"/>
                    <a:pt x="706448" y="2127727"/>
                  </a:cubicBezTo>
                  <a:close/>
                  <a:moveTo>
                    <a:pt x="736747" y="2186934"/>
                  </a:moveTo>
                  <a:cubicBezTo>
                    <a:pt x="744939" y="2202694"/>
                    <a:pt x="752178" y="2216622"/>
                    <a:pt x="760180" y="2232017"/>
                  </a:cubicBezTo>
                  <a:cubicBezTo>
                    <a:pt x="775530" y="2224038"/>
                    <a:pt x="790506" y="2216254"/>
                    <a:pt x="806604" y="2207886"/>
                  </a:cubicBezTo>
                  <a:cubicBezTo>
                    <a:pt x="798983" y="2193224"/>
                    <a:pt x="791553" y="2178930"/>
                    <a:pt x="783171" y="2162804"/>
                  </a:cubicBezTo>
                  <a:cubicBezTo>
                    <a:pt x="768195" y="2170588"/>
                    <a:pt x="753219" y="2178372"/>
                    <a:pt x="736747" y="2186934"/>
                  </a:cubicBezTo>
                  <a:close/>
                  <a:moveTo>
                    <a:pt x="1229022" y="3146838"/>
                  </a:moveTo>
                  <a:lnTo>
                    <a:pt x="1269139" y="3224017"/>
                  </a:lnTo>
                  <a:lnTo>
                    <a:pt x="1308660" y="3203474"/>
                  </a:lnTo>
                  <a:lnTo>
                    <a:pt x="1268543" y="3126295"/>
                  </a:lnTo>
                  <a:close/>
                  <a:moveTo>
                    <a:pt x="979931" y="2669564"/>
                  </a:moveTo>
                  <a:cubicBezTo>
                    <a:pt x="1001341" y="2710755"/>
                    <a:pt x="1022348" y="2751168"/>
                    <a:pt x="1044566" y="2793913"/>
                  </a:cubicBezTo>
                  <a:cubicBezTo>
                    <a:pt x="1059465" y="2786169"/>
                    <a:pt x="1073402" y="2778924"/>
                    <a:pt x="1089743" y="2770431"/>
                  </a:cubicBezTo>
                  <a:cubicBezTo>
                    <a:pt x="1067928" y="2728462"/>
                    <a:pt x="1047326" y="2688827"/>
                    <a:pt x="1025107" y="2646082"/>
                  </a:cubicBezTo>
                  <a:cubicBezTo>
                    <a:pt x="1010209" y="2653826"/>
                    <a:pt x="995790" y="2661321"/>
                    <a:pt x="979931" y="2669564"/>
                  </a:cubicBezTo>
                  <a:close/>
                  <a:moveTo>
                    <a:pt x="1062830" y="2830554"/>
                  </a:moveTo>
                  <a:cubicBezTo>
                    <a:pt x="1064759" y="2835550"/>
                    <a:pt x="1068488" y="2841696"/>
                    <a:pt x="1074613" y="2849371"/>
                  </a:cubicBezTo>
                  <a:cubicBezTo>
                    <a:pt x="1089031" y="2841876"/>
                    <a:pt x="1103449" y="2834382"/>
                    <a:pt x="1117387" y="2827137"/>
                  </a:cubicBezTo>
                  <a:cubicBezTo>
                    <a:pt x="1102705" y="2782450"/>
                    <a:pt x="1090327" y="2799742"/>
                    <a:pt x="1077832" y="2806236"/>
                  </a:cubicBezTo>
                  <a:cubicBezTo>
                    <a:pt x="1067436" y="2810900"/>
                    <a:pt x="1057041" y="2815562"/>
                    <a:pt x="1062830" y="2830554"/>
                  </a:cubicBezTo>
                  <a:close/>
                  <a:moveTo>
                    <a:pt x="1145363" y="2994237"/>
                  </a:moveTo>
                  <a:lnTo>
                    <a:pt x="1185480" y="3071417"/>
                  </a:lnTo>
                  <a:lnTo>
                    <a:pt x="1225001" y="3050874"/>
                  </a:lnTo>
                  <a:lnTo>
                    <a:pt x="1184884" y="2973695"/>
                  </a:lnTo>
                  <a:close/>
                  <a:moveTo>
                    <a:pt x="586325" y="1971739"/>
                  </a:moveTo>
                  <a:lnTo>
                    <a:pt x="616624" y="2030029"/>
                  </a:lnTo>
                  <a:lnTo>
                    <a:pt x="646472" y="2014515"/>
                  </a:lnTo>
                  <a:lnTo>
                    <a:pt x="616173" y="1956224"/>
                  </a:lnTo>
                  <a:close/>
                  <a:moveTo>
                    <a:pt x="523140" y="1856485"/>
                  </a:moveTo>
                  <a:lnTo>
                    <a:pt x="553439" y="1914776"/>
                  </a:lnTo>
                  <a:lnTo>
                    <a:pt x="583287" y="1899261"/>
                  </a:lnTo>
                  <a:lnTo>
                    <a:pt x="552988" y="1840970"/>
                  </a:lnTo>
                  <a:close/>
                  <a:moveTo>
                    <a:pt x="389416" y="1629512"/>
                  </a:moveTo>
                  <a:lnTo>
                    <a:pt x="422585" y="1693324"/>
                  </a:lnTo>
                  <a:lnTo>
                    <a:pt x="455260" y="1676340"/>
                  </a:lnTo>
                  <a:lnTo>
                    <a:pt x="422091" y="1612528"/>
                  </a:lnTo>
                  <a:close/>
                  <a:moveTo>
                    <a:pt x="708259" y="2275765"/>
                  </a:moveTo>
                  <a:cubicBezTo>
                    <a:pt x="716261" y="2291159"/>
                    <a:pt x="723691" y="2305454"/>
                    <a:pt x="731883" y="2321215"/>
                  </a:cubicBezTo>
                  <a:cubicBezTo>
                    <a:pt x="747234" y="2313236"/>
                    <a:pt x="761835" y="2305646"/>
                    <a:pt x="777560" y="2297473"/>
                  </a:cubicBezTo>
                  <a:cubicBezTo>
                    <a:pt x="770130" y="2283178"/>
                    <a:pt x="762318" y="2268150"/>
                    <a:pt x="753935" y="2252023"/>
                  </a:cubicBezTo>
                  <a:cubicBezTo>
                    <a:pt x="738211" y="2260196"/>
                    <a:pt x="723609" y="2267786"/>
                    <a:pt x="708259" y="2275765"/>
                  </a:cubicBezTo>
                  <a:close/>
                  <a:moveTo>
                    <a:pt x="677967" y="2217487"/>
                  </a:moveTo>
                  <a:cubicBezTo>
                    <a:pt x="686159" y="2233248"/>
                    <a:pt x="693399" y="2247175"/>
                    <a:pt x="701591" y="2262936"/>
                  </a:cubicBezTo>
                  <a:cubicBezTo>
                    <a:pt x="716941" y="2254957"/>
                    <a:pt x="731542" y="2247368"/>
                    <a:pt x="747267" y="2239194"/>
                  </a:cubicBezTo>
                  <a:cubicBezTo>
                    <a:pt x="739647" y="2224534"/>
                    <a:pt x="731835" y="2209506"/>
                    <a:pt x="723643" y="2193745"/>
                  </a:cubicBezTo>
                  <a:cubicBezTo>
                    <a:pt x="707544" y="2202113"/>
                    <a:pt x="693317" y="2209508"/>
                    <a:pt x="677967" y="2217487"/>
                  </a:cubicBezTo>
                  <a:close/>
                  <a:moveTo>
                    <a:pt x="1693975" y="4183988"/>
                  </a:moveTo>
                  <a:lnTo>
                    <a:pt x="1734093" y="4261169"/>
                  </a:lnTo>
                  <a:lnTo>
                    <a:pt x="1773614" y="4240626"/>
                  </a:lnTo>
                  <a:lnTo>
                    <a:pt x="1733496" y="4163446"/>
                  </a:lnTo>
                  <a:close/>
                  <a:moveTo>
                    <a:pt x="784888" y="2443383"/>
                  </a:moveTo>
                  <a:lnTo>
                    <a:pt x="825005" y="2520562"/>
                  </a:lnTo>
                  <a:lnTo>
                    <a:pt x="864526" y="2500020"/>
                  </a:lnTo>
                  <a:lnTo>
                    <a:pt x="824409" y="2422840"/>
                  </a:lnTo>
                  <a:close/>
                  <a:moveTo>
                    <a:pt x="890060" y="2648164"/>
                  </a:moveTo>
                  <a:cubicBezTo>
                    <a:pt x="911470" y="2689355"/>
                    <a:pt x="931669" y="2728214"/>
                    <a:pt x="954291" y="2771736"/>
                  </a:cubicBezTo>
                  <a:cubicBezTo>
                    <a:pt x="970632" y="2763242"/>
                    <a:pt x="985530" y="2755498"/>
                    <a:pt x="1001390" y="2747254"/>
                  </a:cubicBezTo>
                  <a:cubicBezTo>
                    <a:pt x="979575" y="2705286"/>
                    <a:pt x="959377" y="2666427"/>
                    <a:pt x="937158" y="2623683"/>
                  </a:cubicBezTo>
                  <a:cubicBezTo>
                    <a:pt x="921779" y="2631677"/>
                    <a:pt x="906880" y="2639421"/>
                    <a:pt x="890060" y="2648164"/>
                  </a:cubicBezTo>
                  <a:close/>
                  <a:moveTo>
                    <a:pt x="966737" y="2796856"/>
                  </a:moveTo>
                  <a:cubicBezTo>
                    <a:pt x="972393" y="2807736"/>
                    <a:pt x="976837" y="2816285"/>
                    <a:pt x="982896" y="2827943"/>
                  </a:cubicBezTo>
                  <a:cubicBezTo>
                    <a:pt x="998756" y="2819699"/>
                    <a:pt x="1013578" y="2812982"/>
                    <a:pt x="1027265" y="2802906"/>
                  </a:cubicBezTo>
                  <a:cubicBezTo>
                    <a:pt x="1029187" y="2801906"/>
                    <a:pt x="1021261" y="2784309"/>
                    <a:pt x="1017200" y="2770625"/>
                  </a:cubicBezTo>
                  <a:cubicBezTo>
                    <a:pt x="999418" y="2779868"/>
                    <a:pt x="984039" y="2787862"/>
                    <a:pt x="966737" y="2796856"/>
                  </a:cubicBezTo>
                  <a:close/>
                  <a:moveTo>
                    <a:pt x="1140229" y="3192991"/>
                  </a:moveTo>
                  <a:lnTo>
                    <a:pt x="1180346" y="3270171"/>
                  </a:lnTo>
                  <a:lnTo>
                    <a:pt x="1219866" y="3249629"/>
                  </a:lnTo>
                  <a:lnTo>
                    <a:pt x="1179749" y="3172449"/>
                  </a:lnTo>
                  <a:close/>
                  <a:moveTo>
                    <a:pt x="519262" y="2006597"/>
                  </a:moveTo>
                  <a:lnTo>
                    <a:pt x="549561" y="2064888"/>
                  </a:lnTo>
                  <a:lnTo>
                    <a:pt x="579410" y="2049373"/>
                  </a:lnTo>
                  <a:lnTo>
                    <a:pt x="549111" y="1991082"/>
                  </a:lnTo>
                  <a:close/>
                  <a:moveTo>
                    <a:pt x="1056569" y="3040392"/>
                  </a:moveTo>
                  <a:lnTo>
                    <a:pt x="1096686" y="3117571"/>
                  </a:lnTo>
                  <a:lnTo>
                    <a:pt x="1136206" y="3097029"/>
                  </a:lnTo>
                  <a:lnTo>
                    <a:pt x="1096089" y="3019850"/>
                  </a:lnTo>
                  <a:close/>
                  <a:moveTo>
                    <a:pt x="456077" y="1891344"/>
                  </a:moveTo>
                  <a:lnTo>
                    <a:pt x="486376" y="1949634"/>
                  </a:lnTo>
                  <a:lnTo>
                    <a:pt x="516225" y="1934119"/>
                  </a:lnTo>
                  <a:lnTo>
                    <a:pt x="485926" y="1875829"/>
                  </a:lnTo>
                  <a:close/>
                  <a:moveTo>
                    <a:pt x="590768" y="2188788"/>
                  </a:moveTo>
                  <a:cubicBezTo>
                    <a:pt x="598579" y="2203816"/>
                    <a:pt x="606009" y="2218110"/>
                    <a:pt x="614202" y="2233871"/>
                  </a:cubicBezTo>
                  <a:cubicBezTo>
                    <a:pt x="629552" y="2225892"/>
                    <a:pt x="644527" y="2218108"/>
                    <a:pt x="660251" y="2209935"/>
                  </a:cubicBezTo>
                  <a:cubicBezTo>
                    <a:pt x="652250" y="2194541"/>
                    <a:pt x="644819" y="2180246"/>
                    <a:pt x="636818" y="2164852"/>
                  </a:cubicBezTo>
                  <a:cubicBezTo>
                    <a:pt x="621468" y="2172831"/>
                    <a:pt x="606492" y="2180615"/>
                    <a:pt x="590768" y="2188788"/>
                  </a:cubicBezTo>
                  <a:close/>
                  <a:moveTo>
                    <a:pt x="620496" y="2246894"/>
                  </a:moveTo>
                  <a:cubicBezTo>
                    <a:pt x="629069" y="2263388"/>
                    <a:pt x="636499" y="2277682"/>
                    <a:pt x="644501" y="2293076"/>
                  </a:cubicBezTo>
                  <a:cubicBezTo>
                    <a:pt x="659476" y="2285293"/>
                    <a:pt x="674077" y="2277703"/>
                    <a:pt x="690176" y="2269335"/>
                  </a:cubicBezTo>
                  <a:cubicBezTo>
                    <a:pt x="682174" y="2253941"/>
                    <a:pt x="674363" y="2238914"/>
                    <a:pt x="666170" y="2223153"/>
                  </a:cubicBezTo>
                  <a:cubicBezTo>
                    <a:pt x="651569" y="2230742"/>
                    <a:pt x="636969" y="2238331"/>
                    <a:pt x="620496" y="2246894"/>
                  </a:cubicBezTo>
                  <a:close/>
                  <a:moveTo>
                    <a:pt x="316003" y="1667671"/>
                  </a:moveTo>
                  <a:lnTo>
                    <a:pt x="349172" y="1731484"/>
                  </a:lnTo>
                  <a:lnTo>
                    <a:pt x="381847" y="1714500"/>
                  </a:lnTo>
                  <a:lnTo>
                    <a:pt x="348678" y="1650687"/>
                  </a:lnTo>
                  <a:close/>
                  <a:moveTo>
                    <a:pt x="1605183" y="4230142"/>
                  </a:moveTo>
                  <a:lnTo>
                    <a:pt x="1645301" y="4307322"/>
                  </a:lnTo>
                  <a:lnTo>
                    <a:pt x="1684822" y="4286779"/>
                  </a:lnTo>
                  <a:lnTo>
                    <a:pt x="1644704" y="4209599"/>
                  </a:lnTo>
                  <a:close/>
                  <a:moveTo>
                    <a:pt x="696095" y="2489537"/>
                  </a:moveTo>
                  <a:lnTo>
                    <a:pt x="736212" y="2566716"/>
                  </a:lnTo>
                  <a:lnTo>
                    <a:pt x="775733" y="2546173"/>
                  </a:lnTo>
                  <a:lnTo>
                    <a:pt x="735616" y="2468994"/>
                  </a:lnTo>
                  <a:close/>
                  <a:moveTo>
                    <a:pt x="452199" y="2041456"/>
                  </a:moveTo>
                  <a:lnTo>
                    <a:pt x="482498" y="2099747"/>
                  </a:lnTo>
                  <a:lnTo>
                    <a:pt x="512346" y="2084232"/>
                  </a:lnTo>
                  <a:lnTo>
                    <a:pt x="482047" y="2025941"/>
                  </a:lnTo>
                  <a:close/>
                  <a:moveTo>
                    <a:pt x="389014" y="1926202"/>
                  </a:moveTo>
                  <a:lnTo>
                    <a:pt x="419313" y="1984493"/>
                  </a:lnTo>
                  <a:lnTo>
                    <a:pt x="449161" y="1968978"/>
                  </a:lnTo>
                  <a:lnTo>
                    <a:pt x="418862" y="1910687"/>
                  </a:lnTo>
                  <a:close/>
                  <a:moveTo>
                    <a:pt x="242590" y="1705830"/>
                  </a:moveTo>
                  <a:lnTo>
                    <a:pt x="275759" y="1769643"/>
                  </a:lnTo>
                  <a:lnTo>
                    <a:pt x="308435" y="1752658"/>
                  </a:lnTo>
                  <a:lnTo>
                    <a:pt x="275266" y="1688846"/>
                  </a:lnTo>
                  <a:close/>
                  <a:moveTo>
                    <a:pt x="1516390" y="4276295"/>
                  </a:moveTo>
                  <a:lnTo>
                    <a:pt x="1556507" y="4353476"/>
                  </a:lnTo>
                  <a:lnTo>
                    <a:pt x="1596028" y="4332933"/>
                  </a:lnTo>
                  <a:lnTo>
                    <a:pt x="1555911" y="4255753"/>
                  </a:lnTo>
                  <a:close/>
                  <a:moveTo>
                    <a:pt x="607303" y="2535690"/>
                  </a:moveTo>
                  <a:lnTo>
                    <a:pt x="647420" y="2612869"/>
                  </a:lnTo>
                  <a:lnTo>
                    <a:pt x="686940" y="2592327"/>
                  </a:lnTo>
                  <a:lnTo>
                    <a:pt x="646823" y="2515148"/>
                  </a:lnTo>
                  <a:close/>
                  <a:moveTo>
                    <a:pt x="169177" y="1743990"/>
                  </a:moveTo>
                  <a:lnTo>
                    <a:pt x="202346" y="1807802"/>
                  </a:lnTo>
                  <a:lnTo>
                    <a:pt x="235022" y="1790818"/>
                  </a:lnTo>
                  <a:lnTo>
                    <a:pt x="201853" y="1727005"/>
                  </a:lnTo>
                  <a:close/>
                  <a:moveTo>
                    <a:pt x="36456" y="1738680"/>
                  </a:moveTo>
                  <a:lnTo>
                    <a:pt x="400014" y="1549706"/>
                  </a:lnTo>
                  <a:lnTo>
                    <a:pt x="392453" y="1552688"/>
                  </a:lnTo>
                  <a:cubicBezTo>
                    <a:pt x="388312" y="1553517"/>
                    <a:pt x="383674" y="1553351"/>
                    <a:pt x="377710" y="1551363"/>
                  </a:cubicBezTo>
                  <a:cubicBezTo>
                    <a:pt x="357832" y="1544074"/>
                    <a:pt x="340604" y="1548713"/>
                    <a:pt x="333978" y="1566603"/>
                  </a:cubicBezTo>
                  <a:cubicBezTo>
                    <a:pt x="319400" y="1553351"/>
                    <a:pt x="310786" y="1547387"/>
                    <a:pt x="298197" y="1568591"/>
                  </a:cubicBezTo>
                  <a:lnTo>
                    <a:pt x="296872" y="1569916"/>
                  </a:lnTo>
                  <a:cubicBezTo>
                    <a:pt x="294884" y="1569916"/>
                    <a:pt x="293559" y="1569253"/>
                    <a:pt x="291571" y="1569916"/>
                  </a:cubicBezTo>
                  <a:cubicBezTo>
                    <a:pt x="281632" y="1571241"/>
                    <a:pt x="280307" y="1578530"/>
                    <a:pt x="279644" y="1585819"/>
                  </a:cubicBezTo>
                  <a:cubicBezTo>
                    <a:pt x="276993" y="1587806"/>
                    <a:pt x="273680" y="1589795"/>
                    <a:pt x="271030" y="1591782"/>
                  </a:cubicBezTo>
                  <a:cubicBezTo>
                    <a:pt x="263079" y="1589795"/>
                    <a:pt x="255790" y="1588469"/>
                    <a:pt x="253802" y="1577867"/>
                  </a:cubicBezTo>
                  <a:cubicBezTo>
                    <a:pt x="253140" y="1577205"/>
                    <a:pt x="251814" y="1576542"/>
                    <a:pt x="251152" y="1575879"/>
                  </a:cubicBezTo>
                  <a:cubicBezTo>
                    <a:pt x="251814" y="1582506"/>
                    <a:pt x="225310" y="1585819"/>
                    <a:pt x="248501" y="1595758"/>
                  </a:cubicBezTo>
                  <a:cubicBezTo>
                    <a:pt x="247839" y="1597083"/>
                    <a:pt x="246513" y="1598408"/>
                    <a:pt x="245851" y="1599734"/>
                  </a:cubicBezTo>
                  <a:lnTo>
                    <a:pt x="245188" y="1599734"/>
                  </a:lnTo>
                  <a:cubicBezTo>
                    <a:pt x="231273" y="1593770"/>
                    <a:pt x="225310" y="1595758"/>
                    <a:pt x="221997" y="1606360"/>
                  </a:cubicBezTo>
                  <a:cubicBezTo>
                    <a:pt x="220672" y="1610998"/>
                    <a:pt x="222659" y="1615636"/>
                    <a:pt x="217359" y="1617624"/>
                  </a:cubicBezTo>
                  <a:cubicBezTo>
                    <a:pt x="206094" y="1620274"/>
                    <a:pt x="200793" y="1605034"/>
                    <a:pt x="192842" y="1606360"/>
                  </a:cubicBezTo>
                  <a:cubicBezTo>
                    <a:pt x="194830" y="1589795"/>
                    <a:pt x="196155" y="1572566"/>
                    <a:pt x="188866" y="1554013"/>
                  </a:cubicBezTo>
                  <a:cubicBezTo>
                    <a:pt x="182903" y="1571241"/>
                    <a:pt x="176277" y="1584493"/>
                    <a:pt x="179590" y="1598408"/>
                  </a:cubicBezTo>
                  <a:cubicBezTo>
                    <a:pt x="180915" y="1604372"/>
                    <a:pt x="180253" y="1610998"/>
                    <a:pt x="180915" y="1617624"/>
                  </a:cubicBezTo>
                  <a:cubicBezTo>
                    <a:pt x="176277" y="1622925"/>
                    <a:pt x="170976" y="1626238"/>
                    <a:pt x="163687" y="1628888"/>
                  </a:cubicBezTo>
                  <a:cubicBezTo>
                    <a:pt x="137183" y="1638165"/>
                    <a:pt x="107366" y="1644128"/>
                    <a:pt x="86825" y="1660693"/>
                  </a:cubicBezTo>
                  <a:cubicBezTo>
                    <a:pt x="85499" y="1661356"/>
                    <a:pt x="82849" y="1661356"/>
                    <a:pt x="80861" y="1662019"/>
                  </a:cubicBezTo>
                  <a:cubicBezTo>
                    <a:pt x="56345" y="1662019"/>
                    <a:pt x="27853" y="1668645"/>
                    <a:pt x="21226" y="1644128"/>
                  </a:cubicBezTo>
                  <a:cubicBezTo>
                    <a:pt x="11784" y="1650091"/>
                    <a:pt x="21350" y="1665373"/>
                    <a:pt x="10790" y="1668727"/>
                  </a:cubicBezTo>
                  <a:lnTo>
                    <a:pt x="0" y="1667915"/>
                  </a:lnTo>
                  <a:close/>
                  <a:moveTo>
                    <a:pt x="257327" y="2167420"/>
                  </a:moveTo>
                  <a:lnTo>
                    <a:pt x="422016" y="2081816"/>
                  </a:lnTo>
                  <a:lnTo>
                    <a:pt x="371518" y="1984665"/>
                  </a:lnTo>
                  <a:lnTo>
                    <a:pt x="207183" y="2070084"/>
                  </a:lnTo>
                  <a:close/>
                  <a:moveTo>
                    <a:pt x="1343695" y="4276198"/>
                  </a:moveTo>
                  <a:lnTo>
                    <a:pt x="2226064" y="3817552"/>
                  </a:lnTo>
                  <a:lnTo>
                    <a:pt x="2583126" y="3890181"/>
                  </a:lnTo>
                  <a:lnTo>
                    <a:pt x="2585447" y="3887734"/>
                  </a:lnTo>
                  <a:cubicBezTo>
                    <a:pt x="2589026" y="3884679"/>
                    <a:pt x="2592363" y="3883149"/>
                    <a:pt x="2592122" y="3884673"/>
                  </a:cubicBezTo>
                  <a:cubicBezTo>
                    <a:pt x="2592806" y="3904229"/>
                    <a:pt x="2600678" y="3880593"/>
                    <a:pt x="2604502" y="3880332"/>
                  </a:cubicBezTo>
                  <a:cubicBezTo>
                    <a:pt x="2607964" y="3882358"/>
                    <a:pt x="2609728" y="3886418"/>
                    <a:pt x="2617490" y="3876497"/>
                  </a:cubicBezTo>
                  <a:cubicBezTo>
                    <a:pt x="2625250" y="3866578"/>
                    <a:pt x="2632830" y="3855641"/>
                    <a:pt x="2646054" y="3845965"/>
                  </a:cubicBezTo>
                  <a:cubicBezTo>
                    <a:pt x="2637626" y="3857917"/>
                    <a:pt x="2632474" y="3866563"/>
                    <a:pt x="2623922" y="3874961"/>
                  </a:cubicBezTo>
                  <a:cubicBezTo>
                    <a:pt x="2633023" y="3869610"/>
                    <a:pt x="2641832" y="3876959"/>
                    <a:pt x="2650318" y="3862466"/>
                  </a:cubicBezTo>
                  <a:cubicBezTo>
                    <a:pt x="2658499" y="3847719"/>
                    <a:pt x="2664314" y="3832723"/>
                    <a:pt x="2654291" y="3824360"/>
                  </a:cubicBezTo>
                  <a:cubicBezTo>
                    <a:pt x="2673953" y="3817465"/>
                    <a:pt x="2693997" y="3829872"/>
                    <a:pt x="2693587" y="3847653"/>
                  </a:cubicBezTo>
                  <a:cubicBezTo>
                    <a:pt x="2693528" y="3850193"/>
                    <a:pt x="2693591" y="3851970"/>
                    <a:pt x="2696927" y="3850440"/>
                  </a:cubicBezTo>
                  <a:cubicBezTo>
                    <a:pt x="2701722" y="3848400"/>
                    <a:pt x="2703782" y="3844077"/>
                    <a:pt x="2703961" y="3840775"/>
                  </a:cubicBezTo>
                  <a:cubicBezTo>
                    <a:pt x="2704503" y="3835187"/>
                    <a:pt x="2702617" y="3831888"/>
                    <a:pt x="2710511" y="3834159"/>
                  </a:cubicBezTo>
                  <a:cubicBezTo>
                    <a:pt x="2712759" y="3835171"/>
                    <a:pt x="2723868" y="3836673"/>
                    <a:pt x="2725435" y="3822447"/>
                  </a:cubicBezTo>
                  <a:cubicBezTo>
                    <a:pt x="2726038" y="3818636"/>
                    <a:pt x="2729434" y="3814566"/>
                    <a:pt x="2731744" y="3817356"/>
                  </a:cubicBezTo>
                  <a:cubicBezTo>
                    <a:pt x="2737881" y="3824202"/>
                    <a:pt x="2736903" y="3817346"/>
                    <a:pt x="2740661" y="3810989"/>
                  </a:cubicBezTo>
                  <a:cubicBezTo>
                    <a:pt x="2745814" y="3802344"/>
                    <a:pt x="2749583" y="3808940"/>
                    <a:pt x="2752862" y="3809950"/>
                  </a:cubicBezTo>
                  <a:cubicBezTo>
                    <a:pt x="2759845" y="3811461"/>
                    <a:pt x="2763610" y="3813740"/>
                    <a:pt x="2775200" y="3807876"/>
                  </a:cubicBezTo>
                  <a:cubicBezTo>
                    <a:pt x="2792007" y="3799462"/>
                    <a:pt x="2780773" y="3794404"/>
                    <a:pt x="2785259" y="3787792"/>
                  </a:cubicBezTo>
                  <a:cubicBezTo>
                    <a:pt x="2799462" y="3784971"/>
                    <a:pt x="2815237" y="3776559"/>
                    <a:pt x="2830226" y="3770943"/>
                  </a:cubicBezTo>
                  <a:cubicBezTo>
                    <a:pt x="2841574" y="3766604"/>
                    <a:pt x="2851889" y="3762267"/>
                    <a:pt x="2861364" y="3767583"/>
                  </a:cubicBezTo>
                  <a:cubicBezTo>
                    <a:pt x="2872053" y="3773913"/>
                    <a:pt x="2890617" y="3760924"/>
                    <a:pt x="2905968" y="3753021"/>
                  </a:cubicBezTo>
                  <a:cubicBezTo>
                    <a:pt x="2917558" y="3747157"/>
                    <a:pt x="2928474" y="3734691"/>
                    <a:pt x="2938194" y="3742801"/>
                  </a:cubicBezTo>
                  <a:cubicBezTo>
                    <a:pt x="2941231" y="3745334"/>
                    <a:pt x="2951302" y="3738204"/>
                    <a:pt x="2956342" y="3738956"/>
                  </a:cubicBezTo>
                  <a:cubicBezTo>
                    <a:pt x="2960651" y="3739964"/>
                    <a:pt x="2960476" y="3747584"/>
                    <a:pt x="2966243" y="3748081"/>
                  </a:cubicBezTo>
                  <a:cubicBezTo>
                    <a:pt x="2971945" y="3742483"/>
                    <a:pt x="2968907" y="3739949"/>
                    <a:pt x="2967206" y="3737666"/>
                  </a:cubicBezTo>
                  <a:cubicBezTo>
                    <a:pt x="2964227" y="3732591"/>
                    <a:pt x="2969865" y="3725215"/>
                    <a:pt x="2972841" y="3725971"/>
                  </a:cubicBezTo>
                  <a:cubicBezTo>
                    <a:pt x="2982678" y="3729001"/>
                    <a:pt x="2988613" y="3713242"/>
                    <a:pt x="2995775" y="3711451"/>
                  </a:cubicBezTo>
                  <a:cubicBezTo>
                    <a:pt x="3007185" y="3708890"/>
                    <a:pt x="3013182" y="3694908"/>
                    <a:pt x="3022709" y="3689049"/>
                  </a:cubicBezTo>
                  <a:cubicBezTo>
                    <a:pt x="3040606" y="3678093"/>
                    <a:pt x="3058625" y="3666375"/>
                    <a:pt x="3076465" y="3657961"/>
                  </a:cubicBezTo>
                  <a:cubicBezTo>
                    <a:pt x="3109232" y="3642151"/>
                    <a:pt x="3141928" y="3615929"/>
                    <a:pt x="3174939" y="3602912"/>
                  </a:cubicBezTo>
                  <a:cubicBezTo>
                    <a:pt x="3177853" y="3601891"/>
                    <a:pt x="3181308" y="3595281"/>
                    <a:pt x="3182951" y="3600103"/>
                  </a:cubicBezTo>
                  <a:cubicBezTo>
                    <a:pt x="3184411" y="3603911"/>
                    <a:pt x="3178767" y="3606969"/>
                    <a:pt x="3176221" y="3610021"/>
                  </a:cubicBezTo>
                  <a:cubicBezTo>
                    <a:pt x="3154268" y="3635716"/>
                    <a:pt x="3129091" y="3653544"/>
                    <a:pt x="3103490" y="3671879"/>
                  </a:cubicBezTo>
                  <a:cubicBezTo>
                    <a:pt x="3084863" y="3683089"/>
                    <a:pt x="3065934" y="3694046"/>
                    <a:pt x="3048160" y="3708558"/>
                  </a:cubicBezTo>
                  <a:cubicBezTo>
                    <a:pt x="3067035" y="3704459"/>
                    <a:pt x="3084626" y="3688932"/>
                    <a:pt x="3102462" y="3676198"/>
                  </a:cubicBezTo>
                  <a:cubicBezTo>
                    <a:pt x="3119453" y="3668801"/>
                    <a:pt x="3135642" y="3646927"/>
                    <a:pt x="3152822" y="3649180"/>
                  </a:cubicBezTo>
                  <a:cubicBezTo>
                    <a:pt x="3153430" y="3649688"/>
                    <a:pt x="3158154" y="3637232"/>
                    <a:pt x="3167076" y="3635184"/>
                  </a:cubicBezTo>
                  <a:cubicBezTo>
                    <a:pt x="3177757" y="3632878"/>
                    <a:pt x="3189409" y="3628792"/>
                    <a:pt x="3196516" y="3633859"/>
                  </a:cubicBezTo>
                  <a:cubicBezTo>
                    <a:pt x="3200465" y="3637153"/>
                    <a:pt x="3206228" y="3633332"/>
                    <a:pt x="3212237" y="3632305"/>
                  </a:cubicBezTo>
                  <a:cubicBezTo>
                    <a:pt x="3211926" y="3623416"/>
                    <a:pt x="3196801" y="3612523"/>
                    <a:pt x="3223811" y="3609170"/>
                  </a:cubicBezTo>
                  <a:cubicBezTo>
                    <a:pt x="3234595" y="3584512"/>
                    <a:pt x="3238255" y="3604825"/>
                    <a:pt x="3246812" y="3600745"/>
                  </a:cubicBezTo>
                  <a:cubicBezTo>
                    <a:pt x="3238120" y="3588316"/>
                    <a:pt x="3252252" y="3575081"/>
                    <a:pt x="3262257" y="3561855"/>
                  </a:cubicBezTo>
                  <a:cubicBezTo>
                    <a:pt x="3263106" y="3560838"/>
                    <a:pt x="3264379" y="3559311"/>
                    <a:pt x="3265107" y="3559055"/>
                  </a:cubicBezTo>
                  <a:cubicBezTo>
                    <a:pt x="3281553" y="3552929"/>
                    <a:pt x="3296110" y="3539186"/>
                    <a:pt x="3311337" y="3527728"/>
                  </a:cubicBezTo>
                  <a:cubicBezTo>
                    <a:pt x="3316069" y="3523909"/>
                    <a:pt x="3320135" y="3522124"/>
                    <a:pt x="3326022" y="3521858"/>
                  </a:cubicBezTo>
                  <a:cubicBezTo>
                    <a:pt x="3342654" y="3521065"/>
                    <a:pt x="3330139" y="3508898"/>
                    <a:pt x="3338147" y="3501770"/>
                  </a:cubicBezTo>
                  <a:cubicBezTo>
                    <a:pt x="3341300" y="3499224"/>
                    <a:pt x="3342577" y="3502015"/>
                    <a:pt x="3345553" y="3502772"/>
                  </a:cubicBezTo>
                  <a:cubicBezTo>
                    <a:pt x="3352110" y="3504791"/>
                    <a:pt x="3354961" y="3501992"/>
                    <a:pt x="3357867" y="3492335"/>
                  </a:cubicBezTo>
                  <a:cubicBezTo>
                    <a:pt x="3358774" y="3488777"/>
                    <a:pt x="3361018" y="3485471"/>
                    <a:pt x="3364355" y="3483941"/>
                  </a:cubicBezTo>
                  <a:cubicBezTo>
                    <a:pt x="3374975" y="3479857"/>
                    <a:pt x="3386685" y="3473232"/>
                    <a:pt x="3395245" y="3473470"/>
                  </a:cubicBezTo>
                  <a:cubicBezTo>
                    <a:pt x="3411027" y="3473693"/>
                    <a:pt x="3411385" y="3467089"/>
                    <a:pt x="3410647" y="3454391"/>
                  </a:cubicBezTo>
                  <a:cubicBezTo>
                    <a:pt x="3421939" y="3456910"/>
                    <a:pt x="3431099" y="3449019"/>
                    <a:pt x="3435640" y="3435548"/>
                  </a:cubicBezTo>
                  <a:cubicBezTo>
                    <a:pt x="3438304" y="3427415"/>
                    <a:pt x="3442369" y="3425630"/>
                    <a:pt x="3447709" y="3422318"/>
                  </a:cubicBezTo>
                  <a:cubicBezTo>
                    <a:pt x="3449590" y="3421298"/>
                    <a:pt x="3473976" y="3401949"/>
                    <a:pt x="3475250" y="3400423"/>
                  </a:cubicBezTo>
                  <a:cubicBezTo>
                    <a:pt x="3480647" y="3394571"/>
                    <a:pt x="3482829" y="3389487"/>
                    <a:pt x="3478334" y="3387464"/>
                  </a:cubicBezTo>
                  <a:cubicBezTo>
                    <a:pt x="3473962" y="3384678"/>
                    <a:pt x="3469109" y="3389259"/>
                    <a:pt x="3467415" y="3395613"/>
                  </a:cubicBezTo>
                  <a:cubicBezTo>
                    <a:pt x="3465296" y="3402474"/>
                    <a:pt x="3462508" y="3407051"/>
                    <a:pt x="3457286" y="3405283"/>
                  </a:cubicBezTo>
                  <a:cubicBezTo>
                    <a:pt x="3450847" y="3402501"/>
                    <a:pt x="3458494" y="3397661"/>
                    <a:pt x="3461585" y="3393337"/>
                  </a:cubicBezTo>
                  <a:cubicBezTo>
                    <a:pt x="3465950" y="3387487"/>
                    <a:pt x="3473413" y="3381631"/>
                    <a:pt x="3466793" y="3377835"/>
                  </a:cubicBezTo>
                  <a:lnTo>
                    <a:pt x="3479103" y="3363080"/>
                  </a:lnTo>
                  <a:cubicBezTo>
                    <a:pt x="3473588" y="3374011"/>
                    <a:pt x="3473954" y="3376043"/>
                    <a:pt x="3481540" y="3373742"/>
                  </a:cubicBezTo>
                  <a:cubicBezTo>
                    <a:pt x="3489126" y="3371442"/>
                    <a:pt x="3478697" y="3385177"/>
                    <a:pt x="3487859" y="3381604"/>
                  </a:cubicBezTo>
                  <a:cubicBezTo>
                    <a:pt x="3503577" y="3375732"/>
                    <a:pt x="3517603" y="3380532"/>
                    <a:pt x="3535257" y="3366783"/>
                  </a:cubicBezTo>
                  <a:cubicBezTo>
                    <a:pt x="3540717" y="3362709"/>
                    <a:pt x="3547089" y="3359395"/>
                    <a:pt x="3553034" y="3356590"/>
                  </a:cubicBezTo>
                  <a:cubicBezTo>
                    <a:pt x="3560861" y="3352765"/>
                    <a:pt x="3568207" y="3351989"/>
                    <a:pt x="3569670" y="3360115"/>
                  </a:cubicBezTo>
                  <a:cubicBezTo>
                    <a:pt x="3572112" y="3375096"/>
                    <a:pt x="3571687" y="3375603"/>
                    <a:pt x="3594986" y="3363115"/>
                  </a:cubicBezTo>
                  <a:cubicBezTo>
                    <a:pt x="3595092" y="3345081"/>
                    <a:pt x="3579737" y="3348665"/>
                    <a:pt x="3562072" y="3349461"/>
                  </a:cubicBezTo>
                  <a:cubicBezTo>
                    <a:pt x="3575360" y="3341562"/>
                    <a:pt x="3582701" y="3336468"/>
                    <a:pt x="3591077" y="3335691"/>
                  </a:cubicBezTo>
                  <a:cubicBezTo>
                    <a:pt x="3595629" y="3335174"/>
                    <a:pt x="3599574" y="3334151"/>
                    <a:pt x="3597273" y="3339997"/>
                  </a:cubicBezTo>
                  <a:cubicBezTo>
                    <a:pt x="3593759" y="3349147"/>
                    <a:pt x="3596314" y="3354730"/>
                    <a:pt x="3602869" y="3352432"/>
                  </a:cubicBezTo>
                  <a:cubicBezTo>
                    <a:pt x="3608694" y="3350389"/>
                    <a:pt x="3617732" y="3343260"/>
                    <a:pt x="3619911" y="3333858"/>
                  </a:cubicBezTo>
                  <a:cubicBezTo>
                    <a:pt x="3620755" y="3328523"/>
                    <a:pt x="3623427" y="3329026"/>
                    <a:pt x="3626885" y="3326733"/>
                  </a:cubicBezTo>
                  <a:cubicBezTo>
                    <a:pt x="3638716" y="3319345"/>
                    <a:pt x="3651158" y="3316782"/>
                    <a:pt x="3662498" y="3303807"/>
                  </a:cubicBezTo>
                  <a:cubicBezTo>
                    <a:pt x="3667047" y="3298973"/>
                    <a:pt x="3676515" y="3295653"/>
                    <a:pt x="3681553" y="3296404"/>
                  </a:cubicBezTo>
                  <a:cubicBezTo>
                    <a:pt x="3695214" y="3299173"/>
                    <a:pt x="3709050" y="3294321"/>
                    <a:pt x="3724577" y="3278799"/>
                  </a:cubicBezTo>
                  <a:cubicBezTo>
                    <a:pt x="3734403" y="3268874"/>
                    <a:pt x="3735991" y="3280555"/>
                    <a:pt x="3743094" y="3281304"/>
                  </a:cubicBezTo>
                  <a:cubicBezTo>
                    <a:pt x="3745992" y="3263010"/>
                    <a:pt x="3760377" y="3261206"/>
                    <a:pt x="3770264" y="3253059"/>
                  </a:cubicBezTo>
                  <a:cubicBezTo>
                    <a:pt x="3791193" y="3236002"/>
                    <a:pt x="3813764" y="3223769"/>
                    <a:pt x="3831411" y="3201384"/>
                  </a:cubicBezTo>
                  <a:cubicBezTo>
                    <a:pt x="3839183" y="3204417"/>
                    <a:pt x="3825778" y="3217396"/>
                    <a:pt x="3829357" y="3214341"/>
                  </a:cubicBezTo>
                  <a:cubicBezTo>
                    <a:pt x="3841368" y="3203651"/>
                    <a:pt x="3844606" y="3228789"/>
                    <a:pt x="3857820" y="3206159"/>
                  </a:cubicBezTo>
                  <a:cubicBezTo>
                    <a:pt x="3860730" y="3200821"/>
                    <a:pt x="3867342" y="3195981"/>
                    <a:pt x="3869169" y="3201820"/>
                  </a:cubicBezTo>
                  <a:cubicBezTo>
                    <a:pt x="3876714" y="3223649"/>
                    <a:pt x="3897576" y="3200497"/>
                    <a:pt x="3914567" y="3193098"/>
                  </a:cubicBezTo>
                  <a:cubicBezTo>
                    <a:pt x="3901759" y="3193631"/>
                    <a:pt x="3904418" y="3181181"/>
                    <a:pt x="3905802" y="3165939"/>
                  </a:cubicBezTo>
                  <a:cubicBezTo>
                    <a:pt x="3895197" y="3187294"/>
                    <a:pt x="3885240" y="3185026"/>
                    <a:pt x="3876014" y="3186822"/>
                  </a:cubicBezTo>
                  <a:cubicBezTo>
                    <a:pt x="3868246" y="3188106"/>
                    <a:pt x="3875462" y="3179457"/>
                    <a:pt x="3876066" y="3175646"/>
                  </a:cubicBezTo>
                  <a:cubicBezTo>
                    <a:pt x="3876728" y="3169295"/>
                    <a:pt x="3879268" y="3157607"/>
                    <a:pt x="3884669" y="3156073"/>
                  </a:cubicBezTo>
                  <a:cubicBezTo>
                    <a:pt x="3896928" y="3152494"/>
                    <a:pt x="3886195" y="3165977"/>
                    <a:pt x="3886261" y="3172071"/>
                  </a:cubicBezTo>
                  <a:cubicBezTo>
                    <a:pt x="3893119" y="3170026"/>
                    <a:pt x="3897773" y="3147158"/>
                    <a:pt x="3906464" y="3159588"/>
                  </a:cubicBezTo>
                  <a:cubicBezTo>
                    <a:pt x="3906769" y="3159841"/>
                    <a:pt x="3908954" y="3159075"/>
                    <a:pt x="3909378" y="3158566"/>
                  </a:cubicBezTo>
                  <a:cubicBezTo>
                    <a:pt x="3919861" y="3137973"/>
                    <a:pt x="3940800" y="3133870"/>
                    <a:pt x="3953474" y="3116829"/>
                  </a:cubicBezTo>
                  <a:cubicBezTo>
                    <a:pt x="3956990" y="3111996"/>
                    <a:pt x="3961418" y="3107924"/>
                    <a:pt x="3966333" y="3105121"/>
                  </a:cubicBezTo>
                  <a:cubicBezTo>
                    <a:pt x="3968942" y="3103846"/>
                    <a:pt x="3972520" y="3100792"/>
                    <a:pt x="3973374" y="3104091"/>
                  </a:cubicBezTo>
                  <a:cubicBezTo>
                    <a:pt x="3974346" y="3106630"/>
                    <a:pt x="3971982" y="3110698"/>
                    <a:pt x="3968645" y="3112228"/>
                  </a:cubicBezTo>
                  <a:cubicBezTo>
                    <a:pt x="3956752" y="3117838"/>
                    <a:pt x="3954941" y="3129271"/>
                    <a:pt x="3948332" y="3138427"/>
                  </a:cubicBezTo>
                  <a:cubicBezTo>
                    <a:pt x="3955668" y="3129016"/>
                    <a:pt x="3965499" y="3123409"/>
                    <a:pt x="3973443" y="3114505"/>
                  </a:cubicBezTo>
                  <a:cubicBezTo>
                    <a:pt x="3976838" y="3110435"/>
                    <a:pt x="3983751" y="3101532"/>
                    <a:pt x="3981275" y="3114998"/>
                  </a:cubicBezTo>
                  <a:cubicBezTo>
                    <a:pt x="3979580" y="3121351"/>
                    <a:pt x="3987828" y="3112700"/>
                    <a:pt x="3991165" y="3111170"/>
                  </a:cubicBezTo>
                  <a:cubicBezTo>
                    <a:pt x="4006517" y="3103267"/>
                    <a:pt x="4022351" y="3092315"/>
                    <a:pt x="4036374" y="3092797"/>
                  </a:cubicBezTo>
                  <a:cubicBezTo>
                    <a:pt x="4028130" y="3105766"/>
                    <a:pt x="4034021" y="3109819"/>
                    <a:pt x="4040155" y="3112346"/>
                  </a:cubicBezTo>
                  <a:cubicBezTo>
                    <a:pt x="4044769" y="3113608"/>
                    <a:pt x="4051327" y="3115628"/>
                    <a:pt x="4056842" y="3104695"/>
                  </a:cubicBezTo>
                  <a:cubicBezTo>
                    <a:pt x="4062367" y="3106717"/>
                    <a:pt x="4051514" y="3120961"/>
                    <a:pt x="4059524" y="3118152"/>
                  </a:cubicBezTo>
                  <a:cubicBezTo>
                    <a:pt x="4072329" y="3113302"/>
                    <a:pt x="4085616" y="3105403"/>
                    <a:pt x="4097381" y="3091920"/>
                  </a:cubicBezTo>
                  <a:cubicBezTo>
                    <a:pt x="4099635" y="3101567"/>
                    <a:pt x="4102922" y="3111212"/>
                    <a:pt x="4117907" y="3101278"/>
                  </a:cubicBezTo>
                  <a:cubicBezTo>
                    <a:pt x="4122093" y="3098730"/>
                    <a:pt x="4129071" y="3095923"/>
                    <a:pt x="4129734" y="3089572"/>
                  </a:cubicBezTo>
                  <a:cubicBezTo>
                    <a:pt x="4131530" y="3060868"/>
                    <a:pt x="4158719" y="3054213"/>
                    <a:pt x="4170189" y="3049112"/>
                  </a:cubicBezTo>
                  <a:cubicBezTo>
                    <a:pt x="4191246" y="3039928"/>
                    <a:pt x="4212004" y="3039126"/>
                    <a:pt x="4231492" y="3039852"/>
                  </a:cubicBezTo>
                  <a:cubicBezTo>
                    <a:pt x="4271975" y="3033934"/>
                    <a:pt x="4314689" y="3007438"/>
                    <a:pt x="4356135" y="2991104"/>
                  </a:cubicBezTo>
                  <a:cubicBezTo>
                    <a:pt x="4356376" y="2989579"/>
                    <a:pt x="4356618" y="2988055"/>
                    <a:pt x="4356859" y="2986531"/>
                  </a:cubicBezTo>
                  <a:cubicBezTo>
                    <a:pt x="4351579" y="2987303"/>
                    <a:pt x="4346723" y="2987566"/>
                    <a:pt x="4341867" y="2987829"/>
                  </a:cubicBezTo>
                  <a:cubicBezTo>
                    <a:pt x="4364010" y="2971786"/>
                    <a:pt x="4384774" y="2975303"/>
                    <a:pt x="4406733" y="2958244"/>
                  </a:cubicBezTo>
                  <a:cubicBezTo>
                    <a:pt x="4412193" y="2954169"/>
                    <a:pt x="4418444" y="2951618"/>
                    <a:pt x="4424511" y="2948051"/>
                  </a:cubicBezTo>
                  <a:cubicBezTo>
                    <a:pt x="4446417" y="2937849"/>
                    <a:pt x="4468139" y="2926633"/>
                    <a:pt x="4490465" y="2911606"/>
                  </a:cubicBezTo>
                  <a:cubicBezTo>
                    <a:pt x="4489125" y="2907036"/>
                    <a:pt x="4484453" y="2908315"/>
                    <a:pt x="4481477" y="2907559"/>
                  </a:cubicBezTo>
                  <a:lnTo>
                    <a:pt x="4512725" y="2890482"/>
                  </a:lnTo>
                  <a:cubicBezTo>
                    <a:pt x="4525522" y="2876996"/>
                    <a:pt x="4537833" y="2862242"/>
                    <a:pt x="4553791" y="2854847"/>
                  </a:cubicBezTo>
                  <a:cubicBezTo>
                    <a:pt x="4528124" y="2867086"/>
                    <a:pt x="4503496" y="2887960"/>
                    <a:pt x="4478616" y="2897405"/>
                  </a:cubicBezTo>
                  <a:lnTo>
                    <a:pt x="4478312" y="2897151"/>
                  </a:lnTo>
                  <a:cubicBezTo>
                    <a:pt x="4494808" y="2879850"/>
                    <a:pt x="4511670" y="2864577"/>
                    <a:pt x="4531758" y="2857173"/>
                  </a:cubicBezTo>
                  <a:cubicBezTo>
                    <a:pt x="4538736" y="2854366"/>
                    <a:pt x="4548628" y="2850538"/>
                    <a:pt x="4555054" y="2840367"/>
                  </a:cubicBezTo>
                  <a:cubicBezTo>
                    <a:pt x="4556448" y="2838077"/>
                    <a:pt x="4556019" y="2834269"/>
                    <a:pt x="4559115" y="2834264"/>
                  </a:cubicBezTo>
                  <a:cubicBezTo>
                    <a:pt x="4561483" y="2834512"/>
                    <a:pt x="4556814" y="2840108"/>
                    <a:pt x="4557421" y="2840615"/>
                  </a:cubicBezTo>
                  <a:lnTo>
                    <a:pt x="4562635" y="2837706"/>
                  </a:lnTo>
                  <a:lnTo>
                    <a:pt x="3895860" y="1023582"/>
                  </a:lnTo>
                  <a:lnTo>
                    <a:pt x="3757209" y="907902"/>
                  </a:lnTo>
                  <a:lnTo>
                    <a:pt x="3423513" y="0"/>
                  </a:lnTo>
                  <a:lnTo>
                    <a:pt x="3347489" y="17395"/>
                  </a:lnTo>
                  <a:lnTo>
                    <a:pt x="3328969" y="32664"/>
                  </a:lnTo>
                  <a:cubicBezTo>
                    <a:pt x="3319693" y="43266"/>
                    <a:pt x="3303790" y="50554"/>
                    <a:pt x="3291200" y="59831"/>
                  </a:cubicBezTo>
                  <a:cubicBezTo>
                    <a:pt x="3287225" y="62481"/>
                    <a:pt x="3284574" y="67782"/>
                    <a:pt x="3278611" y="65132"/>
                  </a:cubicBezTo>
                  <a:cubicBezTo>
                    <a:pt x="3272647" y="62481"/>
                    <a:pt x="3273310" y="57180"/>
                    <a:pt x="3276623" y="52542"/>
                  </a:cubicBezTo>
                  <a:cubicBezTo>
                    <a:pt x="3279273" y="49229"/>
                    <a:pt x="3290538" y="49229"/>
                    <a:pt x="3286562" y="43266"/>
                  </a:cubicBezTo>
                  <a:cubicBezTo>
                    <a:pt x="3278611" y="38627"/>
                    <a:pt x="3273973" y="45916"/>
                    <a:pt x="3264696" y="43928"/>
                  </a:cubicBezTo>
                  <a:cubicBezTo>
                    <a:pt x="3248131" y="40615"/>
                    <a:pt x="3236867" y="54530"/>
                    <a:pt x="3221626" y="58505"/>
                  </a:cubicBezTo>
                  <a:cubicBezTo>
                    <a:pt x="3246806" y="70432"/>
                    <a:pt x="3210362" y="73083"/>
                    <a:pt x="3212350" y="81034"/>
                  </a:cubicBezTo>
                  <a:lnTo>
                    <a:pt x="3160667" y="93624"/>
                  </a:lnTo>
                  <a:cubicBezTo>
                    <a:pt x="3143439" y="118803"/>
                    <a:pt x="3108983" y="110852"/>
                    <a:pt x="3081154" y="114827"/>
                  </a:cubicBezTo>
                  <a:cubicBezTo>
                    <a:pt x="3097056" y="128079"/>
                    <a:pt x="3045373" y="122116"/>
                    <a:pt x="3066576" y="136693"/>
                  </a:cubicBezTo>
                  <a:cubicBezTo>
                    <a:pt x="3072539" y="140669"/>
                    <a:pt x="3087780" y="142657"/>
                    <a:pt x="3079166" y="151271"/>
                  </a:cubicBezTo>
                  <a:cubicBezTo>
                    <a:pt x="3071215" y="159222"/>
                    <a:pt x="3056637" y="153921"/>
                    <a:pt x="3049348" y="151271"/>
                  </a:cubicBezTo>
                  <a:cubicBezTo>
                    <a:pt x="3019531" y="142657"/>
                    <a:pt x="2985075" y="147958"/>
                    <a:pt x="2969173" y="159884"/>
                  </a:cubicBezTo>
                  <a:cubicBezTo>
                    <a:pt x="2948632" y="175125"/>
                    <a:pt x="2939355" y="167836"/>
                    <a:pt x="2926103" y="161873"/>
                  </a:cubicBezTo>
                  <a:cubicBezTo>
                    <a:pt x="2910200" y="155247"/>
                    <a:pt x="2900261" y="159884"/>
                    <a:pt x="2887672" y="167173"/>
                  </a:cubicBezTo>
                  <a:cubicBezTo>
                    <a:pt x="2867131" y="179100"/>
                    <a:pt x="2883696" y="189702"/>
                    <a:pt x="2887672" y="201629"/>
                  </a:cubicBezTo>
                  <a:cubicBezTo>
                    <a:pt x="2832675" y="196328"/>
                    <a:pt x="2825386" y="201629"/>
                    <a:pt x="2835988" y="238073"/>
                  </a:cubicBezTo>
                  <a:cubicBezTo>
                    <a:pt x="2837976" y="244699"/>
                    <a:pt x="2828700" y="242048"/>
                    <a:pt x="2826049" y="244036"/>
                  </a:cubicBezTo>
                  <a:cubicBezTo>
                    <a:pt x="2800870" y="260601"/>
                    <a:pt x="2786955" y="289093"/>
                    <a:pt x="2796232" y="305659"/>
                  </a:cubicBezTo>
                  <a:cubicBezTo>
                    <a:pt x="2764426" y="295057"/>
                    <a:pt x="2758463" y="320899"/>
                    <a:pt x="2739247" y="327525"/>
                  </a:cubicBezTo>
                  <a:cubicBezTo>
                    <a:pt x="2720694" y="334151"/>
                    <a:pt x="2751837" y="337464"/>
                    <a:pt x="2748524" y="345415"/>
                  </a:cubicBezTo>
                  <a:cubicBezTo>
                    <a:pt x="2733947" y="348066"/>
                    <a:pt x="2708768" y="352704"/>
                    <a:pt x="2710755" y="358005"/>
                  </a:cubicBezTo>
                  <a:cubicBezTo>
                    <a:pt x="2715394" y="370595"/>
                    <a:pt x="2724670" y="383847"/>
                    <a:pt x="2747861" y="388485"/>
                  </a:cubicBezTo>
                  <a:cubicBezTo>
                    <a:pt x="2722020" y="389810"/>
                    <a:pt x="2722020" y="389810"/>
                    <a:pt x="2699491" y="399087"/>
                  </a:cubicBezTo>
                  <a:cubicBezTo>
                    <a:pt x="2708105" y="401737"/>
                    <a:pt x="2719369" y="395774"/>
                    <a:pt x="2726658" y="401074"/>
                  </a:cubicBezTo>
                  <a:cubicBezTo>
                    <a:pt x="2712743" y="413664"/>
                    <a:pt x="2712743" y="413664"/>
                    <a:pt x="2694852" y="407038"/>
                  </a:cubicBezTo>
                  <a:cubicBezTo>
                    <a:pt x="2670999" y="399087"/>
                    <a:pt x="2637206" y="408363"/>
                    <a:pt x="2641844" y="423603"/>
                  </a:cubicBezTo>
                  <a:cubicBezTo>
                    <a:pt x="2648470" y="444144"/>
                    <a:pt x="2625279" y="446132"/>
                    <a:pt x="2612689" y="456071"/>
                  </a:cubicBezTo>
                  <a:cubicBezTo>
                    <a:pt x="2603413" y="463360"/>
                    <a:pt x="2562331" y="462697"/>
                    <a:pt x="2594799" y="482575"/>
                  </a:cubicBezTo>
                  <a:cubicBezTo>
                    <a:pt x="2600100" y="485888"/>
                    <a:pt x="2590160" y="485888"/>
                    <a:pt x="2588173" y="486551"/>
                  </a:cubicBezTo>
                  <a:cubicBezTo>
                    <a:pt x="2570945" y="489201"/>
                    <a:pt x="2557693" y="499140"/>
                    <a:pt x="2539139" y="499140"/>
                  </a:cubicBezTo>
                  <a:cubicBezTo>
                    <a:pt x="2525887" y="498478"/>
                    <a:pt x="2515286" y="503779"/>
                    <a:pt x="2504684" y="508417"/>
                  </a:cubicBezTo>
                  <a:cubicBezTo>
                    <a:pt x="2497395" y="511067"/>
                    <a:pt x="2496070" y="515706"/>
                    <a:pt x="2504021" y="519019"/>
                  </a:cubicBezTo>
                  <a:cubicBezTo>
                    <a:pt x="2520586" y="522995"/>
                    <a:pt x="2536489" y="513718"/>
                    <a:pt x="2555705" y="514380"/>
                  </a:cubicBezTo>
                  <a:cubicBezTo>
                    <a:pt x="2547754" y="522995"/>
                    <a:pt x="2538477" y="528958"/>
                    <a:pt x="2527875" y="535584"/>
                  </a:cubicBezTo>
                  <a:cubicBezTo>
                    <a:pt x="2493420" y="557450"/>
                    <a:pt x="2449025" y="552149"/>
                    <a:pt x="2410594" y="561426"/>
                  </a:cubicBezTo>
                  <a:cubicBezTo>
                    <a:pt x="2399328" y="564739"/>
                    <a:pt x="2388065" y="568714"/>
                    <a:pt x="2392041" y="579316"/>
                  </a:cubicBezTo>
                  <a:cubicBezTo>
                    <a:pt x="2395354" y="582629"/>
                    <a:pt x="2400653" y="583954"/>
                    <a:pt x="2405954" y="583954"/>
                  </a:cubicBezTo>
                  <a:cubicBezTo>
                    <a:pt x="2415894" y="585279"/>
                    <a:pt x="2423183" y="587267"/>
                    <a:pt x="2420533" y="595881"/>
                  </a:cubicBezTo>
                  <a:cubicBezTo>
                    <a:pt x="2417882" y="604495"/>
                    <a:pt x="2407943" y="599195"/>
                    <a:pt x="2401980" y="601182"/>
                  </a:cubicBezTo>
                  <a:cubicBezTo>
                    <a:pt x="2374813" y="608471"/>
                    <a:pt x="2348308" y="601845"/>
                    <a:pt x="2321804" y="605158"/>
                  </a:cubicBezTo>
                  <a:cubicBezTo>
                    <a:pt x="2331081" y="591906"/>
                    <a:pt x="2346320" y="585279"/>
                    <a:pt x="2366199" y="584617"/>
                  </a:cubicBezTo>
                  <a:cubicBezTo>
                    <a:pt x="2387401" y="577328"/>
                    <a:pt x="2392041" y="566727"/>
                    <a:pt x="2380113" y="554800"/>
                  </a:cubicBezTo>
                  <a:cubicBezTo>
                    <a:pt x="2367523" y="542210"/>
                    <a:pt x="2352284" y="546848"/>
                    <a:pt x="2338369" y="556125"/>
                  </a:cubicBezTo>
                  <a:lnTo>
                    <a:pt x="2340357" y="552149"/>
                  </a:lnTo>
                  <a:cubicBezTo>
                    <a:pt x="2350296" y="536247"/>
                    <a:pt x="2337707" y="538234"/>
                    <a:pt x="2323129" y="543535"/>
                  </a:cubicBezTo>
                  <a:cubicBezTo>
                    <a:pt x="2303913" y="538234"/>
                    <a:pt x="2284034" y="534259"/>
                    <a:pt x="2262168" y="539560"/>
                  </a:cubicBezTo>
                  <a:cubicBezTo>
                    <a:pt x="2225063" y="546186"/>
                    <a:pt x="2211811" y="574015"/>
                    <a:pt x="2181330" y="583292"/>
                  </a:cubicBezTo>
                  <a:cubicBezTo>
                    <a:pt x="2163441" y="584617"/>
                    <a:pt x="2172053" y="562088"/>
                    <a:pt x="2148863" y="571365"/>
                  </a:cubicBezTo>
                  <a:cubicBezTo>
                    <a:pt x="2128985" y="587930"/>
                    <a:pt x="2090554" y="577991"/>
                    <a:pt x="2073325" y="599195"/>
                  </a:cubicBezTo>
                  <a:cubicBezTo>
                    <a:pt x="2092541" y="602508"/>
                    <a:pt x="2105131" y="588593"/>
                    <a:pt x="2123021" y="588593"/>
                  </a:cubicBezTo>
                  <a:cubicBezTo>
                    <a:pt x="2109107" y="605821"/>
                    <a:pt x="2109107" y="605158"/>
                    <a:pt x="2079289" y="605821"/>
                  </a:cubicBezTo>
                  <a:cubicBezTo>
                    <a:pt x="2068687" y="605821"/>
                    <a:pt x="2056759" y="610459"/>
                    <a:pt x="2053447" y="619735"/>
                  </a:cubicBezTo>
                  <a:cubicBezTo>
                    <a:pt x="2052785" y="621061"/>
                    <a:pt x="2064049" y="620398"/>
                    <a:pt x="2062061" y="623711"/>
                  </a:cubicBezTo>
                  <a:cubicBezTo>
                    <a:pt x="2060073" y="628349"/>
                    <a:pt x="2054772" y="623711"/>
                    <a:pt x="2051459" y="623711"/>
                  </a:cubicBezTo>
                  <a:cubicBezTo>
                    <a:pt x="2044832" y="623048"/>
                    <a:pt x="2038207" y="624374"/>
                    <a:pt x="2032907" y="626361"/>
                  </a:cubicBezTo>
                  <a:cubicBezTo>
                    <a:pt x="2035557" y="621723"/>
                    <a:pt x="2038870" y="617747"/>
                    <a:pt x="2042183" y="613109"/>
                  </a:cubicBezTo>
                  <a:cubicBezTo>
                    <a:pt x="2044833" y="609796"/>
                    <a:pt x="2049472" y="604495"/>
                    <a:pt x="2041519" y="601845"/>
                  </a:cubicBezTo>
                  <a:cubicBezTo>
                    <a:pt x="2034231" y="604495"/>
                    <a:pt x="2028931" y="606483"/>
                    <a:pt x="2021642" y="609796"/>
                  </a:cubicBezTo>
                  <a:cubicBezTo>
                    <a:pt x="2015016" y="619735"/>
                    <a:pt x="1994475" y="623048"/>
                    <a:pt x="2004413" y="642264"/>
                  </a:cubicBezTo>
                  <a:cubicBezTo>
                    <a:pt x="2005739" y="642264"/>
                    <a:pt x="2007065" y="641601"/>
                    <a:pt x="2008390" y="641601"/>
                  </a:cubicBezTo>
                  <a:cubicBezTo>
                    <a:pt x="1987186" y="656841"/>
                    <a:pt x="1961344" y="664130"/>
                    <a:pt x="1933515" y="669431"/>
                  </a:cubicBezTo>
                  <a:cubicBezTo>
                    <a:pt x="1939478" y="660154"/>
                    <a:pt x="1945442" y="650878"/>
                    <a:pt x="1952731" y="642927"/>
                  </a:cubicBezTo>
                  <a:cubicBezTo>
                    <a:pt x="1953393" y="642264"/>
                    <a:pt x="1953393" y="641601"/>
                    <a:pt x="1954055" y="641601"/>
                  </a:cubicBezTo>
                  <a:cubicBezTo>
                    <a:pt x="1952731" y="640939"/>
                    <a:pt x="1950743" y="640276"/>
                    <a:pt x="1949417" y="639613"/>
                  </a:cubicBezTo>
                  <a:cubicBezTo>
                    <a:pt x="1961344" y="629012"/>
                    <a:pt x="1965319" y="614434"/>
                    <a:pt x="1974597" y="601845"/>
                  </a:cubicBezTo>
                  <a:cubicBezTo>
                    <a:pt x="1970621" y="597869"/>
                    <a:pt x="1966646" y="601845"/>
                    <a:pt x="1962670" y="601182"/>
                  </a:cubicBezTo>
                  <a:cubicBezTo>
                    <a:pt x="1962007" y="601182"/>
                    <a:pt x="1960681" y="600519"/>
                    <a:pt x="1960682" y="599857"/>
                  </a:cubicBezTo>
                  <a:cubicBezTo>
                    <a:pt x="1960682" y="599195"/>
                    <a:pt x="1961345" y="598532"/>
                    <a:pt x="1961345" y="597869"/>
                  </a:cubicBezTo>
                  <a:cubicBezTo>
                    <a:pt x="1962006" y="596544"/>
                    <a:pt x="1962670" y="595219"/>
                    <a:pt x="1963332" y="594556"/>
                  </a:cubicBezTo>
                  <a:cubicBezTo>
                    <a:pt x="1959356" y="592568"/>
                    <a:pt x="1956044" y="591243"/>
                    <a:pt x="1953393" y="596544"/>
                  </a:cubicBezTo>
                  <a:cubicBezTo>
                    <a:pt x="1939478" y="619735"/>
                    <a:pt x="1919600" y="638951"/>
                    <a:pt x="1911648" y="665455"/>
                  </a:cubicBezTo>
                  <a:cubicBezTo>
                    <a:pt x="1910986" y="667443"/>
                    <a:pt x="1905686" y="667443"/>
                    <a:pt x="1901710" y="668768"/>
                  </a:cubicBezTo>
                  <a:cubicBezTo>
                    <a:pt x="1901710" y="668768"/>
                    <a:pt x="1901047" y="668768"/>
                    <a:pt x="1901047" y="669431"/>
                  </a:cubicBezTo>
                  <a:cubicBezTo>
                    <a:pt x="1900385" y="672744"/>
                    <a:pt x="1901047" y="676719"/>
                    <a:pt x="1901046" y="680695"/>
                  </a:cubicBezTo>
                  <a:cubicBezTo>
                    <a:pt x="1892433" y="684671"/>
                    <a:pt x="1883820" y="688647"/>
                    <a:pt x="1877856" y="694610"/>
                  </a:cubicBezTo>
                  <a:lnTo>
                    <a:pt x="1878519" y="693947"/>
                  </a:lnTo>
                  <a:cubicBezTo>
                    <a:pt x="1880507" y="691960"/>
                    <a:pt x="1880507" y="689972"/>
                    <a:pt x="1879181" y="687984"/>
                  </a:cubicBezTo>
                  <a:cubicBezTo>
                    <a:pt x="1855989" y="678045"/>
                    <a:pt x="1848039" y="679370"/>
                    <a:pt x="1812919" y="703224"/>
                  </a:cubicBezTo>
                  <a:cubicBezTo>
                    <a:pt x="1814246" y="701236"/>
                    <a:pt x="1813583" y="699248"/>
                    <a:pt x="1810933" y="696598"/>
                  </a:cubicBezTo>
                  <a:cubicBezTo>
                    <a:pt x="1801655" y="701236"/>
                    <a:pt x="1793704" y="707200"/>
                    <a:pt x="1783103" y="710513"/>
                  </a:cubicBezTo>
                  <a:cubicBezTo>
                    <a:pt x="1743346" y="723102"/>
                    <a:pt x="1730757" y="754908"/>
                    <a:pt x="1692325" y="768822"/>
                  </a:cubicBezTo>
                  <a:cubicBezTo>
                    <a:pt x="1690999" y="768822"/>
                    <a:pt x="1689012" y="769485"/>
                    <a:pt x="1687687" y="769485"/>
                  </a:cubicBezTo>
                  <a:cubicBezTo>
                    <a:pt x="1664496" y="783400"/>
                    <a:pt x="1643954" y="799965"/>
                    <a:pt x="1624077" y="815867"/>
                  </a:cubicBezTo>
                  <a:cubicBezTo>
                    <a:pt x="1625402" y="811892"/>
                    <a:pt x="1624077" y="807253"/>
                    <a:pt x="1615463" y="805928"/>
                  </a:cubicBezTo>
                  <a:cubicBezTo>
                    <a:pt x="1604199" y="803278"/>
                    <a:pt x="1592271" y="805928"/>
                    <a:pt x="1586308" y="792013"/>
                  </a:cubicBezTo>
                  <a:cubicBezTo>
                    <a:pt x="1590945" y="791351"/>
                    <a:pt x="1595584" y="791351"/>
                    <a:pt x="1599560" y="790688"/>
                  </a:cubicBezTo>
                  <a:cubicBezTo>
                    <a:pt x="1594922" y="774123"/>
                    <a:pt x="1573719" y="788038"/>
                    <a:pt x="1567755" y="773461"/>
                  </a:cubicBezTo>
                  <a:cubicBezTo>
                    <a:pt x="1545889" y="783400"/>
                    <a:pt x="1572392" y="790026"/>
                    <a:pt x="1569079" y="798640"/>
                  </a:cubicBezTo>
                  <a:cubicBezTo>
                    <a:pt x="1547877" y="813879"/>
                    <a:pt x="1539925" y="790688"/>
                    <a:pt x="1522035" y="782074"/>
                  </a:cubicBezTo>
                  <a:cubicBezTo>
                    <a:pt x="1535950" y="797314"/>
                    <a:pt x="1526010" y="802615"/>
                    <a:pt x="1516072" y="807253"/>
                  </a:cubicBezTo>
                  <a:cubicBezTo>
                    <a:pt x="1523360" y="815205"/>
                    <a:pt x="1533961" y="812554"/>
                    <a:pt x="1546552" y="820506"/>
                  </a:cubicBezTo>
                  <a:lnTo>
                    <a:pt x="1449811" y="827795"/>
                  </a:lnTo>
                  <a:cubicBezTo>
                    <a:pt x="1471013" y="839721"/>
                    <a:pt x="1493543" y="837071"/>
                    <a:pt x="1516734" y="835083"/>
                  </a:cubicBezTo>
                  <a:cubicBezTo>
                    <a:pt x="1495531" y="845022"/>
                    <a:pt x="1488241" y="866226"/>
                    <a:pt x="1474990" y="881466"/>
                  </a:cubicBezTo>
                  <a:cubicBezTo>
                    <a:pt x="1467039" y="890079"/>
                    <a:pt x="1454448" y="902669"/>
                    <a:pt x="1459750" y="919234"/>
                  </a:cubicBezTo>
                  <a:cubicBezTo>
                    <a:pt x="1466376" y="923210"/>
                    <a:pt x="1466375" y="927848"/>
                    <a:pt x="1461738" y="933149"/>
                  </a:cubicBezTo>
                  <a:cubicBezTo>
                    <a:pt x="1458425" y="939113"/>
                    <a:pt x="1463725" y="940438"/>
                    <a:pt x="1467038" y="942426"/>
                  </a:cubicBezTo>
                  <a:cubicBezTo>
                    <a:pt x="1449811" y="954353"/>
                    <a:pt x="1421318" y="978206"/>
                    <a:pt x="1387524" y="954353"/>
                  </a:cubicBezTo>
                  <a:cubicBezTo>
                    <a:pt x="1379573" y="948389"/>
                    <a:pt x="1369635" y="955678"/>
                    <a:pt x="1363009" y="958328"/>
                  </a:cubicBezTo>
                  <a:cubicBezTo>
                    <a:pt x="1338492" y="968930"/>
                    <a:pt x="1347768" y="982845"/>
                    <a:pt x="1356382" y="995434"/>
                  </a:cubicBezTo>
                  <a:cubicBezTo>
                    <a:pt x="1329879" y="998085"/>
                    <a:pt x="1308675" y="1008024"/>
                    <a:pt x="1292773" y="1021276"/>
                  </a:cubicBezTo>
                  <a:cubicBezTo>
                    <a:pt x="1282171" y="1029890"/>
                    <a:pt x="1309337" y="1028565"/>
                    <a:pt x="1306687" y="1038504"/>
                  </a:cubicBezTo>
                  <a:cubicBezTo>
                    <a:pt x="1288134" y="1035191"/>
                    <a:pt x="1285484" y="1045793"/>
                    <a:pt x="1283496" y="1053081"/>
                  </a:cubicBezTo>
                  <a:cubicBezTo>
                    <a:pt x="1280846" y="1064345"/>
                    <a:pt x="1281508" y="1076273"/>
                    <a:pt x="1304037" y="1077598"/>
                  </a:cubicBezTo>
                  <a:cubicBezTo>
                    <a:pt x="1300061" y="1084887"/>
                    <a:pt x="1293435" y="1090850"/>
                    <a:pt x="1286146" y="1095488"/>
                  </a:cubicBezTo>
                  <a:cubicBezTo>
                    <a:pt x="1282171" y="1097476"/>
                    <a:pt x="1278194" y="1099464"/>
                    <a:pt x="1273557" y="1101452"/>
                  </a:cubicBezTo>
                  <a:cubicBezTo>
                    <a:pt x="1267592" y="1104102"/>
                    <a:pt x="1262292" y="1107415"/>
                    <a:pt x="1258317" y="1111391"/>
                  </a:cubicBezTo>
                  <a:cubicBezTo>
                    <a:pt x="1253016" y="1114041"/>
                    <a:pt x="1247715" y="1116692"/>
                    <a:pt x="1243076" y="1120005"/>
                  </a:cubicBezTo>
                  <a:cubicBezTo>
                    <a:pt x="1238439" y="1122655"/>
                    <a:pt x="1221210" y="1125306"/>
                    <a:pt x="1229825" y="1129944"/>
                  </a:cubicBezTo>
                  <a:cubicBezTo>
                    <a:pt x="1248378" y="1139883"/>
                    <a:pt x="1231149" y="1140545"/>
                    <a:pt x="1223861" y="1141208"/>
                  </a:cubicBezTo>
                  <a:cubicBezTo>
                    <a:pt x="1206633" y="1143196"/>
                    <a:pt x="1191393" y="1151147"/>
                    <a:pt x="1173503" y="1151810"/>
                  </a:cubicBezTo>
                  <a:cubicBezTo>
                    <a:pt x="1190068" y="1152473"/>
                    <a:pt x="1205308" y="1160424"/>
                    <a:pt x="1221873" y="1150485"/>
                  </a:cubicBezTo>
                  <a:cubicBezTo>
                    <a:pt x="1227174" y="1147172"/>
                    <a:pt x="1233137" y="1148497"/>
                    <a:pt x="1236451" y="1151810"/>
                  </a:cubicBezTo>
                  <a:cubicBezTo>
                    <a:pt x="1240425" y="1156448"/>
                    <a:pt x="1233137" y="1158436"/>
                    <a:pt x="1229162" y="1160424"/>
                  </a:cubicBezTo>
                  <a:cubicBezTo>
                    <a:pt x="1221873" y="1164400"/>
                    <a:pt x="1213259" y="1166387"/>
                    <a:pt x="1203983" y="1166387"/>
                  </a:cubicBezTo>
                  <a:cubicBezTo>
                    <a:pt x="1172840" y="1166387"/>
                    <a:pt x="1149649" y="1190904"/>
                    <a:pt x="1115856" y="1184940"/>
                  </a:cubicBezTo>
                  <a:cubicBezTo>
                    <a:pt x="1115193" y="1184940"/>
                    <a:pt x="1112543" y="1186928"/>
                    <a:pt x="1112543" y="1187591"/>
                  </a:cubicBezTo>
                  <a:cubicBezTo>
                    <a:pt x="1119832" y="1211445"/>
                    <a:pt x="1088689" y="1195542"/>
                    <a:pt x="1080738" y="1202168"/>
                  </a:cubicBezTo>
                  <a:cubicBezTo>
                    <a:pt x="1088026" y="1208132"/>
                    <a:pt x="1113206" y="1206806"/>
                    <a:pt x="1099291" y="1220059"/>
                  </a:cubicBezTo>
                  <a:cubicBezTo>
                    <a:pt x="1092665" y="1226022"/>
                    <a:pt x="1076762" y="1218071"/>
                    <a:pt x="1068148" y="1212770"/>
                  </a:cubicBezTo>
                  <a:cubicBezTo>
                    <a:pt x="1062847" y="1209457"/>
                    <a:pt x="1046282" y="1210782"/>
                    <a:pt x="1054233" y="1201506"/>
                  </a:cubicBezTo>
                  <a:cubicBezTo>
                    <a:pt x="1064173" y="1190904"/>
                    <a:pt x="1070136" y="1175001"/>
                    <a:pt x="1104592" y="1182290"/>
                  </a:cubicBezTo>
                  <a:cubicBezTo>
                    <a:pt x="1085376" y="1169038"/>
                    <a:pt x="1068148" y="1160424"/>
                    <a:pt x="1079412" y="1143196"/>
                  </a:cubicBezTo>
                  <a:cubicBezTo>
                    <a:pt x="1056221" y="1159099"/>
                    <a:pt x="1010501" y="1163737"/>
                    <a:pt x="1030379" y="1196205"/>
                  </a:cubicBezTo>
                  <a:cubicBezTo>
                    <a:pt x="1035680" y="1204156"/>
                    <a:pt x="1025079" y="1208795"/>
                    <a:pt x="1015802" y="1207469"/>
                  </a:cubicBezTo>
                  <a:cubicBezTo>
                    <a:pt x="976708" y="1203493"/>
                    <a:pt x="1005200" y="1231986"/>
                    <a:pt x="982009" y="1237949"/>
                  </a:cubicBezTo>
                  <a:cubicBezTo>
                    <a:pt x="975383" y="1239937"/>
                    <a:pt x="1002550" y="1234636"/>
                    <a:pt x="999237" y="1248551"/>
                  </a:cubicBezTo>
                  <a:cubicBezTo>
                    <a:pt x="957492" y="1249876"/>
                    <a:pt x="923037" y="1269092"/>
                    <a:pt x="885268" y="1280356"/>
                  </a:cubicBezTo>
                  <a:cubicBezTo>
                    <a:pt x="866715" y="1285657"/>
                    <a:pt x="852800" y="1303547"/>
                    <a:pt x="827621" y="1288970"/>
                  </a:cubicBezTo>
                  <a:cubicBezTo>
                    <a:pt x="822320" y="1299572"/>
                    <a:pt x="834910" y="1312824"/>
                    <a:pt x="815032" y="1316800"/>
                  </a:cubicBezTo>
                  <a:cubicBezTo>
                    <a:pt x="782564" y="1322763"/>
                    <a:pt x="765999" y="1336015"/>
                    <a:pt x="757385" y="1357219"/>
                  </a:cubicBezTo>
                  <a:cubicBezTo>
                    <a:pt x="754734" y="1364508"/>
                    <a:pt x="742145" y="1374447"/>
                    <a:pt x="732206" y="1375772"/>
                  </a:cubicBezTo>
                  <a:cubicBezTo>
                    <a:pt x="707026" y="1378422"/>
                    <a:pt x="693112" y="1392337"/>
                    <a:pt x="673896" y="1400951"/>
                  </a:cubicBezTo>
                  <a:cubicBezTo>
                    <a:pt x="667933" y="1403601"/>
                    <a:pt x="667270" y="1407577"/>
                    <a:pt x="658656" y="1402939"/>
                  </a:cubicBezTo>
                  <a:cubicBezTo>
                    <a:pt x="646066" y="1396313"/>
                    <a:pt x="629501" y="1401613"/>
                    <a:pt x="621550" y="1407577"/>
                  </a:cubicBezTo>
                  <a:cubicBezTo>
                    <a:pt x="613599" y="1414203"/>
                    <a:pt x="617574" y="1422817"/>
                    <a:pt x="631489" y="1427455"/>
                  </a:cubicBezTo>
                  <a:lnTo>
                    <a:pt x="632666" y="1428777"/>
                  </a:lnTo>
                  <a:lnTo>
                    <a:pt x="755927" y="1364706"/>
                  </a:lnTo>
                  <a:lnTo>
                    <a:pt x="959049" y="1488773"/>
                  </a:lnTo>
                  <a:lnTo>
                    <a:pt x="129773" y="1919821"/>
                  </a:lnTo>
                  <a:lnTo>
                    <a:pt x="152016" y="1962997"/>
                  </a:lnTo>
                  <a:lnTo>
                    <a:pt x="1060801" y="1490620"/>
                  </a:lnTo>
                  <a:lnTo>
                    <a:pt x="1111305" y="1587783"/>
                  </a:lnTo>
                  <a:lnTo>
                    <a:pt x="1177747" y="1553247"/>
                  </a:lnTo>
                  <a:lnTo>
                    <a:pt x="1196987" y="1590261"/>
                  </a:lnTo>
                  <a:lnTo>
                    <a:pt x="1295266" y="1539176"/>
                  </a:lnTo>
                  <a:lnTo>
                    <a:pt x="1317392" y="1581743"/>
                  </a:lnTo>
                  <a:lnTo>
                    <a:pt x="1219113" y="1632828"/>
                  </a:lnTo>
                  <a:lnTo>
                    <a:pt x="1238352" y="1669842"/>
                  </a:lnTo>
                  <a:lnTo>
                    <a:pt x="1171910" y="1704378"/>
                  </a:lnTo>
                  <a:lnTo>
                    <a:pt x="1222414" y="1801540"/>
                  </a:lnTo>
                  <a:lnTo>
                    <a:pt x="312495" y="2274507"/>
                  </a:lnTo>
                  <a:lnTo>
                    <a:pt x="330953" y="2310336"/>
                  </a:lnTo>
                  <a:lnTo>
                    <a:pt x="1226570" y="1844803"/>
                  </a:lnTo>
                  <a:cubicBezTo>
                    <a:pt x="1258959" y="1907114"/>
                    <a:pt x="1290584" y="1967957"/>
                    <a:pt x="1322020" y="2028435"/>
                  </a:cubicBezTo>
                  <a:lnTo>
                    <a:pt x="425732" y="2494316"/>
                  </a:lnTo>
                  <a:lnTo>
                    <a:pt x="444415" y="2530581"/>
                  </a:lnTo>
                  <a:lnTo>
                    <a:pt x="1543383" y="1967885"/>
                  </a:lnTo>
                  <a:lnTo>
                    <a:pt x="1521784" y="2248246"/>
                  </a:lnTo>
                  <a:lnTo>
                    <a:pt x="557247" y="2749602"/>
                  </a:lnTo>
                  <a:lnTo>
                    <a:pt x="574952" y="2783971"/>
                  </a:lnTo>
                  <a:lnTo>
                    <a:pt x="593830" y="2773514"/>
                  </a:lnTo>
                  <a:cubicBezTo>
                    <a:pt x="917273" y="2605391"/>
                    <a:pt x="1241523" y="2438824"/>
                    <a:pt x="1563351" y="2267593"/>
                  </a:cubicBezTo>
                  <a:cubicBezTo>
                    <a:pt x="1607085" y="2244860"/>
                    <a:pt x="1647268" y="2238781"/>
                    <a:pt x="1703518" y="2283580"/>
                  </a:cubicBezTo>
                  <a:cubicBezTo>
                    <a:pt x="1725325" y="2300873"/>
                    <a:pt x="1742091" y="2299068"/>
                    <a:pt x="1759392" y="2290075"/>
                  </a:cubicBezTo>
                  <a:cubicBezTo>
                    <a:pt x="1846053" y="2243055"/>
                    <a:pt x="1933445" y="2198617"/>
                    <a:pt x="2021318" y="2153929"/>
                  </a:cubicBezTo>
                  <a:cubicBezTo>
                    <a:pt x="2030449" y="2149182"/>
                    <a:pt x="2043120" y="2146544"/>
                    <a:pt x="2053811" y="2151846"/>
                  </a:cubicBezTo>
                  <a:cubicBezTo>
                    <a:pt x="2118210" y="2186486"/>
                    <a:pt x="2182457" y="2223180"/>
                    <a:pt x="2249837" y="2261207"/>
                  </a:cubicBezTo>
                  <a:lnTo>
                    <a:pt x="716291" y="3058327"/>
                  </a:lnTo>
                  <a:lnTo>
                    <a:pt x="734394" y="3093467"/>
                  </a:lnTo>
                  <a:lnTo>
                    <a:pt x="1946038" y="2463667"/>
                  </a:lnTo>
                  <a:lnTo>
                    <a:pt x="2012906" y="2592313"/>
                  </a:lnTo>
                  <a:lnTo>
                    <a:pt x="2100878" y="2546586"/>
                  </a:lnTo>
                  <a:lnTo>
                    <a:pt x="2126352" y="2595594"/>
                  </a:lnTo>
                  <a:lnTo>
                    <a:pt x="2256477" y="2527957"/>
                  </a:lnTo>
                  <a:lnTo>
                    <a:pt x="2285772" y="2584317"/>
                  </a:lnTo>
                  <a:lnTo>
                    <a:pt x="2155647" y="2651954"/>
                  </a:lnTo>
                  <a:lnTo>
                    <a:pt x="2181122" y="2700963"/>
                  </a:lnTo>
                  <a:lnTo>
                    <a:pt x="2093150" y="2746690"/>
                  </a:lnTo>
                  <a:lnTo>
                    <a:pt x="2160019" y="2875336"/>
                  </a:lnTo>
                  <a:lnTo>
                    <a:pt x="946873" y="3505916"/>
                  </a:lnTo>
                  <a:lnTo>
                    <a:pt x="965743" y="3542545"/>
                  </a:lnTo>
                  <a:lnTo>
                    <a:pt x="2501053" y="2744506"/>
                  </a:lnTo>
                  <a:cubicBezTo>
                    <a:pt x="2556202" y="2850604"/>
                    <a:pt x="2610053" y="2954206"/>
                    <a:pt x="2663580" y="3057184"/>
                  </a:cubicBezTo>
                  <a:lnTo>
                    <a:pt x="1127128" y="3855815"/>
                  </a:lnTo>
                  <a:lnTo>
                    <a:pt x="1147072" y="3894527"/>
                  </a:lnTo>
                  <a:lnTo>
                    <a:pt x="1185950" y="3874319"/>
                  </a:lnTo>
                  <a:cubicBezTo>
                    <a:pt x="1421712" y="3751772"/>
                    <a:pt x="1655655" y="3625728"/>
                    <a:pt x="1893962" y="3508077"/>
                  </a:cubicBezTo>
                  <a:cubicBezTo>
                    <a:pt x="2130840" y="3391170"/>
                    <a:pt x="2353526" y="3245214"/>
                    <a:pt x="2604582" y="3155584"/>
                  </a:cubicBezTo>
                  <a:cubicBezTo>
                    <a:pt x="2687909" y="3125599"/>
                    <a:pt x="2763913" y="3074543"/>
                    <a:pt x="2843929" y="3032952"/>
                  </a:cubicBezTo>
                  <a:cubicBezTo>
                    <a:pt x="2869378" y="3081912"/>
                    <a:pt x="2892646" y="3126676"/>
                    <a:pt x="2917368" y="3174237"/>
                  </a:cubicBezTo>
                  <a:cubicBezTo>
                    <a:pt x="2827350" y="3221027"/>
                    <a:pt x="2739476" y="3266704"/>
                    <a:pt x="2653029" y="3311638"/>
                  </a:cubicBezTo>
                  <a:cubicBezTo>
                    <a:pt x="2657519" y="3337733"/>
                    <a:pt x="2667961" y="3343855"/>
                    <a:pt x="2689745" y="3331643"/>
                  </a:cubicBezTo>
                  <a:cubicBezTo>
                    <a:pt x="2744392" y="3302350"/>
                    <a:pt x="2799052" y="3274826"/>
                    <a:pt x="2854063" y="3246232"/>
                  </a:cubicBezTo>
                  <a:cubicBezTo>
                    <a:pt x="2881211" y="3232121"/>
                    <a:pt x="2907645" y="3218380"/>
                    <a:pt x="2935508" y="3203898"/>
                  </a:cubicBezTo>
                  <a:cubicBezTo>
                    <a:pt x="2960958" y="3252859"/>
                    <a:pt x="2983135" y="3295525"/>
                    <a:pt x="3007130" y="3341687"/>
                  </a:cubicBezTo>
                  <a:cubicBezTo>
                    <a:pt x="2908626" y="3405326"/>
                    <a:pt x="2794466" y="3435347"/>
                    <a:pt x="2710455" y="3519882"/>
                  </a:cubicBezTo>
                  <a:cubicBezTo>
                    <a:pt x="2258221" y="3754948"/>
                    <a:pt x="1805987" y="3990015"/>
                    <a:pt x="1353753" y="4225081"/>
                  </a:cubicBezTo>
                  <a:lnTo>
                    <a:pt x="1325048" y="4240002"/>
                  </a:lnTo>
                  <a:close/>
                  <a:moveTo>
                    <a:pt x="1527900" y="4633498"/>
                  </a:moveTo>
                  <a:lnTo>
                    <a:pt x="1529775" y="4627569"/>
                  </a:lnTo>
                  <a:cubicBezTo>
                    <a:pt x="1571277" y="4604377"/>
                    <a:pt x="1612230" y="4578139"/>
                    <a:pt x="1653240" y="4549361"/>
                  </a:cubicBezTo>
                  <a:cubicBezTo>
                    <a:pt x="1665438" y="4544004"/>
                    <a:pt x="1677807" y="4526710"/>
                    <a:pt x="1690194" y="4531003"/>
                  </a:cubicBezTo>
                  <a:cubicBezTo>
                    <a:pt x="1691105" y="4531764"/>
                    <a:pt x="1695221" y="4518803"/>
                    <a:pt x="1703839" y="4516500"/>
                  </a:cubicBezTo>
                  <a:cubicBezTo>
                    <a:pt x="1715067" y="4512923"/>
                    <a:pt x="1725627" y="4511379"/>
                    <a:pt x="1733279" y="4515175"/>
                  </a:cubicBezTo>
                  <a:cubicBezTo>
                    <a:pt x="1737956" y="4518214"/>
                    <a:pt x="1742751" y="4516173"/>
                    <a:pt x="1749850" y="4512603"/>
                  </a:cubicBezTo>
                  <a:cubicBezTo>
                    <a:pt x="1746322" y="4504483"/>
                    <a:pt x="1736420" y="4495358"/>
                    <a:pt x="1760576" y="4490486"/>
                  </a:cubicBezTo>
                  <a:cubicBezTo>
                    <a:pt x="1764520" y="4489463"/>
                    <a:pt x="1780358" y="4482829"/>
                    <a:pt x="1783637" y="4483839"/>
                  </a:cubicBezTo>
                  <a:cubicBezTo>
                    <a:pt x="1779622" y="4474449"/>
                    <a:pt x="1783193" y="4462759"/>
                    <a:pt x="1789985" y="4454618"/>
                  </a:cubicBezTo>
                  <a:cubicBezTo>
                    <a:pt x="1794655" y="4449022"/>
                    <a:pt x="1804052" y="4435289"/>
                    <a:pt x="1812494" y="4440606"/>
                  </a:cubicBezTo>
                  <a:cubicBezTo>
                    <a:pt x="1814547" y="4427648"/>
                    <a:pt x="1824322" y="4428900"/>
                    <a:pt x="1830510" y="4424571"/>
                  </a:cubicBezTo>
                  <a:cubicBezTo>
                    <a:pt x="1844463" y="4414639"/>
                    <a:pt x="1857926" y="4399120"/>
                    <a:pt x="1872378" y="4403410"/>
                  </a:cubicBezTo>
                  <a:cubicBezTo>
                    <a:pt x="1872432" y="4396553"/>
                    <a:pt x="1872549" y="4391473"/>
                    <a:pt x="1872908" y="4384868"/>
                  </a:cubicBezTo>
                  <a:cubicBezTo>
                    <a:pt x="1882496" y="4380786"/>
                    <a:pt x="1891791" y="4389405"/>
                    <a:pt x="1899907" y="4368561"/>
                  </a:cubicBezTo>
                  <a:cubicBezTo>
                    <a:pt x="1901239" y="4364496"/>
                    <a:pt x="1921205" y="4357854"/>
                    <a:pt x="1931887" y="4355548"/>
                  </a:cubicBezTo>
                  <a:cubicBezTo>
                    <a:pt x="1947242" y="4351964"/>
                    <a:pt x="1947426" y="4352979"/>
                    <a:pt x="1948442" y="4335706"/>
                  </a:cubicBezTo>
                  <a:cubicBezTo>
                    <a:pt x="1957126" y="4339499"/>
                    <a:pt x="1964104" y="4336692"/>
                    <a:pt x="1969191" y="4321951"/>
                  </a:cubicBezTo>
                  <a:cubicBezTo>
                    <a:pt x="1971854" y="4313818"/>
                    <a:pt x="1977677" y="4307457"/>
                    <a:pt x="1985808" y="4303886"/>
                  </a:cubicBezTo>
                  <a:cubicBezTo>
                    <a:pt x="1991027" y="4301336"/>
                    <a:pt x="1998913" y="4294972"/>
                    <a:pt x="1995813" y="4290660"/>
                  </a:cubicBezTo>
                  <a:cubicBezTo>
                    <a:pt x="1993624" y="4287109"/>
                    <a:pt x="1987367" y="4281024"/>
                    <a:pt x="1979422" y="4289929"/>
                  </a:cubicBezTo>
                  <a:cubicBezTo>
                    <a:pt x="1971902" y="4298324"/>
                    <a:pt x="1962860" y="4301136"/>
                    <a:pt x="1956251" y="4310292"/>
                  </a:cubicBezTo>
                  <a:cubicBezTo>
                    <a:pt x="1953159" y="4314616"/>
                    <a:pt x="1945639" y="4323011"/>
                    <a:pt x="1947571" y="4310817"/>
                  </a:cubicBezTo>
                  <a:cubicBezTo>
                    <a:pt x="1944961" y="4312091"/>
                    <a:pt x="1940713" y="4312861"/>
                    <a:pt x="1939319" y="4315150"/>
                  </a:cubicBezTo>
                  <a:cubicBezTo>
                    <a:pt x="1921797" y="4341090"/>
                    <a:pt x="1897217" y="4346470"/>
                    <a:pt x="1876655" y="4365558"/>
                  </a:cubicBezTo>
                  <a:cubicBezTo>
                    <a:pt x="1857670" y="4383374"/>
                    <a:pt x="1836076" y="4402463"/>
                    <a:pt x="1813435" y="4404284"/>
                  </a:cubicBezTo>
                  <a:cubicBezTo>
                    <a:pt x="1808882" y="4404801"/>
                    <a:pt x="1806948" y="4412678"/>
                    <a:pt x="1802761" y="4415225"/>
                  </a:cubicBezTo>
                  <a:cubicBezTo>
                    <a:pt x="1800455" y="4416754"/>
                    <a:pt x="1797059" y="4420824"/>
                    <a:pt x="1795723" y="4420572"/>
                  </a:cubicBezTo>
                  <a:cubicBezTo>
                    <a:pt x="1772293" y="4420871"/>
                    <a:pt x="1751923" y="4453928"/>
                    <a:pt x="1729711" y="4459558"/>
                  </a:cubicBezTo>
                  <a:cubicBezTo>
                    <a:pt x="1725462" y="4460328"/>
                    <a:pt x="1716548" y="4471012"/>
                    <a:pt x="1717752" y="4459072"/>
                  </a:cubicBezTo>
                  <a:cubicBezTo>
                    <a:pt x="1722604" y="4454491"/>
                    <a:pt x="1717262" y="4453486"/>
                    <a:pt x="1719202" y="4449926"/>
                  </a:cubicBezTo>
                  <a:cubicBezTo>
                    <a:pt x="1731881" y="4441521"/>
                    <a:pt x="1745900" y="4437684"/>
                    <a:pt x="1757724" y="4421660"/>
                  </a:cubicBezTo>
                  <a:cubicBezTo>
                    <a:pt x="1745469" y="4429557"/>
                    <a:pt x="1733333" y="4436692"/>
                    <a:pt x="1720775" y="4444335"/>
                  </a:cubicBezTo>
                  <a:cubicBezTo>
                    <a:pt x="1710817" y="4442069"/>
                    <a:pt x="1703407" y="4436749"/>
                    <a:pt x="1701091" y="4425323"/>
                  </a:cubicBezTo>
                  <a:cubicBezTo>
                    <a:pt x="1700907" y="4424308"/>
                    <a:pt x="1702302" y="4422019"/>
                    <a:pt x="1703271" y="4420240"/>
                  </a:cubicBezTo>
                  <a:cubicBezTo>
                    <a:pt x="1717360" y="4426817"/>
                    <a:pt x="1717521" y="4401925"/>
                    <a:pt x="1728627" y="4399111"/>
                  </a:cubicBezTo>
                  <a:cubicBezTo>
                    <a:pt x="1732571" y="4398087"/>
                    <a:pt x="1732872" y="4394023"/>
                    <a:pt x="1731171" y="4391740"/>
                  </a:cubicBezTo>
                  <a:cubicBezTo>
                    <a:pt x="1727584" y="4386159"/>
                    <a:pt x="1725454" y="4380067"/>
                    <a:pt x="1738745" y="4376486"/>
                  </a:cubicBezTo>
                  <a:cubicBezTo>
                    <a:pt x="1743419" y="4375208"/>
                    <a:pt x="1743174" y="4372414"/>
                    <a:pt x="1742624" y="4369368"/>
                  </a:cubicBezTo>
                  <a:cubicBezTo>
                    <a:pt x="1742563" y="4367589"/>
                    <a:pt x="1745047" y="4362759"/>
                    <a:pt x="1745775" y="4362503"/>
                  </a:cubicBezTo>
                  <a:cubicBezTo>
                    <a:pt x="1762161" y="4358917"/>
                    <a:pt x="1776471" y="4338062"/>
                    <a:pt x="1792553" y="4334222"/>
                  </a:cubicBezTo>
                  <a:cubicBezTo>
                    <a:pt x="1801900" y="4331665"/>
                    <a:pt x="1811490" y="4331900"/>
                    <a:pt x="1817971" y="4314871"/>
                  </a:cubicBezTo>
                  <a:cubicBezTo>
                    <a:pt x="1819970" y="4308771"/>
                    <a:pt x="1830527" y="4302910"/>
                    <a:pt x="1834231" y="4303411"/>
                  </a:cubicBezTo>
                  <a:cubicBezTo>
                    <a:pt x="1849164" y="4304652"/>
                    <a:pt x="1864636" y="4295987"/>
                    <a:pt x="1880412" y="4287576"/>
                  </a:cubicBezTo>
                  <a:cubicBezTo>
                    <a:pt x="1887937" y="4283498"/>
                    <a:pt x="1887519" y="4292643"/>
                    <a:pt x="1892680" y="4292633"/>
                  </a:cubicBezTo>
                  <a:cubicBezTo>
                    <a:pt x="1887713" y="4306612"/>
                    <a:pt x="1875392" y="4308413"/>
                    <a:pt x="1867081" y="4315286"/>
                  </a:cubicBezTo>
                  <a:cubicBezTo>
                    <a:pt x="1861197" y="4319869"/>
                    <a:pt x="1854463" y="4325470"/>
                    <a:pt x="1845484" y="4330058"/>
                  </a:cubicBezTo>
                  <a:cubicBezTo>
                    <a:pt x="1854292" y="4337407"/>
                    <a:pt x="1869885" y="4327981"/>
                    <a:pt x="1874858" y="4322637"/>
                  </a:cubicBezTo>
                  <a:cubicBezTo>
                    <a:pt x="1892083" y="4305079"/>
                    <a:pt x="1900704" y="4307096"/>
                    <a:pt x="1910304" y="4315967"/>
                  </a:cubicBezTo>
                  <a:cubicBezTo>
                    <a:pt x="1902402" y="4305060"/>
                    <a:pt x="1901118" y="4293633"/>
                    <a:pt x="1928117" y="4277327"/>
                  </a:cubicBezTo>
                  <a:cubicBezTo>
                    <a:pt x="1916403" y="4279635"/>
                    <a:pt x="1912096" y="4282945"/>
                    <a:pt x="1907668" y="4287017"/>
                  </a:cubicBezTo>
                  <a:cubicBezTo>
                    <a:pt x="1904089" y="4290072"/>
                    <a:pt x="1903177" y="4289312"/>
                    <a:pt x="1905542" y="4285243"/>
                  </a:cubicBezTo>
                  <a:cubicBezTo>
                    <a:pt x="1906087" y="4283971"/>
                    <a:pt x="1907361" y="4282445"/>
                    <a:pt x="1908209" y="4281428"/>
                  </a:cubicBezTo>
                  <a:cubicBezTo>
                    <a:pt x="1908633" y="4280919"/>
                    <a:pt x="1909787" y="4280155"/>
                    <a:pt x="1909787" y="4280155"/>
                  </a:cubicBezTo>
                  <a:cubicBezTo>
                    <a:pt x="1912662" y="4269609"/>
                    <a:pt x="1918619" y="4261851"/>
                    <a:pt x="1925639" y="4254980"/>
                  </a:cubicBezTo>
                  <a:lnTo>
                    <a:pt x="1935051" y="4246575"/>
                  </a:lnTo>
                  <a:lnTo>
                    <a:pt x="1456562" y="4495288"/>
                  </a:lnTo>
                  <a:lnTo>
                    <a:pt x="1512446" y="4603766"/>
                  </a:lnTo>
                  <a:lnTo>
                    <a:pt x="1532842" y="4593021"/>
                  </a:lnTo>
                  <a:cubicBezTo>
                    <a:pt x="1538181" y="4589709"/>
                    <a:pt x="1541397" y="4588940"/>
                    <a:pt x="1546188" y="4582583"/>
                  </a:cubicBezTo>
                  <a:cubicBezTo>
                    <a:pt x="1559406" y="4564270"/>
                    <a:pt x="1577253" y="4564489"/>
                    <a:pt x="1592113" y="4551000"/>
                  </a:cubicBezTo>
                  <a:cubicBezTo>
                    <a:pt x="1625059" y="4531888"/>
                    <a:pt x="1658916" y="4513537"/>
                    <a:pt x="1691679" y="4493410"/>
                  </a:cubicBezTo>
                  <a:cubicBezTo>
                    <a:pt x="1700051" y="4488315"/>
                    <a:pt x="1708128" y="4491601"/>
                    <a:pt x="1715706" y="4480666"/>
                  </a:cubicBezTo>
                  <a:cubicBezTo>
                    <a:pt x="1718678" y="4477104"/>
                    <a:pt x="1719955" y="4479896"/>
                    <a:pt x="1720746" y="4481418"/>
                  </a:cubicBezTo>
                  <a:cubicBezTo>
                    <a:pt x="1722510" y="4485478"/>
                    <a:pt x="1717836" y="4486757"/>
                    <a:pt x="1715714" y="4489301"/>
                  </a:cubicBezTo>
                  <a:cubicBezTo>
                    <a:pt x="1696550" y="4510419"/>
                    <a:pt x="1675804" y="4528491"/>
                    <a:pt x="1654269" y="4545042"/>
                  </a:cubicBezTo>
                  <a:lnTo>
                    <a:pt x="1529409" y="4625538"/>
                  </a:lnTo>
                  <a:lnTo>
                    <a:pt x="1525310" y="462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4" name="Google Shape;1744;p44"/>
            <p:cNvGrpSpPr/>
            <p:nvPr/>
          </p:nvGrpSpPr>
          <p:grpSpPr>
            <a:xfrm rot="10800000">
              <a:off x="596700" y="3177103"/>
              <a:ext cx="3375974" cy="3494880"/>
              <a:chOff x="438496" y="183960"/>
              <a:chExt cx="3375974" cy="3494880"/>
            </a:xfrm>
          </p:grpSpPr>
          <p:sp>
            <p:nvSpPr>
              <p:cNvPr id="1745" name="Google Shape;1745;p44"/>
              <p:cNvSpPr/>
              <p:nvPr/>
            </p:nvSpPr>
            <p:spPr>
              <a:xfrm>
                <a:off x="438496" y="184428"/>
                <a:ext cx="3375974" cy="3494412"/>
              </a:xfrm>
              <a:custGeom>
                <a:avLst/>
                <a:gdLst/>
                <a:ahLst/>
                <a:cxnLst/>
                <a:rect l="l" t="t" r="r" b="b"/>
                <a:pathLst>
                  <a:path w="2849458" h="2949424" extrusionOk="0">
                    <a:moveTo>
                      <a:pt x="2844037" y="2371172"/>
                    </a:moveTo>
                    <a:cubicBezTo>
                      <a:pt x="2834510" y="2429064"/>
                      <a:pt x="2818388" y="2484757"/>
                      <a:pt x="2784679" y="2533855"/>
                    </a:cubicBezTo>
                    <a:cubicBezTo>
                      <a:pt x="2760130" y="2569763"/>
                      <a:pt x="2728986" y="2597243"/>
                      <a:pt x="2686483" y="2609334"/>
                    </a:cubicBezTo>
                    <a:cubicBezTo>
                      <a:pt x="2663033" y="2615930"/>
                      <a:pt x="638656" y="2921510"/>
                      <a:pt x="476705" y="2947524"/>
                    </a:cubicBezTo>
                    <a:cubicBezTo>
                      <a:pt x="437134" y="2953753"/>
                      <a:pt x="397929" y="2943860"/>
                      <a:pt x="360922" y="2929571"/>
                    </a:cubicBezTo>
                    <a:cubicBezTo>
                      <a:pt x="288008" y="2901358"/>
                      <a:pt x="240009" y="2847496"/>
                      <a:pt x="208132" y="2778246"/>
                    </a:cubicBezTo>
                    <a:cubicBezTo>
                      <a:pt x="170026" y="2695439"/>
                      <a:pt x="159034" y="2607869"/>
                      <a:pt x="162698" y="2518100"/>
                    </a:cubicBezTo>
                    <a:cubicBezTo>
                      <a:pt x="163797" y="2495383"/>
                      <a:pt x="160133" y="2477063"/>
                      <a:pt x="146942" y="2457643"/>
                    </a:cubicBezTo>
                    <a:cubicBezTo>
                      <a:pt x="103340" y="2392790"/>
                      <a:pt x="17602" y="2164154"/>
                      <a:pt x="6976" y="2120919"/>
                    </a:cubicBezTo>
                    <a:cubicBezTo>
                      <a:pt x="-15008" y="2030417"/>
                      <a:pt x="15770" y="1958602"/>
                      <a:pt x="87951" y="1902542"/>
                    </a:cubicBezTo>
                    <a:cubicBezTo>
                      <a:pt x="108836" y="1886421"/>
                      <a:pt x="610076" y="1637999"/>
                      <a:pt x="837246" y="1526246"/>
                    </a:cubicBezTo>
                    <a:cubicBezTo>
                      <a:pt x="841277" y="1524048"/>
                      <a:pt x="845673" y="1522582"/>
                      <a:pt x="850070" y="1520750"/>
                    </a:cubicBezTo>
                    <a:cubicBezTo>
                      <a:pt x="871688" y="1511956"/>
                      <a:pt x="875352" y="1502430"/>
                      <a:pt x="864726" y="1481545"/>
                    </a:cubicBezTo>
                    <a:cubicBezTo>
                      <a:pt x="859230" y="1470919"/>
                      <a:pt x="853368" y="1460660"/>
                      <a:pt x="847505" y="1450401"/>
                    </a:cubicBezTo>
                    <a:cubicBezTo>
                      <a:pt x="824056" y="1407898"/>
                      <a:pt x="796209" y="1367594"/>
                      <a:pt x="770194" y="1326556"/>
                    </a:cubicBezTo>
                    <a:cubicBezTo>
                      <a:pt x="766897" y="1321427"/>
                      <a:pt x="763233" y="1321060"/>
                      <a:pt x="757737" y="1321793"/>
                    </a:cubicBezTo>
                    <a:cubicBezTo>
                      <a:pt x="690685" y="1330220"/>
                      <a:pt x="623633" y="1337549"/>
                      <a:pt x="556948" y="1346342"/>
                    </a:cubicBezTo>
                    <a:cubicBezTo>
                      <a:pt x="545589" y="1347808"/>
                      <a:pt x="543391" y="1343777"/>
                      <a:pt x="540826" y="1334984"/>
                    </a:cubicBezTo>
                    <a:cubicBezTo>
                      <a:pt x="501621" y="1197216"/>
                      <a:pt x="462416" y="1059448"/>
                      <a:pt x="423210" y="921681"/>
                    </a:cubicBezTo>
                    <a:cubicBezTo>
                      <a:pt x="421745" y="916918"/>
                      <a:pt x="420646" y="912154"/>
                      <a:pt x="418447" y="907391"/>
                    </a:cubicBezTo>
                    <a:cubicBezTo>
                      <a:pt x="344800" y="749471"/>
                      <a:pt x="271886" y="591185"/>
                      <a:pt x="186514" y="439128"/>
                    </a:cubicBezTo>
                    <a:cubicBezTo>
                      <a:pt x="152438" y="378671"/>
                      <a:pt x="116897" y="319314"/>
                      <a:pt x="78425" y="261422"/>
                    </a:cubicBezTo>
                    <a:cubicBezTo>
                      <a:pt x="49479" y="217820"/>
                      <a:pt x="46548" y="172386"/>
                      <a:pt x="68166" y="125853"/>
                    </a:cubicBezTo>
                    <a:cubicBezTo>
                      <a:pt x="98211" y="62099"/>
                      <a:pt x="149507" y="25825"/>
                      <a:pt x="217292" y="6772"/>
                    </a:cubicBezTo>
                    <a:cubicBezTo>
                      <a:pt x="290206" y="-13747"/>
                      <a:pt x="314755" y="17398"/>
                      <a:pt x="334907" y="33519"/>
                    </a:cubicBezTo>
                    <a:cubicBezTo>
                      <a:pt x="344434" y="41214"/>
                      <a:pt x="351395" y="49641"/>
                      <a:pt x="356159" y="61366"/>
                    </a:cubicBezTo>
                    <a:cubicBezTo>
                      <a:pt x="425042" y="228079"/>
                      <a:pt x="671265" y="658603"/>
                      <a:pt x="705341" y="716861"/>
                    </a:cubicBezTo>
                    <a:cubicBezTo>
                      <a:pt x="708639" y="722357"/>
                      <a:pt x="712303" y="726754"/>
                      <a:pt x="717432" y="730418"/>
                    </a:cubicBezTo>
                    <a:cubicBezTo>
                      <a:pt x="795476" y="793073"/>
                      <a:pt x="873520" y="855728"/>
                      <a:pt x="951564" y="918383"/>
                    </a:cubicBezTo>
                    <a:cubicBezTo>
                      <a:pt x="954862" y="920948"/>
                      <a:pt x="957793" y="923879"/>
                      <a:pt x="961823" y="927177"/>
                    </a:cubicBezTo>
                    <a:cubicBezTo>
                      <a:pt x="954129" y="931207"/>
                      <a:pt x="946801" y="931940"/>
                      <a:pt x="939473" y="933039"/>
                    </a:cubicBezTo>
                    <a:cubicBezTo>
                      <a:pt x="910893" y="937070"/>
                      <a:pt x="891474" y="953558"/>
                      <a:pt x="877184" y="977374"/>
                    </a:cubicBezTo>
                    <a:cubicBezTo>
                      <a:pt x="859963" y="1006320"/>
                      <a:pt x="853001" y="1038563"/>
                      <a:pt x="849704" y="1071540"/>
                    </a:cubicBezTo>
                    <a:cubicBezTo>
                      <a:pt x="845307" y="1113310"/>
                      <a:pt x="848605" y="1155080"/>
                      <a:pt x="854833" y="1196483"/>
                    </a:cubicBezTo>
                    <a:cubicBezTo>
                      <a:pt x="855933" y="1204911"/>
                      <a:pt x="858864" y="1212605"/>
                      <a:pt x="862528" y="1220299"/>
                    </a:cubicBezTo>
                    <a:cubicBezTo>
                      <a:pt x="902466" y="1301641"/>
                      <a:pt x="942404" y="1383349"/>
                      <a:pt x="979777" y="1466156"/>
                    </a:cubicBezTo>
                    <a:cubicBezTo>
                      <a:pt x="986739" y="1481545"/>
                      <a:pt x="991502" y="1497667"/>
                      <a:pt x="994433" y="1514521"/>
                    </a:cubicBezTo>
                    <a:cubicBezTo>
                      <a:pt x="1001395" y="1558856"/>
                      <a:pt x="982708" y="1590733"/>
                      <a:pt x="945701" y="1614183"/>
                    </a:cubicBezTo>
                    <a:cubicBezTo>
                      <a:pt x="904664" y="1640198"/>
                      <a:pt x="404524" y="1881657"/>
                      <a:pt x="198239" y="1982052"/>
                    </a:cubicBezTo>
                    <a:cubicBezTo>
                      <a:pt x="179919" y="1990845"/>
                      <a:pt x="163064" y="2001838"/>
                      <a:pt x="148042" y="2016127"/>
                    </a:cubicBezTo>
                    <a:cubicBezTo>
                      <a:pt x="124225" y="2039211"/>
                      <a:pt x="113966" y="2081713"/>
                      <a:pt x="127889" y="2113591"/>
                    </a:cubicBezTo>
                    <a:cubicBezTo>
                      <a:pt x="151339" y="2166353"/>
                      <a:pt x="172957" y="2220214"/>
                      <a:pt x="198239" y="2272243"/>
                    </a:cubicBezTo>
                    <a:cubicBezTo>
                      <a:pt x="200437" y="2277007"/>
                      <a:pt x="203002" y="2281770"/>
                      <a:pt x="206300" y="2287999"/>
                    </a:cubicBezTo>
                    <a:cubicBezTo>
                      <a:pt x="211063" y="2276640"/>
                      <a:pt x="215093" y="2267480"/>
                      <a:pt x="219124" y="2257954"/>
                    </a:cubicBezTo>
                    <a:cubicBezTo>
                      <a:pt x="236711" y="2218382"/>
                      <a:pt x="258329" y="2181742"/>
                      <a:pt x="289473" y="2150964"/>
                    </a:cubicBezTo>
                    <a:cubicBezTo>
                      <a:pt x="314389" y="2126781"/>
                      <a:pt x="342968" y="2112125"/>
                      <a:pt x="378509" y="2108827"/>
                    </a:cubicBezTo>
                    <a:cubicBezTo>
                      <a:pt x="547788" y="2092705"/>
                      <a:pt x="2577295" y="1842819"/>
                      <a:pt x="2593417" y="1839521"/>
                    </a:cubicBezTo>
                    <a:cubicBezTo>
                      <a:pt x="2606974" y="1836590"/>
                      <a:pt x="2618699" y="1839521"/>
                      <a:pt x="2630790" y="1845383"/>
                    </a:cubicBezTo>
                    <a:cubicBezTo>
                      <a:pt x="2697842" y="1877993"/>
                      <a:pt x="2745841" y="1929656"/>
                      <a:pt x="2781748" y="1993777"/>
                    </a:cubicBezTo>
                    <a:cubicBezTo>
                      <a:pt x="2873349" y="2163055"/>
                      <a:pt x="2846235" y="2358348"/>
                      <a:pt x="2844037" y="23711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4"/>
              <p:cNvSpPr/>
              <p:nvPr/>
            </p:nvSpPr>
            <p:spPr>
              <a:xfrm>
                <a:off x="666971" y="2400007"/>
                <a:ext cx="3112199" cy="1241551"/>
              </a:xfrm>
              <a:custGeom>
                <a:avLst/>
                <a:gdLst/>
                <a:ahLst/>
                <a:cxnLst/>
                <a:rect l="l" t="t" r="r" b="b"/>
                <a:pathLst>
                  <a:path w="2626821" h="1047919" extrusionOk="0">
                    <a:moveTo>
                      <a:pt x="1366" y="648796"/>
                    </a:moveTo>
                    <a:cubicBezTo>
                      <a:pt x="13824" y="660154"/>
                      <a:pt x="24816" y="670413"/>
                      <a:pt x="37274" y="678840"/>
                    </a:cubicBezTo>
                    <a:cubicBezTo>
                      <a:pt x="43136" y="682871"/>
                      <a:pt x="42037" y="688733"/>
                      <a:pt x="42037" y="694229"/>
                    </a:cubicBezTo>
                    <a:cubicBezTo>
                      <a:pt x="44602" y="749556"/>
                      <a:pt x="54128" y="803051"/>
                      <a:pt x="76845" y="853981"/>
                    </a:cubicBezTo>
                    <a:cubicBezTo>
                      <a:pt x="90402" y="884393"/>
                      <a:pt x="107623" y="912239"/>
                      <a:pt x="134371" y="933124"/>
                    </a:cubicBezTo>
                    <a:cubicBezTo>
                      <a:pt x="170644" y="961337"/>
                      <a:pt x="212048" y="961704"/>
                      <a:pt x="248688" y="933857"/>
                    </a:cubicBezTo>
                    <a:cubicBezTo>
                      <a:pt x="280565" y="909674"/>
                      <a:pt x="299252" y="875599"/>
                      <a:pt x="313175" y="838959"/>
                    </a:cubicBezTo>
                    <a:cubicBezTo>
                      <a:pt x="339923" y="768609"/>
                      <a:pt x="346152" y="695329"/>
                      <a:pt x="339923" y="620582"/>
                    </a:cubicBezTo>
                    <a:cubicBezTo>
                      <a:pt x="335892" y="573316"/>
                      <a:pt x="325999" y="527516"/>
                      <a:pt x="306580" y="483914"/>
                    </a:cubicBezTo>
                    <a:cubicBezTo>
                      <a:pt x="294122" y="455701"/>
                      <a:pt x="278001" y="429686"/>
                      <a:pt x="253818" y="409534"/>
                    </a:cubicBezTo>
                    <a:cubicBezTo>
                      <a:pt x="215346" y="376924"/>
                      <a:pt x="167713" y="376924"/>
                      <a:pt x="129241" y="409901"/>
                    </a:cubicBezTo>
                    <a:cubicBezTo>
                      <a:pt x="101028" y="434083"/>
                      <a:pt x="84173" y="465594"/>
                      <a:pt x="70616" y="499303"/>
                    </a:cubicBezTo>
                    <a:cubicBezTo>
                      <a:pt x="69151" y="502967"/>
                      <a:pt x="67685" y="506997"/>
                      <a:pt x="65120" y="513226"/>
                    </a:cubicBezTo>
                    <a:cubicBezTo>
                      <a:pt x="54128" y="493807"/>
                      <a:pt x="44235" y="476219"/>
                      <a:pt x="34342" y="458632"/>
                    </a:cubicBezTo>
                    <a:cubicBezTo>
                      <a:pt x="32510" y="455334"/>
                      <a:pt x="33976" y="452770"/>
                      <a:pt x="34709" y="449838"/>
                    </a:cubicBezTo>
                    <a:cubicBezTo>
                      <a:pt x="50831" y="401473"/>
                      <a:pt x="71716" y="355673"/>
                      <a:pt x="105058" y="316468"/>
                    </a:cubicBezTo>
                    <a:cubicBezTo>
                      <a:pt x="113119" y="306941"/>
                      <a:pt x="121913" y="298514"/>
                      <a:pt x="131439" y="291186"/>
                    </a:cubicBezTo>
                    <a:cubicBezTo>
                      <a:pt x="146828" y="279095"/>
                      <a:pt x="163683" y="272499"/>
                      <a:pt x="183835" y="270667"/>
                    </a:cubicBezTo>
                    <a:cubicBezTo>
                      <a:pt x="265176" y="263339"/>
                      <a:pt x="2354041" y="8322"/>
                      <a:pt x="2402406" y="628"/>
                    </a:cubicBezTo>
                    <a:cubicBezTo>
                      <a:pt x="2410834" y="-837"/>
                      <a:pt x="2418162" y="262"/>
                      <a:pt x="2425490" y="3926"/>
                    </a:cubicBezTo>
                    <a:cubicBezTo>
                      <a:pt x="2489244" y="35436"/>
                      <a:pt x="2533579" y="86000"/>
                      <a:pt x="2566189" y="147922"/>
                    </a:cubicBezTo>
                    <a:cubicBezTo>
                      <a:pt x="2602829" y="217905"/>
                      <a:pt x="2620783" y="293384"/>
                      <a:pt x="2625546" y="371795"/>
                    </a:cubicBezTo>
                    <a:cubicBezTo>
                      <a:pt x="2629943" y="442510"/>
                      <a:pt x="2623348" y="511761"/>
                      <a:pt x="2599898" y="579179"/>
                    </a:cubicBezTo>
                    <a:cubicBezTo>
                      <a:pt x="2587807" y="613621"/>
                      <a:pt x="2570952" y="645132"/>
                      <a:pt x="2545670" y="671879"/>
                    </a:cubicBezTo>
                    <a:cubicBezTo>
                      <a:pt x="2518556" y="700458"/>
                      <a:pt x="2484847" y="711084"/>
                      <a:pt x="2446375" y="715847"/>
                    </a:cubicBezTo>
                    <a:cubicBezTo>
                      <a:pt x="2332057" y="729771"/>
                      <a:pt x="389387" y="1030221"/>
                      <a:pt x="283863" y="1045977"/>
                    </a:cubicBezTo>
                    <a:cubicBezTo>
                      <a:pt x="231467" y="1053671"/>
                      <a:pt x="182003" y="1037916"/>
                      <a:pt x="137668" y="1009336"/>
                    </a:cubicBezTo>
                    <a:cubicBezTo>
                      <a:pt x="84173" y="974528"/>
                      <a:pt x="52296" y="923598"/>
                      <a:pt x="30678" y="864973"/>
                    </a:cubicBezTo>
                    <a:cubicBezTo>
                      <a:pt x="5763" y="797189"/>
                      <a:pt x="-1565" y="726473"/>
                      <a:pt x="267" y="654658"/>
                    </a:cubicBezTo>
                    <a:cubicBezTo>
                      <a:pt x="267" y="653192"/>
                      <a:pt x="1000" y="652093"/>
                      <a:pt x="1366" y="648796"/>
                    </a:cubicBezTo>
                    <a:close/>
                  </a:path>
                </a:pathLst>
              </a:custGeom>
              <a:gradFill>
                <a:gsLst>
                  <a:gs pos="0">
                    <a:srgbClr val="216E52"/>
                  </a:gs>
                  <a:gs pos="28000">
                    <a:srgbClr val="32A57B"/>
                  </a:gs>
                  <a:gs pos="55000">
                    <a:schemeClr val="accent4"/>
                  </a:gs>
                  <a:gs pos="80000">
                    <a:srgbClr val="32A57B"/>
                  </a:gs>
                  <a:gs pos="100000">
                    <a:srgbClr val="216E52"/>
                  </a:gs>
                </a:gsLst>
                <a:lin ang="486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4"/>
              <p:cNvSpPr/>
              <p:nvPr/>
            </p:nvSpPr>
            <p:spPr>
              <a:xfrm>
                <a:off x="505697" y="183960"/>
                <a:ext cx="1075555" cy="1591301"/>
              </a:xfrm>
              <a:custGeom>
                <a:avLst/>
                <a:gdLst/>
                <a:ahLst/>
                <a:cxnLst/>
                <a:rect l="l" t="t" r="r" b="b"/>
                <a:pathLst>
                  <a:path w="1075555" h="1591301" extrusionOk="0">
                    <a:moveTo>
                      <a:pt x="248312" y="33"/>
                    </a:moveTo>
                    <a:cubicBezTo>
                      <a:pt x="294056" y="1050"/>
                      <a:pt x="314893" y="25388"/>
                      <a:pt x="332799" y="39713"/>
                    </a:cubicBezTo>
                    <a:cubicBezTo>
                      <a:pt x="344087" y="48829"/>
                      <a:pt x="352334" y="58814"/>
                      <a:pt x="357978" y="72705"/>
                    </a:cubicBezTo>
                    <a:cubicBezTo>
                      <a:pt x="439589" y="270223"/>
                      <a:pt x="731309" y="780298"/>
                      <a:pt x="771681" y="849321"/>
                    </a:cubicBezTo>
                    <a:cubicBezTo>
                      <a:pt x="775589" y="855833"/>
                      <a:pt x="779930" y="861042"/>
                      <a:pt x="786006" y="865383"/>
                    </a:cubicBezTo>
                    <a:lnTo>
                      <a:pt x="1063401" y="1088080"/>
                    </a:lnTo>
                    <a:cubicBezTo>
                      <a:pt x="1067308" y="1091119"/>
                      <a:pt x="1070781" y="1094591"/>
                      <a:pt x="1075555" y="1098499"/>
                    </a:cubicBezTo>
                    <a:cubicBezTo>
                      <a:pt x="1066440" y="1103273"/>
                      <a:pt x="1057758" y="1104142"/>
                      <a:pt x="1049076" y="1105444"/>
                    </a:cubicBezTo>
                    <a:cubicBezTo>
                      <a:pt x="1015215" y="1110220"/>
                      <a:pt x="992207" y="1129754"/>
                      <a:pt x="975277" y="1157971"/>
                    </a:cubicBezTo>
                    <a:cubicBezTo>
                      <a:pt x="954874" y="1192266"/>
                      <a:pt x="946625" y="1230466"/>
                      <a:pt x="942719" y="1269537"/>
                    </a:cubicBezTo>
                    <a:cubicBezTo>
                      <a:pt x="937510" y="1319025"/>
                      <a:pt x="941417" y="1368513"/>
                      <a:pt x="948796" y="1417567"/>
                    </a:cubicBezTo>
                    <a:cubicBezTo>
                      <a:pt x="950099" y="1427552"/>
                      <a:pt x="953572" y="1436668"/>
                      <a:pt x="957913" y="1445783"/>
                    </a:cubicBezTo>
                    <a:lnTo>
                      <a:pt x="958857" y="1447763"/>
                    </a:lnTo>
                    <a:lnTo>
                      <a:pt x="947781" y="1425576"/>
                    </a:lnTo>
                    <a:cubicBezTo>
                      <a:pt x="914263" y="1358885"/>
                      <a:pt x="888793" y="1309230"/>
                      <a:pt x="877906" y="1289718"/>
                    </a:cubicBezTo>
                    <a:cubicBezTo>
                      <a:pt x="869691" y="1274929"/>
                      <a:pt x="863941" y="1269178"/>
                      <a:pt x="851617" y="1286430"/>
                    </a:cubicBezTo>
                    <a:cubicBezTo>
                      <a:pt x="836006" y="1307793"/>
                      <a:pt x="817931" y="1328333"/>
                      <a:pt x="806428" y="1352160"/>
                    </a:cubicBezTo>
                    <a:cubicBezTo>
                      <a:pt x="785068" y="1395703"/>
                      <a:pt x="776029" y="1439247"/>
                      <a:pt x="799856" y="1485257"/>
                    </a:cubicBezTo>
                    <a:cubicBezTo>
                      <a:pt x="801807" y="1489057"/>
                      <a:pt x="808251" y="1500431"/>
                      <a:pt x="818109" y="1517568"/>
                    </a:cubicBezTo>
                    <a:lnTo>
                      <a:pt x="843875" y="1562062"/>
                    </a:lnTo>
                    <a:lnTo>
                      <a:pt x="580363" y="1591301"/>
                    </a:lnTo>
                    <a:cubicBezTo>
                      <a:pt x="534656" y="1430687"/>
                      <a:pt x="483126" y="1252601"/>
                      <a:pt x="437419" y="1091987"/>
                    </a:cubicBezTo>
                    <a:cubicBezTo>
                      <a:pt x="435683" y="1086344"/>
                      <a:pt x="434381" y="1080700"/>
                      <a:pt x="431776" y="1075057"/>
                    </a:cubicBezTo>
                    <a:cubicBezTo>
                      <a:pt x="344520" y="887957"/>
                      <a:pt x="258133" y="700423"/>
                      <a:pt x="156987" y="520269"/>
                    </a:cubicBezTo>
                    <a:cubicBezTo>
                      <a:pt x="116614" y="448641"/>
                      <a:pt x="74506" y="378316"/>
                      <a:pt x="28925" y="309727"/>
                    </a:cubicBezTo>
                    <a:cubicBezTo>
                      <a:pt x="-5369" y="258068"/>
                      <a:pt x="-8842" y="204239"/>
                      <a:pt x="16771" y="149108"/>
                    </a:cubicBezTo>
                    <a:cubicBezTo>
                      <a:pt x="52367" y="73574"/>
                      <a:pt x="113142" y="30597"/>
                      <a:pt x="193452" y="8023"/>
                    </a:cubicBezTo>
                    <a:cubicBezTo>
                      <a:pt x="215049" y="1946"/>
                      <a:pt x="233064" y="-306"/>
                      <a:pt x="248312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44"/>
              <p:cNvSpPr/>
              <p:nvPr/>
            </p:nvSpPr>
            <p:spPr>
              <a:xfrm>
                <a:off x="493266" y="1484825"/>
                <a:ext cx="1106243" cy="1707904"/>
              </a:xfrm>
              <a:custGeom>
                <a:avLst/>
                <a:gdLst/>
                <a:ahLst/>
                <a:cxnLst/>
                <a:rect l="l" t="t" r="r" b="b"/>
                <a:pathLst>
                  <a:path w="933714" h="1441539" extrusionOk="0">
                    <a:moveTo>
                      <a:pt x="0" y="973134"/>
                    </a:moveTo>
                    <a:cubicBezTo>
                      <a:pt x="366" y="908647"/>
                      <a:pt x="30411" y="865412"/>
                      <a:pt x="75113" y="829870"/>
                    </a:cubicBezTo>
                    <a:cubicBezTo>
                      <a:pt x="100761" y="809718"/>
                      <a:pt x="129707" y="795795"/>
                      <a:pt x="158653" y="781872"/>
                    </a:cubicBezTo>
                    <a:cubicBezTo>
                      <a:pt x="377762" y="674149"/>
                      <a:pt x="825506" y="454307"/>
                      <a:pt x="830270" y="452109"/>
                    </a:cubicBezTo>
                    <a:cubicBezTo>
                      <a:pt x="869841" y="435987"/>
                      <a:pt x="880467" y="407041"/>
                      <a:pt x="860681" y="368935"/>
                    </a:cubicBezTo>
                    <a:cubicBezTo>
                      <a:pt x="843827" y="336692"/>
                      <a:pt x="708624" y="106957"/>
                      <a:pt x="701662" y="93400"/>
                    </a:cubicBezTo>
                    <a:cubicBezTo>
                      <a:pt x="691036" y="72881"/>
                      <a:pt x="695067" y="53462"/>
                      <a:pt x="704593" y="34043"/>
                    </a:cubicBezTo>
                    <a:cubicBezTo>
                      <a:pt x="709723" y="23417"/>
                      <a:pt x="717784" y="14257"/>
                      <a:pt x="724746" y="4730"/>
                    </a:cubicBezTo>
                    <a:cubicBezTo>
                      <a:pt x="730242" y="-2964"/>
                      <a:pt x="732806" y="-399"/>
                      <a:pt x="736470" y="6196"/>
                    </a:cubicBezTo>
                    <a:cubicBezTo>
                      <a:pt x="755890" y="41004"/>
                      <a:pt x="879368" y="290891"/>
                      <a:pt x="920405" y="381759"/>
                    </a:cubicBezTo>
                    <a:cubicBezTo>
                      <a:pt x="926267" y="394950"/>
                      <a:pt x="930664" y="408873"/>
                      <a:pt x="932863" y="423529"/>
                    </a:cubicBezTo>
                    <a:cubicBezTo>
                      <a:pt x="936527" y="449177"/>
                      <a:pt x="928466" y="469696"/>
                      <a:pt x="906848" y="484352"/>
                    </a:cubicBezTo>
                    <a:cubicBezTo>
                      <a:pt x="877169" y="504871"/>
                      <a:pt x="374830" y="749262"/>
                      <a:pt x="156088" y="855519"/>
                    </a:cubicBezTo>
                    <a:cubicBezTo>
                      <a:pt x="130440" y="867976"/>
                      <a:pt x="105891" y="882633"/>
                      <a:pt x="87937" y="905349"/>
                    </a:cubicBezTo>
                    <a:cubicBezTo>
                      <a:pt x="58991" y="941623"/>
                      <a:pt x="49831" y="981195"/>
                      <a:pt x="68151" y="1025530"/>
                    </a:cubicBezTo>
                    <a:cubicBezTo>
                      <a:pt x="107356" y="1122260"/>
                      <a:pt x="149493" y="1217525"/>
                      <a:pt x="204453" y="1306561"/>
                    </a:cubicBezTo>
                    <a:cubicBezTo>
                      <a:pt x="213979" y="1321950"/>
                      <a:pt x="242193" y="1359689"/>
                      <a:pt x="249154" y="1358957"/>
                    </a:cubicBezTo>
                    <a:cubicBezTo>
                      <a:pt x="271871" y="1356392"/>
                      <a:pt x="294955" y="1354926"/>
                      <a:pt x="317672" y="1352361"/>
                    </a:cubicBezTo>
                    <a:cubicBezTo>
                      <a:pt x="326465" y="1351262"/>
                      <a:pt x="331961" y="1353827"/>
                      <a:pt x="336358" y="1361521"/>
                    </a:cubicBezTo>
                    <a:cubicBezTo>
                      <a:pt x="349549" y="1383139"/>
                      <a:pt x="352846" y="1404757"/>
                      <a:pt x="338923" y="1427474"/>
                    </a:cubicBezTo>
                    <a:cubicBezTo>
                      <a:pt x="335992" y="1432604"/>
                      <a:pt x="331961" y="1434802"/>
                      <a:pt x="326099" y="1435169"/>
                    </a:cubicBezTo>
                    <a:cubicBezTo>
                      <a:pt x="300817" y="1437001"/>
                      <a:pt x="275535" y="1438833"/>
                      <a:pt x="250620" y="1441398"/>
                    </a:cubicBezTo>
                    <a:cubicBezTo>
                      <a:pt x="244391" y="1442130"/>
                      <a:pt x="239628" y="1439932"/>
                      <a:pt x="234498" y="1437001"/>
                    </a:cubicBezTo>
                    <a:cubicBezTo>
                      <a:pt x="198957" y="1416116"/>
                      <a:pt x="171843" y="1386437"/>
                      <a:pt x="149126" y="1353094"/>
                    </a:cubicBezTo>
                    <a:cubicBezTo>
                      <a:pt x="112486" y="1299599"/>
                      <a:pt x="21618" y="1070231"/>
                      <a:pt x="6229" y="1013438"/>
                    </a:cubicBezTo>
                    <a:cubicBezTo>
                      <a:pt x="1099" y="998782"/>
                      <a:pt x="733" y="983393"/>
                      <a:pt x="0" y="9731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9" name="Google Shape;1749;p44"/>
          <p:cNvGrpSpPr/>
          <p:nvPr/>
        </p:nvGrpSpPr>
        <p:grpSpPr>
          <a:xfrm>
            <a:off x="7099180" y="1119736"/>
            <a:ext cx="1521143" cy="3472873"/>
            <a:chOff x="8811865" y="160430"/>
            <a:chExt cx="2897974" cy="6616272"/>
          </a:xfrm>
        </p:grpSpPr>
        <p:grpSp>
          <p:nvGrpSpPr>
            <p:cNvPr id="1750" name="Google Shape;1750;p44"/>
            <p:cNvGrpSpPr/>
            <p:nvPr/>
          </p:nvGrpSpPr>
          <p:grpSpPr>
            <a:xfrm>
              <a:off x="8877909" y="160430"/>
              <a:ext cx="2718708" cy="2922295"/>
              <a:chOff x="9072463" y="199342"/>
              <a:chExt cx="2718708" cy="2922295"/>
            </a:xfrm>
          </p:grpSpPr>
          <p:sp>
            <p:nvSpPr>
              <p:cNvPr id="1751" name="Google Shape;1751;p44"/>
              <p:cNvSpPr/>
              <p:nvPr/>
            </p:nvSpPr>
            <p:spPr>
              <a:xfrm>
                <a:off x="9072463" y="651062"/>
                <a:ext cx="268688" cy="1328332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305050" extrusionOk="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2" name="Google Shape;1752;p44"/>
              <p:cNvGrpSpPr/>
              <p:nvPr/>
            </p:nvGrpSpPr>
            <p:grpSpPr>
              <a:xfrm>
                <a:off x="9072463" y="1948827"/>
                <a:ext cx="2715217" cy="1172810"/>
                <a:chOff x="4271863" y="1736553"/>
                <a:chExt cx="2715217" cy="3854715"/>
              </a:xfrm>
            </p:grpSpPr>
            <p:sp>
              <p:nvSpPr>
                <p:cNvPr id="1753" name="Google Shape;1753;p44"/>
                <p:cNvSpPr/>
                <p:nvPr/>
              </p:nvSpPr>
              <p:spPr>
                <a:xfrm>
                  <a:off x="4271863" y="1767771"/>
                  <a:ext cx="268686" cy="382349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44"/>
                <p:cNvSpPr/>
                <p:nvPr/>
              </p:nvSpPr>
              <p:spPr>
                <a:xfrm>
                  <a:off x="6580033" y="1767771"/>
                  <a:ext cx="407047" cy="382349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44"/>
                <p:cNvSpPr/>
                <p:nvPr/>
              </p:nvSpPr>
              <p:spPr>
                <a:xfrm>
                  <a:off x="4600639" y="1736553"/>
                  <a:ext cx="445139" cy="38547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44"/>
                <p:cNvSpPr/>
                <p:nvPr/>
              </p:nvSpPr>
              <p:spPr>
                <a:xfrm>
                  <a:off x="5100484" y="1767771"/>
                  <a:ext cx="335428" cy="382349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44"/>
                <p:cNvSpPr/>
                <p:nvPr/>
              </p:nvSpPr>
              <p:spPr>
                <a:xfrm>
                  <a:off x="5497707" y="1736554"/>
                  <a:ext cx="596211" cy="385471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44"/>
                <p:cNvSpPr/>
                <p:nvPr/>
              </p:nvSpPr>
              <p:spPr>
                <a:xfrm>
                  <a:off x="6157673" y="1767770"/>
                  <a:ext cx="364513" cy="382349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59" name="Google Shape;1759;p44"/>
              <p:cNvSpPr/>
              <p:nvPr/>
            </p:nvSpPr>
            <p:spPr>
              <a:xfrm>
                <a:off x="9901084" y="807231"/>
                <a:ext cx="335428" cy="1172810"/>
              </a:xfrm>
              <a:custGeom>
                <a:avLst/>
                <a:gdLst/>
                <a:ahLst/>
                <a:cxnLst/>
                <a:rect l="l" t="t" r="r" b="b"/>
                <a:pathLst>
                  <a:path w="383303" h="1016488" extrusionOk="0">
                    <a:moveTo>
                      <a:pt x="32734" y="816514"/>
                    </a:moveTo>
                    <a:lnTo>
                      <a:pt x="32734" y="870761"/>
                    </a:lnTo>
                    <a:lnTo>
                      <a:pt x="350568" y="870761"/>
                    </a:lnTo>
                    <a:lnTo>
                      <a:pt x="350568" y="816514"/>
                    </a:lnTo>
                    <a:close/>
                    <a:moveTo>
                      <a:pt x="32734" y="730442"/>
                    </a:moveTo>
                    <a:lnTo>
                      <a:pt x="32734" y="784689"/>
                    </a:lnTo>
                    <a:lnTo>
                      <a:pt x="350568" y="784689"/>
                    </a:lnTo>
                    <a:lnTo>
                      <a:pt x="350568" y="730442"/>
                    </a:lnTo>
                    <a:close/>
                    <a:moveTo>
                      <a:pt x="32734" y="647183"/>
                    </a:moveTo>
                    <a:lnTo>
                      <a:pt x="32734" y="701430"/>
                    </a:lnTo>
                    <a:lnTo>
                      <a:pt x="350568" y="701430"/>
                    </a:lnTo>
                    <a:lnTo>
                      <a:pt x="350568" y="647183"/>
                    </a:lnTo>
                    <a:close/>
                    <a:moveTo>
                      <a:pt x="32734" y="561112"/>
                    </a:moveTo>
                    <a:lnTo>
                      <a:pt x="32734" y="615359"/>
                    </a:lnTo>
                    <a:lnTo>
                      <a:pt x="350568" y="615359"/>
                    </a:lnTo>
                    <a:lnTo>
                      <a:pt x="350568" y="561112"/>
                    </a:lnTo>
                    <a:close/>
                    <a:moveTo>
                      <a:pt x="32734" y="475041"/>
                    </a:moveTo>
                    <a:lnTo>
                      <a:pt x="32734" y="529288"/>
                    </a:lnTo>
                    <a:lnTo>
                      <a:pt x="350568" y="529288"/>
                    </a:lnTo>
                    <a:lnTo>
                      <a:pt x="350568" y="475041"/>
                    </a:lnTo>
                    <a:close/>
                    <a:moveTo>
                      <a:pt x="32734" y="388970"/>
                    </a:moveTo>
                    <a:lnTo>
                      <a:pt x="32734" y="443217"/>
                    </a:lnTo>
                    <a:lnTo>
                      <a:pt x="350568" y="443217"/>
                    </a:lnTo>
                    <a:lnTo>
                      <a:pt x="350568" y="388970"/>
                    </a:lnTo>
                    <a:close/>
                    <a:moveTo>
                      <a:pt x="32734" y="302899"/>
                    </a:moveTo>
                    <a:lnTo>
                      <a:pt x="32734" y="357146"/>
                    </a:lnTo>
                    <a:lnTo>
                      <a:pt x="350568" y="357146"/>
                    </a:lnTo>
                    <a:lnTo>
                      <a:pt x="350568" y="302899"/>
                    </a:lnTo>
                    <a:close/>
                    <a:moveTo>
                      <a:pt x="32734" y="216827"/>
                    </a:moveTo>
                    <a:lnTo>
                      <a:pt x="32734" y="271074"/>
                    </a:lnTo>
                    <a:lnTo>
                      <a:pt x="350568" y="271074"/>
                    </a:lnTo>
                    <a:lnTo>
                      <a:pt x="350568" y="216827"/>
                    </a:lnTo>
                    <a:close/>
                    <a:moveTo>
                      <a:pt x="32734" y="130756"/>
                    </a:moveTo>
                    <a:lnTo>
                      <a:pt x="32734" y="185003"/>
                    </a:lnTo>
                    <a:lnTo>
                      <a:pt x="350568" y="185003"/>
                    </a:lnTo>
                    <a:lnTo>
                      <a:pt x="350568" y="130756"/>
                    </a:lnTo>
                    <a:close/>
                    <a:moveTo>
                      <a:pt x="34304" y="0"/>
                    </a:moveTo>
                    <a:lnTo>
                      <a:pt x="67037" y="0"/>
                    </a:lnTo>
                    <a:lnTo>
                      <a:pt x="67037" y="58146"/>
                    </a:lnTo>
                    <a:lnTo>
                      <a:pt x="383303" y="58146"/>
                    </a:lnTo>
                    <a:lnTo>
                      <a:pt x="383303" y="1016488"/>
                    </a:lnTo>
                    <a:lnTo>
                      <a:pt x="0" y="1016488"/>
                    </a:lnTo>
                    <a:lnTo>
                      <a:pt x="0" y="58146"/>
                    </a:lnTo>
                    <a:lnTo>
                      <a:pt x="34304" y="581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4"/>
              <p:cNvSpPr/>
              <p:nvPr/>
            </p:nvSpPr>
            <p:spPr>
              <a:xfrm>
                <a:off x="10301975" y="807231"/>
                <a:ext cx="596212" cy="1141594"/>
              </a:xfrm>
              <a:custGeom>
                <a:avLst/>
                <a:gdLst/>
                <a:ahLst/>
                <a:cxnLst/>
                <a:rect l="l" t="t" r="r" b="b"/>
                <a:pathLst>
                  <a:path w="516744" h="989433" extrusionOk="0">
                    <a:moveTo>
                      <a:pt x="370194" y="722995"/>
                    </a:moveTo>
                    <a:lnTo>
                      <a:pt x="370194" y="783582"/>
                    </a:lnTo>
                    <a:lnTo>
                      <a:pt x="473997" y="783582"/>
                    </a:lnTo>
                    <a:lnTo>
                      <a:pt x="473997" y="722995"/>
                    </a:lnTo>
                    <a:close/>
                    <a:moveTo>
                      <a:pt x="209464" y="722995"/>
                    </a:moveTo>
                    <a:lnTo>
                      <a:pt x="209464" y="783582"/>
                    </a:lnTo>
                    <a:lnTo>
                      <a:pt x="313268" y="783582"/>
                    </a:lnTo>
                    <a:lnTo>
                      <a:pt x="313268" y="722995"/>
                    </a:lnTo>
                    <a:close/>
                    <a:moveTo>
                      <a:pt x="48735" y="722995"/>
                    </a:moveTo>
                    <a:lnTo>
                      <a:pt x="48735" y="783582"/>
                    </a:lnTo>
                    <a:lnTo>
                      <a:pt x="152539" y="783582"/>
                    </a:lnTo>
                    <a:lnTo>
                      <a:pt x="152539" y="722995"/>
                    </a:lnTo>
                    <a:close/>
                    <a:moveTo>
                      <a:pt x="370194" y="626865"/>
                    </a:moveTo>
                    <a:lnTo>
                      <a:pt x="370194" y="687452"/>
                    </a:lnTo>
                    <a:lnTo>
                      <a:pt x="473997" y="687452"/>
                    </a:lnTo>
                    <a:lnTo>
                      <a:pt x="473997" y="626865"/>
                    </a:lnTo>
                    <a:close/>
                    <a:moveTo>
                      <a:pt x="48735" y="626865"/>
                    </a:moveTo>
                    <a:lnTo>
                      <a:pt x="48735" y="687452"/>
                    </a:lnTo>
                    <a:lnTo>
                      <a:pt x="152539" y="687452"/>
                    </a:lnTo>
                    <a:lnTo>
                      <a:pt x="152539" y="626865"/>
                    </a:lnTo>
                    <a:close/>
                    <a:moveTo>
                      <a:pt x="370194" y="530735"/>
                    </a:moveTo>
                    <a:lnTo>
                      <a:pt x="370194" y="591322"/>
                    </a:lnTo>
                    <a:lnTo>
                      <a:pt x="473997" y="591322"/>
                    </a:lnTo>
                    <a:lnTo>
                      <a:pt x="473997" y="530735"/>
                    </a:lnTo>
                    <a:close/>
                    <a:moveTo>
                      <a:pt x="209464" y="530735"/>
                    </a:moveTo>
                    <a:lnTo>
                      <a:pt x="209464" y="591322"/>
                    </a:lnTo>
                    <a:lnTo>
                      <a:pt x="313268" y="591322"/>
                    </a:lnTo>
                    <a:lnTo>
                      <a:pt x="313268" y="530735"/>
                    </a:lnTo>
                    <a:close/>
                    <a:moveTo>
                      <a:pt x="370194" y="434605"/>
                    </a:moveTo>
                    <a:lnTo>
                      <a:pt x="370194" y="495191"/>
                    </a:lnTo>
                    <a:lnTo>
                      <a:pt x="473997" y="495191"/>
                    </a:lnTo>
                    <a:lnTo>
                      <a:pt x="473997" y="434605"/>
                    </a:lnTo>
                    <a:close/>
                    <a:moveTo>
                      <a:pt x="209464" y="434605"/>
                    </a:moveTo>
                    <a:lnTo>
                      <a:pt x="209464" y="495191"/>
                    </a:lnTo>
                    <a:lnTo>
                      <a:pt x="313268" y="495191"/>
                    </a:lnTo>
                    <a:lnTo>
                      <a:pt x="313268" y="434605"/>
                    </a:lnTo>
                    <a:close/>
                    <a:moveTo>
                      <a:pt x="48735" y="434605"/>
                    </a:moveTo>
                    <a:lnTo>
                      <a:pt x="48735" y="495191"/>
                    </a:lnTo>
                    <a:lnTo>
                      <a:pt x="152539" y="495191"/>
                    </a:lnTo>
                    <a:lnTo>
                      <a:pt x="152539" y="434605"/>
                    </a:lnTo>
                    <a:close/>
                    <a:moveTo>
                      <a:pt x="209464" y="338474"/>
                    </a:moveTo>
                    <a:lnTo>
                      <a:pt x="209464" y="399061"/>
                    </a:lnTo>
                    <a:lnTo>
                      <a:pt x="313268" y="399061"/>
                    </a:lnTo>
                    <a:lnTo>
                      <a:pt x="313268" y="338474"/>
                    </a:lnTo>
                    <a:close/>
                    <a:moveTo>
                      <a:pt x="48735" y="338474"/>
                    </a:moveTo>
                    <a:lnTo>
                      <a:pt x="48735" y="399061"/>
                    </a:lnTo>
                    <a:lnTo>
                      <a:pt x="152539" y="399061"/>
                    </a:lnTo>
                    <a:lnTo>
                      <a:pt x="152539" y="338474"/>
                    </a:lnTo>
                    <a:close/>
                    <a:moveTo>
                      <a:pt x="370194" y="242344"/>
                    </a:moveTo>
                    <a:lnTo>
                      <a:pt x="370194" y="302931"/>
                    </a:lnTo>
                    <a:lnTo>
                      <a:pt x="473997" y="302931"/>
                    </a:lnTo>
                    <a:lnTo>
                      <a:pt x="473997" y="242344"/>
                    </a:lnTo>
                    <a:close/>
                    <a:moveTo>
                      <a:pt x="209464" y="242344"/>
                    </a:moveTo>
                    <a:lnTo>
                      <a:pt x="209464" y="302931"/>
                    </a:lnTo>
                    <a:lnTo>
                      <a:pt x="313268" y="302931"/>
                    </a:lnTo>
                    <a:lnTo>
                      <a:pt x="313268" y="242344"/>
                    </a:lnTo>
                    <a:close/>
                    <a:moveTo>
                      <a:pt x="48735" y="242344"/>
                    </a:moveTo>
                    <a:lnTo>
                      <a:pt x="48735" y="302931"/>
                    </a:lnTo>
                    <a:lnTo>
                      <a:pt x="152539" y="302931"/>
                    </a:lnTo>
                    <a:lnTo>
                      <a:pt x="152539" y="242344"/>
                    </a:lnTo>
                    <a:close/>
                    <a:moveTo>
                      <a:pt x="370194" y="146214"/>
                    </a:moveTo>
                    <a:lnTo>
                      <a:pt x="370194" y="206801"/>
                    </a:lnTo>
                    <a:lnTo>
                      <a:pt x="473997" y="206801"/>
                    </a:lnTo>
                    <a:lnTo>
                      <a:pt x="473997" y="146214"/>
                    </a:lnTo>
                    <a:close/>
                    <a:moveTo>
                      <a:pt x="48735" y="146214"/>
                    </a:moveTo>
                    <a:lnTo>
                      <a:pt x="48735" y="206801"/>
                    </a:lnTo>
                    <a:lnTo>
                      <a:pt x="152539" y="206801"/>
                    </a:lnTo>
                    <a:lnTo>
                      <a:pt x="152539" y="146214"/>
                    </a:lnTo>
                    <a:close/>
                    <a:moveTo>
                      <a:pt x="370194" y="50084"/>
                    </a:moveTo>
                    <a:lnTo>
                      <a:pt x="370194" y="110671"/>
                    </a:lnTo>
                    <a:lnTo>
                      <a:pt x="473997" y="110671"/>
                    </a:lnTo>
                    <a:lnTo>
                      <a:pt x="473997" y="50084"/>
                    </a:lnTo>
                    <a:close/>
                    <a:moveTo>
                      <a:pt x="209464" y="50084"/>
                    </a:moveTo>
                    <a:lnTo>
                      <a:pt x="209464" y="110671"/>
                    </a:lnTo>
                    <a:lnTo>
                      <a:pt x="313268" y="110671"/>
                    </a:lnTo>
                    <a:lnTo>
                      <a:pt x="313268" y="50084"/>
                    </a:lnTo>
                    <a:close/>
                    <a:moveTo>
                      <a:pt x="48735" y="50084"/>
                    </a:moveTo>
                    <a:lnTo>
                      <a:pt x="48735" y="110671"/>
                    </a:lnTo>
                    <a:lnTo>
                      <a:pt x="152539" y="110671"/>
                    </a:lnTo>
                    <a:lnTo>
                      <a:pt x="152539" y="50084"/>
                    </a:lnTo>
                    <a:close/>
                    <a:moveTo>
                      <a:pt x="0" y="0"/>
                    </a:moveTo>
                    <a:lnTo>
                      <a:pt x="516744" y="0"/>
                    </a:lnTo>
                    <a:lnTo>
                      <a:pt x="516744" y="989433"/>
                    </a:lnTo>
                    <a:lnTo>
                      <a:pt x="0" y="9894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4"/>
              <p:cNvSpPr/>
              <p:nvPr/>
            </p:nvSpPr>
            <p:spPr>
              <a:xfrm>
                <a:off x="10958272" y="199342"/>
                <a:ext cx="364512" cy="1780699"/>
              </a:xfrm>
              <a:custGeom>
                <a:avLst/>
                <a:gdLst/>
                <a:ahLst/>
                <a:cxnLst/>
                <a:rect l="l" t="t" r="r" b="b"/>
                <a:pathLst>
                  <a:path w="487386" h="2330989" extrusionOk="0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4"/>
              <p:cNvSpPr/>
              <p:nvPr/>
            </p:nvSpPr>
            <p:spPr>
              <a:xfrm>
                <a:off x="9401236" y="424265"/>
                <a:ext cx="445141" cy="1555776"/>
              </a:xfrm>
              <a:custGeom>
                <a:avLst/>
                <a:gdLst/>
                <a:ahLst/>
                <a:cxnLst/>
                <a:rect l="l" t="t" r="r" b="b"/>
                <a:pathLst>
                  <a:path w="577665" h="1976576" extrusionOk="0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11382868" y="424264"/>
                <a:ext cx="408303" cy="1560787"/>
              </a:xfrm>
              <a:custGeom>
                <a:avLst/>
                <a:gdLst/>
                <a:ahLst/>
                <a:cxnLst/>
                <a:rect l="l" t="t" r="r" b="b"/>
                <a:pathLst>
                  <a:path w="353881" h="1352752" extrusionOk="0">
                    <a:moveTo>
                      <a:pt x="277683" y="887814"/>
                    </a:moveTo>
                    <a:lnTo>
                      <a:pt x="277683" y="1098243"/>
                    </a:lnTo>
                    <a:lnTo>
                      <a:pt x="316478" y="1098243"/>
                    </a:lnTo>
                    <a:lnTo>
                      <a:pt x="316478" y="887814"/>
                    </a:lnTo>
                    <a:close/>
                    <a:moveTo>
                      <a:pt x="217613" y="887814"/>
                    </a:moveTo>
                    <a:lnTo>
                      <a:pt x="217613" y="1098243"/>
                    </a:lnTo>
                    <a:lnTo>
                      <a:pt x="256408" y="1098243"/>
                    </a:lnTo>
                    <a:lnTo>
                      <a:pt x="256408" y="887814"/>
                    </a:lnTo>
                    <a:close/>
                    <a:moveTo>
                      <a:pt x="157544" y="887814"/>
                    </a:moveTo>
                    <a:lnTo>
                      <a:pt x="157544" y="1098243"/>
                    </a:lnTo>
                    <a:lnTo>
                      <a:pt x="196338" y="1098243"/>
                    </a:lnTo>
                    <a:lnTo>
                      <a:pt x="196338" y="887814"/>
                    </a:lnTo>
                    <a:close/>
                    <a:moveTo>
                      <a:pt x="97474" y="887814"/>
                    </a:moveTo>
                    <a:lnTo>
                      <a:pt x="97474" y="1098243"/>
                    </a:lnTo>
                    <a:lnTo>
                      <a:pt x="136269" y="1098243"/>
                    </a:lnTo>
                    <a:lnTo>
                      <a:pt x="136269" y="887814"/>
                    </a:lnTo>
                    <a:close/>
                    <a:moveTo>
                      <a:pt x="37404" y="887814"/>
                    </a:moveTo>
                    <a:lnTo>
                      <a:pt x="37404" y="1098243"/>
                    </a:lnTo>
                    <a:lnTo>
                      <a:pt x="76199" y="1098243"/>
                    </a:lnTo>
                    <a:lnTo>
                      <a:pt x="76199" y="887814"/>
                    </a:lnTo>
                    <a:close/>
                    <a:moveTo>
                      <a:pt x="217613" y="611369"/>
                    </a:moveTo>
                    <a:lnTo>
                      <a:pt x="217613" y="821798"/>
                    </a:lnTo>
                    <a:lnTo>
                      <a:pt x="256408" y="821798"/>
                    </a:lnTo>
                    <a:lnTo>
                      <a:pt x="256408" y="611369"/>
                    </a:lnTo>
                    <a:close/>
                    <a:moveTo>
                      <a:pt x="157544" y="611369"/>
                    </a:moveTo>
                    <a:lnTo>
                      <a:pt x="157544" y="821798"/>
                    </a:lnTo>
                    <a:lnTo>
                      <a:pt x="196338" y="821798"/>
                    </a:lnTo>
                    <a:lnTo>
                      <a:pt x="196338" y="611369"/>
                    </a:lnTo>
                    <a:close/>
                    <a:moveTo>
                      <a:pt x="97474" y="611369"/>
                    </a:moveTo>
                    <a:lnTo>
                      <a:pt x="97474" y="821798"/>
                    </a:lnTo>
                    <a:lnTo>
                      <a:pt x="136269" y="821798"/>
                    </a:lnTo>
                    <a:lnTo>
                      <a:pt x="136269" y="611369"/>
                    </a:lnTo>
                    <a:close/>
                    <a:moveTo>
                      <a:pt x="217613" y="336263"/>
                    </a:moveTo>
                    <a:lnTo>
                      <a:pt x="217613" y="546692"/>
                    </a:lnTo>
                    <a:lnTo>
                      <a:pt x="256408" y="546692"/>
                    </a:lnTo>
                    <a:lnTo>
                      <a:pt x="256408" y="336263"/>
                    </a:lnTo>
                    <a:close/>
                    <a:moveTo>
                      <a:pt x="157544" y="336263"/>
                    </a:moveTo>
                    <a:lnTo>
                      <a:pt x="157544" y="546692"/>
                    </a:lnTo>
                    <a:lnTo>
                      <a:pt x="196338" y="546692"/>
                    </a:lnTo>
                    <a:lnTo>
                      <a:pt x="196338" y="336263"/>
                    </a:lnTo>
                    <a:close/>
                    <a:moveTo>
                      <a:pt x="97474" y="336263"/>
                    </a:moveTo>
                    <a:lnTo>
                      <a:pt x="97474" y="546692"/>
                    </a:lnTo>
                    <a:lnTo>
                      <a:pt x="136269" y="546692"/>
                    </a:lnTo>
                    <a:lnTo>
                      <a:pt x="136269" y="336263"/>
                    </a:lnTo>
                    <a:close/>
                    <a:moveTo>
                      <a:pt x="161270" y="0"/>
                    </a:moveTo>
                    <a:lnTo>
                      <a:pt x="192611" y="0"/>
                    </a:lnTo>
                    <a:lnTo>
                      <a:pt x="192611" y="129359"/>
                    </a:lnTo>
                    <a:lnTo>
                      <a:pt x="278240" y="129359"/>
                    </a:lnTo>
                    <a:lnTo>
                      <a:pt x="278240" y="263139"/>
                    </a:lnTo>
                    <a:lnTo>
                      <a:pt x="320360" y="263139"/>
                    </a:lnTo>
                    <a:lnTo>
                      <a:pt x="320360" y="833597"/>
                    </a:lnTo>
                    <a:lnTo>
                      <a:pt x="353881" y="833597"/>
                    </a:lnTo>
                    <a:lnTo>
                      <a:pt x="353881" y="1352752"/>
                    </a:lnTo>
                    <a:lnTo>
                      <a:pt x="0" y="1352752"/>
                    </a:lnTo>
                    <a:lnTo>
                      <a:pt x="0" y="833597"/>
                    </a:lnTo>
                    <a:lnTo>
                      <a:pt x="33521" y="833597"/>
                    </a:lnTo>
                    <a:lnTo>
                      <a:pt x="33521" y="263139"/>
                    </a:lnTo>
                    <a:lnTo>
                      <a:pt x="75641" y="263139"/>
                    </a:lnTo>
                    <a:lnTo>
                      <a:pt x="75641" y="129359"/>
                    </a:lnTo>
                    <a:lnTo>
                      <a:pt x="161270" y="1293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44"/>
            <p:cNvGrpSpPr/>
            <p:nvPr/>
          </p:nvGrpSpPr>
          <p:grpSpPr>
            <a:xfrm>
              <a:off x="8811865" y="2301573"/>
              <a:ext cx="2897974" cy="4475129"/>
              <a:chOff x="9006419" y="2340485"/>
              <a:chExt cx="2897974" cy="4475129"/>
            </a:xfrm>
          </p:grpSpPr>
          <p:sp>
            <p:nvSpPr>
              <p:cNvPr id="1765" name="Google Shape;1765;p44"/>
              <p:cNvSpPr/>
              <p:nvPr/>
            </p:nvSpPr>
            <p:spPr>
              <a:xfrm rot="5400000">
                <a:off x="9519298" y="1912387"/>
                <a:ext cx="1818135" cy="2718626"/>
              </a:xfrm>
              <a:custGeom>
                <a:avLst/>
                <a:gdLst/>
                <a:ahLst/>
                <a:cxnLst/>
                <a:rect l="l" t="t" r="r" b="b"/>
                <a:pathLst>
                  <a:path w="1945109" h="2908489" extrusionOk="0">
                    <a:moveTo>
                      <a:pt x="739618" y="9110"/>
                    </a:moveTo>
                    <a:cubicBezTo>
                      <a:pt x="811387" y="17328"/>
                      <a:pt x="898496" y="16780"/>
                      <a:pt x="965334" y="43077"/>
                    </a:cubicBezTo>
                    <a:cubicBezTo>
                      <a:pt x="1035460" y="70470"/>
                      <a:pt x="1091889" y="111011"/>
                      <a:pt x="1155440" y="151004"/>
                    </a:cubicBezTo>
                    <a:cubicBezTo>
                      <a:pt x="1292952" y="237566"/>
                      <a:pt x="1416767" y="302212"/>
                      <a:pt x="1564688" y="370147"/>
                    </a:cubicBezTo>
                    <a:cubicBezTo>
                      <a:pt x="1677546" y="422193"/>
                      <a:pt x="1796979" y="468761"/>
                      <a:pt x="1918603" y="495058"/>
                    </a:cubicBezTo>
                    <a:cubicBezTo>
                      <a:pt x="1925725" y="496701"/>
                      <a:pt x="1927916" y="497797"/>
                      <a:pt x="1928464" y="505467"/>
                    </a:cubicBezTo>
                    <a:cubicBezTo>
                      <a:pt x="1939969" y="632569"/>
                      <a:pt x="1935038" y="790352"/>
                      <a:pt x="1936682" y="918002"/>
                    </a:cubicBezTo>
                    <a:cubicBezTo>
                      <a:pt x="1938873" y="1073045"/>
                      <a:pt x="1949283" y="1229732"/>
                      <a:pt x="1943256" y="1384775"/>
                    </a:cubicBezTo>
                    <a:cubicBezTo>
                      <a:pt x="1938873" y="1501468"/>
                      <a:pt x="1944900" y="1618161"/>
                      <a:pt x="1940517" y="1734854"/>
                    </a:cubicBezTo>
                    <a:cubicBezTo>
                      <a:pt x="1930108" y="2021930"/>
                      <a:pt x="1919698" y="2310102"/>
                      <a:pt x="1910385" y="2597179"/>
                    </a:cubicBezTo>
                    <a:cubicBezTo>
                      <a:pt x="1909837" y="2620188"/>
                      <a:pt x="1726305" y="2664565"/>
                      <a:pt x="1696721" y="2673878"/>
                    </a:cubicBezTo>
                    <a:cubicBezTo>
                      <a:pt x="1645771" y="2689766"/>
                      <a:pt x="1427176" y="2755509"/>
                      <a:pt x="1382800" y="2772492"/>
                    </a:cubicBezTo>
                    <a:cubicBezTo>
                      <a:pt x="1335137" y="2791119"/>
                      <a:pt x="1041486" y="2883707"/>
                      <a:pt x="940133" y="2897951"/>
                    </a:cubicBezTo>
                    <a:cubicBezTo>
                      <a:pt x="816318" y="2915482"/>
                      <a:pt x="676067" y="2910552"/>
                      <a:pt x="553347" y="2887542"/>
                    </a:cubicBezTo>
                    <a:cubicBezTo>
                      <a:pt x="491440" y="2876037"/>
                      <a:pt x="434463" y="2855218"/>
                      <a:pt x="375842" y="2831113"/>
                    </a:cubicBezTo>
                    <a:cubicBezTo>
                      <a:pt x="317769" y="2807007"/>
                      <a:pt x="315578" y="2799337"/>
                      <a:pt x="260792" y="2771944"/>
                    </a:cubicBezTo>
                    <a:cubicBezTo>
                      <a:pt x="227921" y="2755509"/>
                      <a:pt x="187928" y="2724829"/>
                      <a:pt x="178066" y="2713872"/>
                    </a:cubicBezTo>
                    <a:cubicBezTo>
                      <a:pt x="175327" y="2710584"/>
                      <a:pt x="237783" y="2736334"/>
                      <a:pt x="250931" y="2740169"/>
                    </a:cubicBezTo>
                    <a:cubicBezTo>
                      <a:pt x="370364" y="2778519"/>
                      <a:pt x="494179" y="2805363"/>
                      <a:pt x="619638" y="2810842"/>
                    </a:cubicBezTo>
                    <a:cubicBezTo>
                      <a:pt x="683737" y="2813581"/>
                      <a:pt x="748384" y="2810842"/>
                      <a:pt x="812483" y="2802076"/>
                    </a:cubicBezTo>
                    <a:cubicBezTo>
                      <a:pt x="871103" y="2793859"/>
                      <a:pt x="934655" y="2784545"/>
                      <a:pt x="988892" y="2761535"/>
                    </a:cubicBezTo>
                    <a:cubicBezTo>
                      <a:pt x="994919" y="2757700"/>
                      <a:pt x="994371" y="2759344"/>
                      <a:pt x="988892" y="2757700"/>
                    </a:cubicBezTo>
                    <a:cubicBezTo>
                      <a:pt x="902331" y="2773040"/>
                      <a:pt x="844258" y="2779066"/>
                      <a:pt x="773037" y="2782354"/>
                    </a:cubicBezTo>
                    <a:cubicBezTo>
                      <a:pt x="730304" y="2784545"/>
                      <a:pt x="687572" y="2785641"/>
                      <a:pt x="644839" y="2782354"/>
                    </a:cubicBezTo>
                    <a:cubicBezTo>
                      <a:pt x="281611" y="2753317"/>
                      <a:pt x="171492" y="2708393"/>
                      <a:pt x="22475" y="2483772"/>
                    </a:cubicBezTo>
                    <a:cubicBezTo>
                      <a:pt x="15901" y="2474459"/>
                      <a:pt x="-534" y="2449258"/>
                      <a:pt x="13" y="2394472"/>
                    </a:cubicBezTo>
                    <a:cubicBezTo>
                      <a:pt x="19188" y="2446518"/>
                      <a:pt x="37268" y="2465145"/>
                      <a:pt x="45485" y="2473363"/>
                    </a:cubicBezTo>
                    <a:cubicBezTo>
                      <a:pt x="83835" y="2512261"/>
                      <a:pt x="112324" y="2532531"/>
                      <a:pt x="148482" y="2558829"/>
                    </a:cubicBezTo>
                    <a:cubicBezTo>
                      <a:pt x="229565" y="2617997"/>
                      <a:pt x="321604" y="2653608"/>
                      <a:pt x="421314" y="2676617"/>
                    </a:cubicBezTo>
                    <a:cubicBezTo>
                      <a:pt x="510067" y="2697436"/>
                      <a:pt x="630595" y="2711680"/>
                      <a:pt x="717156" y="2673330"/>
                    </a:cubicBezTo>
                    <a:cubicBezTo>
                      <a:pt x="689215" y="2674974"/>
                      <a:pt x="664562" y="2677165"/>
                      <a:pt x="634430" y="2676070"/>
                    </a:cubicBezTo>
                    <a:cubicBezTo>
                      <a:pt x="598819" y="2674974"/>
                      <a:pt x="541294" y="2674426"/>
                      <a:pt x="505684" y="2668948"/>
                    </a:cubicBezTo>
                    <a:cubicBezTo>
                      <a:pt x="404331" y="2654155"/>
                      <a:pt x="312839" y="2616901"/>
                      <a:pt x="224086" y="2565951"/>
                    </a:cubicBezTo>
                    <a:cubicBezTo>
                      <a:pt x="101914" y="2496921"/>
                      <a:pt x="12066" y="2376393"/>
                      <a:pt x="40007" y="2212584"/>
                    </a:cubicBezTo>
                    <a:cubicBezTo>
                      <a:pt x="42198" y="2200531"/>
                      <a:pt x="46033" y="2168756"/>
                      <a:pt x="54251" y="2157798"/>
                    </a:cubicBezTo>
                    <a:cubicBezTo>
                      <a:pt x="60825" y="2149033"/>
                      <a:pt x="77261" y="2166564"/>
                      <a:pt x="80548" y="2169303"/>
                    </a:cubicBezTo>
                    <a:cubicBezTo>
                      <a:pt x="173683" y="2249838"/>
                      <a:pt x="244905" y="2350644"/>
                      <a:pt x="361598" y="2362149"/>
                    </a:cubicBezTo>
                    <a:cubicBezTo>
                      <a:pt x="307908" y="2324346"/>
                      <a:pt x="243809" y="2288188"/>
                      <a:pt x="202720" y="2235046"/>
                    </a:cubicBezTo>
                    <a:cubicBezTo>
                      <a:pt x="192311" y="2221898"/>
                      <a:pt x="182449" y="2208201"/>
                      <a:pt x="172588" y="2194505"/>
                    </a:cubicBezTo>
                    <a:cubicBezTo>
                      <a:pt x="170944" y="2191766"/>
                      <a:pt x="169849" y="2188478"/>
                      <a:pt x="173136" y="2184643"/>
                    </a:cubicBezTo>
                    <a:cubicBezTo>
                      <a:pt x="190119" y="2201627"/>
                      <a:pt x="207651" y="2218063"/>
                      <a:pt x="226825" y="2232307"/>
                    </a:cubicBezTo>
                    <a:cubicBezTo>
                      <a:pt x="259149" y="2256412"/>
                      <a:pt x="296403" y="2279970"/>
                      <a:pt x="334753" y="2297502"/>
                    </a:cubicBezTo>
                    <a:cubicBezTo>
                      <a:pt x="364885" y="2311198"/>
                      <a:pt x="433367" y="2344069"/>
                      <a:pt x="464595" y="2330921"/>
                    </a:cubicBezTo>
                    <a:cubicBezTo>
                      <a:pt x="432271" y="2323799"/>
                      <a:pt x="386799" y="2300789"/>
                      <a:pt x="353380" y="2283257"/>
                    </a:cubicBezTo>
                    <a:cubicBezTo>
                      <a:pt x="312291" y="2261343"/>
                      <a:pt x="273941" y="2233950"/>
                      <a:pt x="239426" y="2202723"/>
                    </a:cubicBezTo>
                    <a:cubicBezTo>
                      <a:pt x="151221" y="2122188"/>
                      <a:pt x="84931" y="2010425"/>
                      <a:pt x="74522" y="1889897"/>
                    </a:cubicBezTo>
                    <a:cubicBezTo>
                      <a:pt x="74522" y="1887158"/>
                      <a:pt x="73426" y="1885514"/>
                      <a:pt x="76713" y="1884967"/>
                    </a:cubicBezTo>
                    <a:cubicBezTo>
                      <a:pt x="80000" y="1884419"/>
                      <a:pt x="81096" y="1886610"/>
                      <a:pt x="82740" y="1888801"/>
                    </a:cubicBezTo>
                    <a:cubicBezTo>
                      <a:pt x="95888" y="1904141"/>
                      <a:pt x="115611" y="1931534"/>
                      <a:pt x="128212" y="1946874"/>
                    </a:cubicBezTo>
                    <a:cubicBezTo>
                      <a:pt x="207103" y="2042749"/>
                      <a:pt x="316126" y="2126571"/>
                      <a:pt x="442680" y="2141363"/>
                    </a:cubicBezTo>
                    <a:cubicBezTo>
                      <a:pt x="396113" y="2112327"/>
                      <a:pt x="346806" y="2091508"/>
                      <a:pt x="306264" y="2055897"/>
                    </a:cubicBezTo>
                    <a:cubicBezTo>
                      <a:pt x="264627" y="2018643"/>
                      <a:pt x="229565" y="1973719"/>
                      <a:pt x="200528" y="1925508"/>
                    </a:cubicBezTo>
                    <a:cubicBezTo>
                      <a:pt x="202172" y="1924412"/>
                      <a:pt x="201624" y="1924412"/>
                      <a:pt x="203268" y="1923316"/>
                    </a:cubicBezTo>
                    <a:cubicBezTo>
                      <a:pt x="218060" y="1936465"/>
                      <a:pt x="232852" y="1949613"/>
                      <a:pt x="248192" y="1962214"/>
                    </a:cubicBezTo>
                    <a:cubicBezTo>
                      <a:pt x="292568" y="1998920"/>
                      <a:pt x="340232" y="2028505"/>
                      <a:pt x="395565" y="2047132"/>
                    </a:cubicBezTo>
                    <a:cubicBezTo>
                      <a:pt x="422958" y="2056445"/>
                      <a:pt x="445968" y="2064115"/>
                      <a:pt x="492535" y="2066854"/>
                    </a:cubicBezTo>
                    <a:cubicBezTo>
                      <a:pt x="460760" y="2046036"/>
                      <a:pt x="419123" y="2035079"/>
                      <a:pt x="385704" y="2015356"/>
                    </a:cubicBezTo>
                    <a:cubicBezTo>
                      <a:pt x="349545" y="1994538"/>
                      <a:pt x="316126" y="1969884"/>
                      <a:pt x="284898" y="1941943"/>
                    </a:cubicBezTo>
                    <a:cubicBezTo>
                      <a:pt x="198885" y="1865244"/>
                      <a:pt x="111776" y="1749646"/>
                      <a:pt x="107941" y="1630214"/>
                    </a:cubicBezTo>
                    <a:cubicBezTo>
                      <a:pt x="107941" y="1624735"/>
                      <a:pt x="104654" y="1598438"/>
                      <a:pt x="105202" y="1590768"/>
                    </a:cubicBezTo>
                    <a:cubicBezTo>
                      <a:pt x="105202" y="1586385"/>
                      <a:pt x="105202" y="1580359"/>
                      <a:pt x="112872" y="1583646"/>
                    </a:cubicBezTo>
                    <a:cubicBezTo>
                      <a:pt x="123281" y="1608300"/>
                      <a:pt x="136977" y="1631309"/>
                      <a:pt x="156152" y="1649389"/>
                    </a:cubicBezTo>
                    <a:cubicBezTo>
                      <a:pt x="210390" y="1699791"/>
                      <a:pt x="262436" y="1747455"/>
                      <a:pt x="328179" y="1781422"/>
                    </a:cubicBezTo>
                    <a:cubicBezTo>
                      <a:pt x="375842" y="1806075"/>
                      <a:pt x="490892" y="1860313"/>
                      <a:pt x="543486" y="1843330"/>
                    </a:cubicBezTo>
                    <a:cubicBezTo>
                      <a:pt x="504588" y="1830729"/>
                      <a:pt x="474456" y="1818128"/>
                      <a:pt x="441585" y="1803884"/>
                    </a:cubicBezTo>
                    <a:cubicBezTo>
                      <a:pt x="405974" y="1788544"/>
                      <a:pt x="372007" y="1769917"/>
                      <a:pt x="339684" y="1749098"/>
                    </a:cubicBezTo>
                    <a:cubicBezTo>
                      <a:pt x="273393" y="1706366"/>
                      <a:pt x="196693" y="1648293"/>
                      <a:pt x="158344" y="1578168"/>
                    </a:cubicBezTo>
                    <a:cubicBezTo>
                      <a:pt x="140812" y="1546392"/>
                      <a:pt x="125472" y="1518451"/>
                      <a:pt x="117802" y="1451065"/>
                    </a:cubicBezTo>
                    <a:cubicBezTo>
                      <a:pt x="116707" y="1439012"/>
                      <a:pt x="132047" y="1465309"/>
                      <a:pt x="136977" y="1469692"/>
                    </a:cubicBezTo>
                    <a:cubicBezTo>
                      <a:pt x="190667" y="1520643"/>
                      <a:pt x="235043" y="1565019"/>
                      <a:pt x="302429" y="1598438"/>
                    </a:cubicBezTo>
                    <a:cubicBezTo>
                      <a:pt x="372555" y="1634049"/>
                      <a:pt x="454185" y="1661441"/>
                      <a:pt x="533624" y="1665277"/>
                    </a:cubicBezTo>
                    <a:cubicBezTo>
                      <a:pt x="471169" y="1634049"/>
                      <a:pt x="401043" y="1624187"/>
                      <a:pt x="339684" y="1589673"/>
                    </a:cubicBezTo>
                    <a:cubicBezTo>
                      <a:pt x="239974" y="1533791"/>
                      <a:pt x="139716" y="1442847"/>
                      <a:pt x="121637" y="1367243"/>
                    </a:cubicBezTo>
                    <a:cubicBezTo>
                      <a:pt x="116159" y="1342042"/>
                      <a:pt x="128759" y="1296022"/>
                      <a:pt x="132047" y="1282874"/>
                    </a:cubicBezTo>
                    <a:cubicBezTo>
                      <a:pt x="125472" y="1309171"/>
                      <a:pt x="202172" y="1392445"/>
                      <a:pt x="219703" y="1412715"/>
                    </a:cubicBezTo>
                    <a:cubicBezTo>
                      <a:pt x="254766" y="1453256"/>
                      <a:pt x="294760" y="1489963"/>
                      <a:pt x="340232" y="1518999"/>
                    </a:cubicBezTo>
                    <a:cubicBezTo>
                      <a:pt x="385156" y="1548036"/>
                      <a:pt x="435558" y="1564471"/>
                      <a:pt x="487605" y="1575976"/>
                    </a:cubicBezTo>
                    <a:cubicBezTo>
                      <a:pt x="528146" y="1585290"/>
                      <a:pt x="603202" y="1596795"/>
                      <a:pt x="647030" y="1586933"/>
                    </a:cubicBezTo>
                    <a:cubicBezTo>
                      <a:pt x="650865" y="1585838"/>
                      <a:pt x="654153" y="1580359"/>
                      <a:pt x="651413" y="1580359"/>
                    </a:cubicBezTo>
                    <a:cubicBezTo>
                      <a:pt x="523215" y="1573237"/>
                      <a:pt x="395017" y="1529956"/>
                      <a:pt x="298595" y="1443943"/>
                    </a:cubicBezTo>
                    <a:cubicBezTo>
                      <a:pt x="197241" y="1353547"/>
                      <a:pt x="146291" y="1258220"/>
                      <a:pt x="122733" y="1127830"/>
                    </a:cubicBezTo>
                    <a:cubicBezTo>
                      <a:pt x="120542" y="1115778"/>
                      <a:pt x="125472" y="1054966"/>
                      <a:pt x="125472" y="1045652"/>
                    </a:cubicBezTo>
                    <a:cubicBezTo>
                      <a:pt x="125472" y="1040721"/>
                      <a:pt x="127664" y="1037434"/>
                      <a:pt x="133142" y="1040174"/>
                    </a:cubicBezTo>
                    <a:cubicBezTo>
                      <a:pt x="156152" y="1059896"/>
                      <a:pt x="218060" y="1116326"/>
                      <a:pt x="241618" y="1134953"/>
                    </a:cubicBezTo>
                    <a:cubicBezTo>
                      <a:pt x="329822" y="1204530"/>
                      <a:pt x="412548" y="1204530"/>
                      <a:pt x="524859" y="1177137"/>
                    </a:cubicBezTo>
                    <a:cubicBezTo>
                      <a:pt x="499657" y="1168372"/>
                      <a:pt x="465143" y="1168372"/>
                      <a:pt x="438845" y="1163441"/>
                    </a:cubicBezTo>
                    <a:cubicBezTo>
                      <a:pt x="404878" y="1156867"/>
                      <a:pt x="372007" y="1145910"/>
                      <a:pt x="340779" y="1130022"/>
                    </a:cubicBezTo>
                    <a:cubicBezTo>
                      <a:pt x="278872" y="1099342"/>
                      <a:pt x="197789" y="1043461"/>
                      <a:pt x="159439" y="955804"/>
                    </a:cubicBezTo>
                    <a:cubicBezTo>
                      <a:pt x="167109" y="968952"/>
                      <a:pt x="263532" y="1034147"/>
                      <a:pt x="341327" y="1057157"/>
                    </a:cubicBezTo>
                    <a:cubicBezTo>
                      <a:pt x="376938" y="1068114"/>
                      <a:pt x="415836" y="1068662"/>
                      <a:pt x="453090" y="1070306"/>
                    </a:cubicBezTo>
                    <a:cubicBezTo>
                      <a:pt x="475004" y="1070854"/>
                      <a:pt x="516641" y="1069758"/>
                      <a:pt x="546225" y="1065375"/>
                    </a:cubicBezTo>
                    <a:cubicBezTo>
                      <a:pt x="505136" y="1053322"/>
                      <a:pt x="457473" y="1054418"/>
                      <a:pt x="414740" y="1044009"/>
                    </a:cubicBezTo>
                    <a:cubicBezTo>
                      <a:pt x="317222" y="1020451"/>
                      <a:pt x="212581" y="979362"/>
                      <a:pt x="151221" y="896088"/>
                    </a:cubicBezTo>
                    <a:cubicBezTo>
                      <a:pt x="94792" y="818840"/>
                      <a:pt x="66304" y="726800"/>
                      <a:pt x="63017" y="630378"/>
                    </a:cubicBezTo>
                    <a:cubicBezTo>
                      <a:pt x="58086" y="487935"/>
                      <a:pt x="98627" y="394252"/>
                      <a:pt x="78357" y="284681"/>
                    </a:cubicBezTo>
                    <a:cubicBezTo>
                      <a:pt x="78905" y="292899"/>
                      <a:pt x="124924" y="353163"/>
                      <a:pt x="131499" y="364120"/>
                    </a:cubicBezTo>
                    <a:cubicBezTo>
                      <a:pt x="143551" y="384391"/>
                      <a:pt x="147386" y="407401"/>
                      <a:pt x="150674" y="430411"/>
                    </a:cubicBezTo>
                    <a:cubicBezTo>
                      <a:pt x="166561" y="541625"/>
                      <a:pt x="126568" y="649553"/>
                      <a:pt x="149030" y="760220"/>
                    </a:cubicBezTo>
                    <a:cubicBezTo>
                      <a:pt x="165466" y="841302"/>
                      <a:pt x="231208" y="925124"/>
                      <a:pt x="305169" y="954160"/>
                    </a:cubicBezTo>
                    <a:cubicBezTo>
                      <a:pt x="400496" y="991414"/>
                      <a:pt x="493083" y="1025929"/>
                      <a:pt x="602106" y="1018259"/>
                    </a:cubicBezTo>
                    <a:cubicBezTo>
                      <a:pt x="548964" y="1013329"/>
                      <a:pt x="512806" y="1000728"/>
                      <a:pt x="477743" y="991414"/>
                    </a:cubicBezTo>
                    <a:cubicBezTo>
                      <a:pt x="427888" y="978266"/>
                      <a:pt x="391730" y="963474"/>
                      <a:pt x="352284" y="947586"/>
                    </a:cubicBezTo>
                    <a:cubicBezTo>
                      <a:pt x="291472" y="923480"/>
                      <a:pt x="247096" y="888966"/>
                      <a:pt x="212581" y="831989"/>
                    </a:cubicBezTo>
                    <a:cubicBezTo>
                      <a:pt x="150126" y="727348"/>
                      <a:pt x="177518" y="592576"/>
                      <a:pt x="191763" y="478622"/>
                    </a:cubicBezTo>
                    <a:cubicBezTo>
                      <a:pt x="196146" y="445203"/>
                      <a:pt x="204363" y="411784"/>
                      <a:pt x="204363" y="378364"/>
                    </a:cubicBezTo>
                    <a:cubicBezTo>
                      <a:pt x="204363" y="347685"/>
                      <a:pt x="219703" y="315361"/>
                      <a:pt x="184093" y="259480"/>
                    </a:cubicBezTo>
                    <a:cubicBezTo>
                      <a:pt x="178066" y="250166"/>
                      <a:pt x="171492" y="239757"/>
                      <a:pt x="191763" y="253453"/>
                    </a:cubicBezTo>
                    <a:cubicBezTo>
                      <a:pt x="237235" y="284681"/>
                      <a:pt x="282159" y="387678"/>
                      <a:pt x="292020" y="418358"/>
                    </a:cubicBezTo>
                    <a:cubicBezTo>
                      <a:pt x="313387" y="484648"/>
                      <a:pt x="341327" y="539434"/>
                      <a:pt x="385704" y="588741"/>
                    </a:cubicBezTo>
                    <a:cubicBezTo>
                      <a:pt x="429532" y="637500"/>
                      <a:pt x="491440" y="690094"/>
                      <a:pt x="530885" y="739401"/>
                    </a:cubicBezTo>
                    <a:cubicBezTo>
                      <a:pt x="519380" y="701599"/>
                      <a:pt x="486509" y="673111"/>
                      <a:pt x="464047" y="641883"/>
                    </a:cubicBezTo>
                    <a:cubicBezTo>
                      <a:pt x="434463" y="600794"/>
                      <a:pt x="404878" y="559705"/>
                      <a:pt x="376390" y="518067"/>
                    </a:cubicBezTo>
                    <a:cubicBezTo>
                      <a:pt x="351189" y="481361"/>
                      <a:pt x="340779" y="436437"/>
                      <a:pt x="321604" y="396444"/>
                    </a:cubicBezTo>
                    <a:cubicBezTo>
                      <a:pt x="285994" y="323579"/>
                      <a:pt x="242165" y="245783"/>
                      <a:pt x="185736" y="186615"/>
                    </a:cubicBezTo>
                    <a:cubicBezTo>
                      <a:pt x="177518" y="178397"/>
                      <a:pt x="236687" y="199764"/>
                      <a:pt x="242713" y="201955"/>
                    </a:cubicBezTo>
                    <a:cubicBezTo>
                      <a:pt x="262436" y="209077"/>
                      <a:pt x="276132" y="216747"/>
                      <a:pt x="293664" y="229348"/>
                    </a:cubicBezTo>
                    <a:cubicBezTo>
                      <a:pt x="337492" y="261123"/>
                      <a:pt x="381321" y="293447"/>
                      <a:pt x="425149" y="325222"/>
                    </a:cubicBezTo>
                    <a:cubicBezTo>
                      <a:pt x="542938" y="411784"/>
                      <a:pt x="665110" y="504371"/>
                      <a:pt x="793308" y="566279"/>
                    </a:cubicBezTo>
                    <a:cubicBezTo>
                      <a:pt x="816866" y="577784"/>
                      <a:pt x="754958" y="535599"/>
                      <a:pt x="724826" y="518615"/>
                    </a:cubicBezTo>
                    <a:cubicBezTo>
                      <a:pt x="665658" y="485196"/>
                      <a:pt x="611420" y="444107"/>
                      <a:pt x="558826" y="400826"/>
                    </a:cubicBezTo>
                    <a:cubicBezTo>
                      <a:pt x="449803" y="313717"/>
                      <a:pt x="351736" y="202503"/>
                      <a:pt x="219703" y="146622"/>
                    </a:cubicBezTo>
                    <a:cubicBezTo>
                      <a:pt x="196146" y="136760"/>
                      <a:pt x="175327" y="129638"/>
                      <a:pt x="150674" y="120325"/>
                    </a:cubicBezTo>
                    <a:cubicBezTo>
                      <a:pt x="145195" y="118133"/>
                      <a:pt x="130403" y="114298"/>
                      <a:pt x="124924" y="113202"/>
                    </a:cubicBezTo>
                    <a:cubicBezTo>
                      <a:pt x="113967" y="111559"/>
                      <a:pt x="123829" y="105532"/>
                      <a:pt x="136977" y="104437"/>
                    </a:cubicBezTo>
                    <a:cubicBezTo>
                      <a:pt x="172040" y="105532"/>
                      <a:pt x="203268" y="112655"/>
                      <a:pt x="229017" y="118133"/>
                    </a:cubicBezTo>
                    <a:cubicBezTo>
                      <a:pt x="375842" y="148813"/>
                      <a:pt x="470621" y="264958"/>
                      <a:pt x="585123" y="353711"/>
                    </a:cubicBezTo>
                    <a:cubicBezTo>
                      <a:pt x="619638" y="380556"/>
                      <a:pt x="653057" y="410688"/>
                      <a:pt x="693050" y="428767"/>
                    </a:cubicBezTo>
                    <a:cubicBezTo>
                      <a:pt x="704555" y="433698"/>
                      <a:pt x="725922" y="444655"/>
                      <a:pt x="702912" y="426576"/>
                    </a:cubicBezTo>
                    <a:cubicBezTo>
                      <a:pt x="666753" y="398087"/>
                      <a:pt x="630595" y="364668"/>
                      <a:pt x="599367" y="336180"/>
                    </a:cubicBezTo>
                    <a:cubicBezTo>
                      <a:pt x="561565" y="301665"/>
                      <a:pt x="523763" y="266602"/>
                      <a:pt x="484865" y="233183"/>
                    </a:cubicBezTo>
                    <a:cubicBezTo>
                      <a:pt x="404878" y="164701"/>
                      <a:pt x="340232" y="115942"/>
                      <a:pt x="242165" y="78688"/>
                    </a:cubicBezTo>
                    <a:cubicBezTo>
                      <a:pt x="236687" y="76496"/>
                      <a:pt x="219155" y="67730"/>
                      <a:pt x="208198" y="66087"/>
                    </a:cubicBezTo>
                    <a:cubicBezTo>
                      <a:pt x="185736" y="63348"/>
                      <a:pt x="229565" y="47460"/>
                      <a:pt x="236139" y="43625"/>
                    </a:cubicBezTo>
                    <a:cubicBezTo>
                      <a:pt x="269558" y="25546"/>
                      <a:pt x="305169" y="22258"/>
                      <a:pt x="332014" y="18423"/>
                    </a:cubicBezTo>
                    <a:cubicBezTo>
                      <a:pt x="466786" y="-751"/>
                      <a:pt x="600463" y="-6778"/>
                      <a:pt x="739618" y="91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 rot="5400000">
                <a:off x="9531107" y="1815797"/>
                <a:ext cx="1848598" cy="2897974"/>
              </a:xfrm>
              <a:custGeom>
                <a:avLst/>
                <a:gdLst/>
                <a:ahLst/>
                <a:cxnLst/>
                <a:rect l="l" t="t" r="r" b="b"/>
                <a:pathLst>
                  <a:path w="1848598" h="2897974" extrusionOk="0">
                    <a:moveTo>
                      <a:pt x="583394" y="951"/>
                    </a:moveTo>
                    <a:cubicBezTo>
                      <a:pt x="694294" y="-3346"/>
                      <a:pt x="805770" y="7120"/>
                      <a:pt x="915230" y="28244"/>
                    </a:cubicBezTo>
                    <a:cubicBezTo>
                      <a:pt x="999725" y="44119"/>
                      <a:pt x="1100095" y="122469"/>
                      <a:pt x="1186638" y="174702"/>
                    </a:cubicBezTo>
                    <a:cubicBezTo>
                      <a:pt x="1293153" y="238714"/>
                      <a:pt x="1387891" y="288387"/>
                      <a:pt x="1488773" y="341132"/>
                    </a:cubicBezTo>
                    <a:cubicBezTo>
                      <a:pt x="1577365" y="387220"/>
                      <a:pt x="1675686" y="421530"/>
                      <a:pt x="1767863" y="459426"/>
                    </a:cubicBezTo>
                    <a:cubicBezTo>
                      <a:pt x="1781689" y="465058"/>
                      <a:pt x="1795260" y="470819"/>
                      <a:pt x="1809279" y="474276"/>
                    </a:cubicBezTo>
                    <a:lnTo>
                      <a:pt x="1848598" y="475189"/>
                    </a:lnTo>
                    <a:lnTo>
                      <a:pt x="1848598" y="2629001"/>
                    </a:lnTo>
                    <a:lnTo>
                      <a:pt x="1818336" y="2627807"/>
                    </a:lnTo>
                    <a:cubicBezTo>
                      <a:pt x="1732113" y="2633736"/>
                      <a:pt x="1598361" y="2688561"/>
                      <a:pt x="1555345" y="2703924"/>
                    </a:cubicBezTo>
                    <a:cubicBezTo>
                      <a:pt x="1429370" y="2748989"/>
                      <a:pt x="1303907" y="2778177"/>
                      <a:pt x="1153353" y="2828875"/>
                    </a:cubicBezTo>
                    <a:cubicBezTo>
                      <a:pt x="848146" y="2931805"/>
                      <a:pt x="524504" y="2933342"/>
                      <a:pt x="243877" y="2739771"/>
                    </a:cubicBezTo>
                    <a:cubicBezTo>
                      <a:pt x="219297" y="2722360"/>
                      <a:pt x="192668" y="2706485"/>
                      <a:pt x="172697" y="2682929"/>
                    </a:cubicBezTo>
                    <a:cubicBezTo>
                      <a:pt x="156310" y="2663469"/>
                      <a:pt x="151701" y="2641961"/>
                      <a:pt x="162967" y="2618406"/>
                    </a:cubicBezTo>
                    <a:cubicBezTo>
                      <a:pt x="167063" y="2610212"/>
                      <a:pt x="160918" y="2606627"/>
                      <a:pt x="156821" y="2602530"/>
                    </a:cubicBezTo>
                    <a:cubicBezTo>
                      <a:pt x="128656" y="2577438"/>
                      <a:pt x="99468" y="2553370"/>
                      <a:pt x="73351" y="2525205"/>
                    </a:cubicBezTo>
                    <a:cubicBezTo>
                      <a:pt x="40064" y="2489870"/>
                      <a:pt x="5242" y="2436613"/>
                      <a:pt x="634" y="2388476"/>
                    </a:cubicBezTo>
                    <a:cubicBezTo>
                      <a:pt x="-5000" y="2333682"/>
                      <a:pt x="28799" y="2334194"/>
                      <a:pt x="28799" y="2288618"/>
                    </a:cubicBezTo>
                    <a:cubicBezTo>
                      <a:pt x="29310" y="2232288"/>
                      <a:pt x="19581" y="2146256"/>
                      <a:pt x="47746" y="2103241"/>
                    </a:cubicBezTo>
                    <a:cubicBezTo>
                      <a:pt x="72326" y="2065858"/>
                      <a:pt x="130193" y="2115019"/>
                      <a:pt x="111757" y="2065858"/>
                    </a:cubicBezTo>
                    <a:cubicBezTo>
                      <a:pt x="89737" y="2007992"/>
                      <a:pt x="3706" y="1878433"/>
                      <a:pt x="61572" y="1816469"/>
                    </a:cubicBezTo>
                    <a:cubicBezTo>
                      <a:pt x="77448" y="1799570"/>
                      <a:pt x="99979" y="1788816"/>
                      <a:pt x="112782" y="1769356"/>
                    </a:cubicBezTo>
                    <a:cubicBezTo>
                      <a:pt x="132753" y="1739143"/>
                      <a:pt x="102028" y="1714563"/>
                      <a:pt x="91786" y="1687935"/>
                    </a:cubicBezTo>
                    <a:cubicBezTo>
                      <a:pt x="77448" y="1649015"/>
                      <a:pt x="70278" y="1600878"/>
                      <a:pt x="77448" y="1559911"/>
                    </a:cubicBezTo>
                    <a:cubicBezTo>
                      <a:pt x="80520" y="1541476"/>
                      <a:pt x="103564" y="1505629"/>
                      <a:pt x="98955" y="1489243"/>
                    </a:cubicBezTo>
                    <a:cubicBezTo>
                      <a:pt x="84617" y="1440082"/>
                      <a:pt x="109197" y="1380679"/>
                      <a:pt x="110733" y="1328445"/>
                    </a:cubicBezTo>
                    <a:cubicBezTo>
                      <a:pt x="112270" y="1269555"/>
                      <a:pt x="112270" y="1210153"/>
                      <a:pt x="101003" y="1151774"/>
                    </a:cubicBezTo>
                    <a:cubicBezTo>
                      <a:pt x="90249" y="1094932"/>
                      <a:pt x="83080" y="1014533"/>
                      <a:pt x="149652" y="989441"/>
                    </a:cubicBezTo>
                    <a:cubicBezTo>
                      <a:pt x="157333" y="986881"/>
                      <a:pt x="156821" y="983807"/>
                      <a:pt x="151701" y="978687"/>
                    </a:cubicBezTo>
                    <a:cubicBezTo>
                      <a:pt x="53379" y="881389"/>
                      <a:pt x="44161" y="728274"/>
                      <a:pt x="49795" y="597178"/>
                    </a:cubicBezTo>
                    <a:cubicBezTo>
                      <a:pt x="51843" y="549554"/>
                      <a:pt x="64645" y="502953"/>
                      <a:pt x="66694" y="456352"/>
                    </a:cubicBezTo>
                    <a:cubicBezTo>
                      <a:pt x="68229" y="412313"/>
                      <a:pt x="45698" y="372882"/>
                      <a:pt x="73351" y="333963"/>
                    </a:cubicBezTo>
                    <a:cubicBezTo>
                      <a:pt x="80008" y="324746"/>
                      <a:pt x="160918" y="272511"/>
                      <a:pt x="168087" y="288899"/>
                    </a:cubicBezTo>
                    <a:cubicBezTo>
                      <a:pt x="146579" y="241274"/>
                      <a:pt x="76423" y="221303"/>
                      <a:pt x="91786" y="162924"/>
                    </a:cubicBezTo>
                    <a:cubicBezTo>
                      <a:pt x="120976" y="53848"/>
                      <a:pt x="381118" y="22611"/>
                      <a:pt x="472782" y="10320"/>
                    </a:cubicBezTo>
                    <a:cubicBezTo>
                      <a:pt x="509525" y="5456"/>
                      <a:pt x="546428" y="2383"/>
                      <a:pt x="583394" y="95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 rot="5400000">
                <a:off x="9512843" y="1928244"/>
                <a:ext cx="1818135" cy="2718626"/>
              </a:xfrm>
              <a:custGeom>
                <a:avLst/>
                <a:gdLst/>
                <a:ahLst/>
                <a:cxnLst/>
                <a:rect l="l" t="t" r="r" b="b"/>
                <a:pathLst>
                  <a:path w="1945109" h="2908489" extrusionOk="0">
                    <a:moveTo>
                      <a:pt x="739618" y="9110"/>
                    </a:moveTo>
                    <a:cubicBezTo>
                      <a:pt x="811387" y="17328"/>
                      <a:pt x="898496" y="16780"/>
                      <a:pt x="965334" y="43077"/>
                    </a:cubicBezTo>
                    <a:cubicBezTo>
                      <a:pt x="1035460" y="70470"/>
                      <a:pt x="1091889" y="111011"/>
                      <a:pt x="1155440" y="151004"/>
                    </a:cubicBezTo>
                    <a:cubicBezTo>
                      <a:pt x="1292952" y="237566"/>
                      <a:pt x="1416767" y="302212"/>
                      <a:pt x="1564688" y="370147"/>
                    </a:cubicBezTo>
                    <a:cubicBezTo>
                      <a:pt x="1677546" y="422193"/>
                      <a:pt x="1796979" y="468761"/>
                      <a:pt x="1918603" y="495058"/>
                    </a:cubicBezTo>
                    <a:cubicBezTo>
                      <a:pt x="1925725" y="496701"/>
                      <a:pt x="1927916" y="497797"/>
                      <a:pt x="1928464" y="505467"/>
                    </a:cubicBezTo>
                    <a:cubicBezTo>
                      <a:pt x="1939969" y="632569"/>
                      <a:pt x="1935038" y="790352"/>
                      <a:pt x="1936682" y="918002"/>
                    </a:cubicBezTo>
                    <a:cubicBezTo>
                      <a:pt x="1938873" y="1073045"/>
                      <a:pt x="1949283" y="1229732"/>
                      <a:pt x="1943256" y="1384775"/>
                    </a:cubicBezTo>
                    <a:cubicBezTo>
                      <a:pt x="1938873" y="1501468"/>
                      <a:pt x="1944900" y="1618161"/>
                      <a:pt x="1940517" y="1734854"/>
                    </a:cubicBezTo>
                    <a:cubicBezTo>
                      <a:pt x="1930108" y="2021930"/>
                      <a:pt x="1919698" y="2310102"/>
                      <a:pt x="1910385" y="2597179"/>
                    </a:cubicBezTo>
                    <a:cubicBezTo>
                      <a:pt x="1909837" y="2620188"/>
                      <a:pt x="1726305" y="2664565"/>
                      <a:pt x="1696721" y="2673878"/>
                    </a:cubicBezTo>
                    <a:cubicBezTo>
                      <a:pt x="1645771" y="2689766"/>
                      <a:pt x="1427176" y="2755509"/>
                      <a:pt x="1382800" y="2772492"/>
                    </a:cubicBezTo>
                    <a:cubicBezTo>
                      <a:pt x="1335137" y="2791119"/>
                      <a:pt x="1041486" y="2883707"/>
                      <a:pt x="940133" y="2897951"/>
                    </a:cubicBezTo>
                    <a:cubicBezTo>
                      <a:pt x="816318" y="2915482"/>
                      <a:pt x="676067" y="2910552"/>
                      <a:pt x="553347" y="2887542"/>
                    </a:cubicBezTo>
                    <a:cubicBezTo>
                      <a:pt x="491440" y="2876037"/>
                      <a:pt x="434463" y="2855218"/>
                      <a:pt x="375842" y="2831113"/>
                    </a:cubicBezTo>
                    <a:cubicBezTo>
                      <a:pt x="317769" y="2807007"/>
                      <a:pt x="315578" y="2799337"/>
                      <a:pt x="260792" y="2771944"/>
                    </a:cubicBezTo>
                    <a:cubicBezTo>
                      <a:pt x="227921" y="2755509"/>
                      <a:pt x="187928" y="2724829"/>
                      <a:pt x="178066" y="2713872"/>
                    </a:cubicBezTo>
                    <a:cubicBezTo>
                      <a:pt x="175327" y="2710584"/>
                      <a:pt x="237783" y="2736334"/>
                      <a:pt x="250931" y="2740169"/>
                    </a:cubicBezTo>
                    <a:cubicBezTo>
                      <a:pt x="370364" y="2778519"/>
                      <a:pt x="494179" y="2805363"/>
                      <a:pt x="619638" y="2810842"/>
                    </a:cubicBezTo>
                    <a:cubicBezTo>
                      <a:pt x="683737" y="2813581"/>
                      <a:pt x="748384" y="2810842"/>
                      <a:pt x="812483" y="2802076"/>
                    </a:cubicBezTo>
                    <a:cubicBezTo>
                      <a:pt x="871103" y="2793859"/>
                      <a:pt x="934655" y="2784545"/>
                      <a:pt x="988892" y="2761535"/>
                    </a:cubicBezTo>
                    <a:cubicBezTo>
                      <a:pt x="994919" y="2757700"/>
                      <a:pt x="994371" y="2759344"/>
                      <a:pt x="988892" y="2757700"/>
                    </a:cubicBezTo>
                    <a:cubicBezTo>
                      <a:pt x="902331" y="2773040"/>
                      <a:pt x="844258" y="2779066"/>
                      <a:pt x="773037" y="2782354"/>
                    </a:cubicBezTo>
                    <a:cubicBezTo>
                      <a:pt x="730304" y="2784545"/>
                      <a:pt x="687572" y="2785641"/>
                      <a:pt x="644839" y="2782354"/>
                    </a:cubicBezTo>
                    <a:cubicBezTo>
                      <a:pt x="281611" y="2753317"/>
                      <a:pt x="171492" y="2708393"/>
                      <a:pt x="22475" y="2483772"/>
                    </a:cubicBezTo>
                    <a:cubicBezTo>
                      <a:pt x="15901" y="2474459"/>
                      <a:pt x="-534" y="2449258"/>
                      <a:pt x="13" y="2394472"/>
                    </a:cubicBezTo>
                    <a:cubicBezTo>
                      <a:pt x="19188" y="2446518"/>
                      <a:pt x="37268" y="2465145"/>
                      <a:pt x="45485" y="2473363"/>
                    </a:cubicBezTo>
                    <a:cubicBezTo>
                      <a:pt x="83835" y="2512261"/>
                      <a:pt x="112324" y="2532531"/>
                      <a:pt x="148482" y="2558829"/>
                    </a:cubicBezTo>
                    <a:cubicBezTo>
                      <a:pt x="229565" y="2617997"/>
                      <a:pt x="321604" y="2653608"/>
                      <a:pt x="421314" y="2676617"/>
                    </a:cubicBezTo>
                    <a:cubicBezTo>
                      <a:pt x="510067" y="2697436"/>
                      <a:pt x="630595" y="2711680"/>
                      <a:pt x="717156" y="2673330"/>
                    </a:cubicBezTo>
                    <a:cubicBezTo>
                      <a:pt x="689215" y="2674974"/>
                      <a:pt x="664562" y="2677165"/>
                      <a:pt x="634430" y="2676070"/>
                    </a:cubicBezTo>
                    <a:cubicBezTo>
                      <a:pt x="598819" y="2674974"/>
                      <a:pt x="541294" y="2674426"/>
                      <a:pt x="505684" y="2668948"/>
                    </a:cubicBezTo>
                    <a:cubicBezTo>
                      <a:pt x="404331" y="2654155"/>
                      <a:pt x="312839" y="2616901"/>
                      <a:pt x="224086" y="2565951"/>
                    </a:cubicBezTo>
                    <a:cubicBezTo>
                      <a:pt x="101914" y="2496921"/>
                      <a:pt x="12066" y="2376393"/>
                      <a:pt x="40007" y="2212584"/>
                    </a:cubicBezTo>
                    <a:cubicBezTo>
                      <a:pt x="42198" y="2200531"/>
                      <a:pt x="46033" y="2168756"/>
                      <a:pt x="54251" y="2157798"/>
                    </a:cubicBezTo>
                    <a:cubicBezTo>
                      <a:pt x="60825" y="2149033"/>
                      <a:pt x="77261" y="2166564"/>
                      <a:pt x="80548" y="2169303"/>
                    </a:cubicBezTo>
                    <a:cubicBezTo>
                      <a:pt x="173683" y="2249838"/>
                      <a:pt x="244905" y="2350644"/>
                      <a:pt x="361598" y="2362149"/>
                    </a:cubicBezTo>
                    <a:cubicBezTo>
                      <a:pt x="307908" y="2324346"/>
                      <a:pt x="243809" y="2288188"/>
                      <a:pt x="202720" y="2235046"/>
                    </a:cubicBezTo>
                    <a:cubicBezTo>
                      <a:pt x="192311" y="2221898"/>
                      <a:pt x="182449" y="2208201"/>
                      <a:pt x="172588" y="2194505"/>
                    </a:cubicBezTo>
                    <a:cubicBezTo>
                      <a:pt x="170944" y="2191766"/>
                      <a:pt x="169849" y="2188478"/>
                      <a:pt x="173136" y="2184643"/>
                    </a:cubicBezTo>
                    <a:cubicBezTo>
                      <a:pt x="190119" y="2201627"/>
                      <a:pt x="207651" y="2218063"/>
                      <a:pt x="226825" y="2232307"/>
                    </a:cubicBezTo>
                    <a:cubicBezTo>
                      <a:pt x="259149" y="2256412"/>
                      <a:pt x="296403" y="2279970"/>
                      <a:pt x="334753" y="2297502"/>
                    </a:cubicBezTo>
                    <a:cubicBezTo>
                      <a:pt x="364885" y="2311198"/>
                      <a:pt x="433367" y="2344069"/>
                      <a:pt x="464595" y="2330921"/>
                    </a:cubicBezTo>
                    <a:cubicBezTo>
                      <a:pt x="432271" y="2323799"/>
                      <a:pt x="386799" y="2300789"/>
                      <a:pt x="353380" y="2283257"/>
                    </a:cubicBezTo>
                    <a:cubicBezTo>
                      <a:pt x="312291" y="2261343"/>
                      <a:pt x="273941" y="2233950"/>
                      <a:pt x="239426" y="2202723"/>
                    </a:cubicBezTo>
                    <a:cubicBezTo>
                      <a:pt x="151221" y="2122188"/>
                      <a:pt x="84931" y="2010425"/>
                      <a:pt x="74522" y="1889897"/>
                    </a:cubicBezTo>
                    <a:cubicBezTo>
                      <a:pt x="74522" y="1887158"/>
                      <a:pt x="73426" y="1885514"/>
                      <a:pt x="76713" y="1884967"/>
                    </a:cubicBezTo>
                    <a:cubicBezTo>
                      <a:pt x="80000" y="1884419"/>
                      <a:pt x="81096" y="1886610"/>
                      <a:pt x="82740" y="1888801"/>
                    </a:cubicBezTo>
                    <a:cubicBezTo>
                      <a:pt x="95888" y="1904141"/>
                      <a:pt x="115611" y="1931534"/>
                      <a:pt x="128212" y="1946874"/>
                    </a:cubicBezTo>
                    <a:cubicBezTo>
                      <a:pt x="207103" y="2042749"/>
                      <a:pt x="316126" y="2126571"/>
                      <a:pt x="442680" y="2141363"/>
                    </a:cubicBezTo>
                    <a:cubicBezTo>
                      <a:pt x="396113" y="2112327"/>
                      <a:pt x="346806" y="2091508"/>
                      <a:pt x="306264" y="2055897"/>
                    </a:cubicBezTo>
                    <a:cubicBezTo>
                      <a:pt x="264627" y="2018643"/>
                      <a:pt x="229565" y="1973719"/>
                      <a:pt x="200528" y="1925508"/>
                    </a:cubicBezTo>
                    <a:cubicBezTo>
                      <a:pt x="202172" y="1924412"/>
                      <a:pt x="201624" y="1924412"/>
                      <a:pt x="203268" y="1923316"/>
                    </a:cubicBezTo>
                    <a:cubicBezTo>
                      <a:pt x="218060" y="1936465"/>
                      <a:pt x="232852" y="1949613"/>
                      <a:pt x="248192" y="1962214"/>
                    </a:cubicBezTo>
                    <a:cubicBezTo>
                      <a:pt x="292568" y="1998920"/>
                      <a:pt x="340232" y="2028505"/>
                      <a:pt x="395565" y="2047132"/>
                    </a:cubicBezTo>
                    <a:cubicBezTo>
                      <a:pt x="422958" y="2056445"/>
                      <a:pt x="445968" y="2064115"/>
                      <a:pt x="492535" y="2066854"/>
                    </a:cubicBezTo>
                    <a:cubicBezTo>
                      <a:pt x="460760" y="2046036"/>
                      <a:pt x="419123" y="2035079"/>
                      <a:pt x="385704" y="2015356"/>
                    </a:cubicBezTo>
                    <a:cubicBezTo>
                      <a:pt x="349545" y="1994538"/>
                      <a:pt x="316126" y="1969884"/>
                      <a:pt x="284898" y="1941943"/>
                    </a:cubicBezTo>
                    <a:cubicBezTo>
                      <a:pt x="198885" y="1865244"/>
                      <a:pt x="111776" y="1749646"/>
                      <a:pt x="107941" y="1630214"/>
                    </a:cubicBezTo>
                    <a:cubicBezTo>
                      <a:pt x="107941" y="1624735"/>
                      <a:pt x="104654" y="1598438"/>
                      <a:pt x="105202" y="1590768"/>
                    </a:cubicBezTo>
                    <a:cubicBezTo>
                      <a:pt x="105202" y="1586385"/>
                      <a:pt x="105202" y="1580359"/>
                      <a:pt x="112872" y="1583646"/>
                    </a:cubicBezTo>
                    <a:cubicBezTo>
                      <a:pt x="123281" y="1608300"/>
                      <a:pt x="136977" y="1631309"/>
                      <a:pt x="156152" y="1649389"/>
                    </a:cubicBezTo>
                    <a:cubicBezTo>
                      <a:pt x="210390" y="1699791"/>
                      <a:pt x="262436" y="1747455"/>
                      <a:pt x="328179" y="1781422"/>
                    </a:cubicBezTo>
                    <a:cubicBezTo>
                      <a:pt x="375842" y="1806075"/>
                      <a:pt x="490892" y="1860313"/>
                      <a:pt x="543486" y="1843330"/>
                    </a:cubicBezTo>
                    <a:cubicBezTo>
                      <a:pt x="504588" y="1830729"/>
                      <a:pt x="474456" y="1818128"/>
                      <a:pt x="441585" y="1803884"/>
                    </a:cubicBezTo>
                    <a:cubicBezTo>
                      <a:pt x="405974" y="1788544"/>
                      <a:pt x="372007" y="1769917"/>
                      <a:pt x="339684" y="1749098"/>
                    </a:cubicBezTo>
                    <a:cubicBezTo>
                      <a:pt x="273393" y="1706366"/>
                      <a:pt x="196693" y="1648293"/>
                      <a:pt x="158344" y="1578168"/>
                    </a:cubicBezTo>
                    <a:cubicBezTo>
                      <a:pt x="140812" y="1546392"/>
                      <a:pt x="125472" y="1518451"/>
                      <a:pt x="117802" y="1451065"/>
                    </a:cubicBezTo>
                    <a:cubicBezTo>
                      <a:pt x="116707" y="1439012"/>
                      <a:pt x="132047" y="1465309"/>
                      <a:pt x="136977" y="1469692"/>
                    </a:cubicBezTo>
                    <a:cubicBezTo>
                      <a:pt x="190667" y="1520643"/>
                      <a:pt x="235043" y="1565019"/>
                      <a:pt x="302429" y="1598438"/>
                    </a:cubicBezTo>
                    <a:cubicBezTo>
                      <a:pt x="372555" y="1634049"/>
                      <a:pt x="454185" y="1661441"/>
                      <a:pt x="533624" y="1665277"/>
                    </a:cubicBezTo>
                    <a:cubicBezTo>
                      <a:pt x="471169" y="1634049"/>
                      <a:pt x="401043" y="1624187"/>
                      <a:pt x="339684" y="1589673"/>
                    </a:cubicBezTo>
                    <a:cubicBezTo>
                      <a:pt x="239974" y="1533791"/>
                      <a:pt x="139716" y="1442847"/>
                      <a:pt x="121637" y="1367243"/>
                    </a:cubicBezTo>
                    <a:cubicBezTo>
                      <a:pt x="116159" y="1342042"/>
                      <a:pt x="128759" y="1296022"/>
                      <a:pt x="132047" y="1282874"/>
                    </a:cubicBezTo>
                    <a:cubicBezTo>
                      <a:pt x="125472" y="1309171"/>
                      <a:pt x="202172" y="1392445"/>
                      <a:pt x="219703" y="1412715"/>
                    </a:cubicBezTo>
                    <a:cubicBezTo>
                      <a:pt x="254766" y="1453256"/>
                      <a:pt x="294760" y="1489963"/>
                      <a:pt x="340232" y="1518999"/>
                    </a:cubicBezTo>
                    <a:cubicBezTo>
                      <a:pt x="385156" y="1548036"/>
                      <a:pt x="435558" y="1564471"/>
                      <a:pt x="487605" y="1575976"/>
                    </a:cubicBezTo>
                    <a:cubicBezTo>
                      <a:pt x="528146" y="1585290"/>
                      <a:pt x="603202" y="1596795"/>
                      <a:pt x="647030" y="1586933"/>
                    </a:cubicBezTo>
                    <a:cubicBezTo>
                      <a:pt x="650865" y="1585838"/>
                      <a:pt x="654153" y="1580359"/>
                      <a:pt x="651413" y="1580359"/>
                    </a:cubicBezTo>
                    <a:cubicBezTo>
                      <a:pt x="523215" y="1573237"/>
                      <a:pt x="395017" y="1529956"/>
                      <a:pt x="298595" y="1443943"/>
                    </a:cubicBezTo>
                    <a:cubicBezTo>
                      <a:pt x="197241" y="1353547"/>
                      <a:pt x="146291" y="1258220"/>
                      <a:pt x="122733" y="1127830"/>
                    </a:cubicBezTo>
                    <a:cubicBezTo>
                      <a:pt x="120542" y="1115778"/>
                      <a:pt x="125472" y="1054966"/>
                      <a:pt x="125472" y="1045652"/>
                    </a:cubicBezTo>
                    <a:cubicBezTo>
                      <a:pt x="125472" y="1040721"/>
                      <a:pt x="127664" y="1037434"/>
                      <a:pt x="133142" y="1040174"/>
                    </a:cubicBezTo>
                    <a:cubicBezTo>
                      <a:pt x="156152" y="1059896"/>
                      <a:pt x="218060" y="1116326"/>
                      <a:pt x="241618" y="1134953"/>
                    </a:cubicBezTo>
                    <a:cubicBezTo>
                      <a:pt x="329822" y="1204530"/>
                      <a:pt x="412548" y="1204530"/>
                      <a:pt x="524859" y="1177137"/>
                    </a:cubicBezTo>
                    <a:cubicBezTo>
                      <a:pt x="499657" y="1168372"/>
                      <a:pt x="465143" y="1168372"/>
                      <a:pt x="438845" y="1163441"/>
                    </a:cubicBezTo>
                    <a:cubicBezTo>
                      <a:pt x="404878" y="1156867"/>
                      <a:pt x="372007" y="1145910"/>
                      <a:pt x="340779" y="1130022"/>
                    </a:cubicBezTo>
                    <a:cubicBezTo>
                      <a:pt x="278872" y="1099342"/>
                      <a:pt x="197789" y="1043461"/>
                      <a:pt x="159439" y="955804"/>
                    </a:cubicBezTo>
                    <a:cubicBezTo>
                      <a:pt x="167109" y="968952"/>
                      <a:pt x="263532" y="1034147"/>
                      <a:pt x="341327" y="1057157"/>
                    </a:cubicBezTo>
                    <a:cubicBezTo>
                      <a:pt x="376938" y="1068114"/>
                      <a:pt x="415836" y="1068662"/>
                      <a:pt x="453090" y="1070306"/>
                    </a:cubicBezTo>
                    <a:cubicBezTo>
                      <a:pt x="475004" y="1070854"/>
                      <a:pt x="516641" y="1069758"/>
                      <a:pt x="546225" y="1065375"/>
                    </a:cubicBezTo>
                    <a:cubicBezTo>
                      <a:pt x="505136" y="1053322"/>
                      <a:pt x="457473" y="1054418"/>
                      <a:pt x="414740" y="1044009"/>
                    </a:cubicBezTo>
                    <a:cubicBezTo>
                      <a:pt x="317222" y="1020451"/>
                      <a:pt x="212581" y="979362"/>
                      <a:pt x="151221" y="896088"/>
                    </a:cubicBezTo>
                    <a:cubicBezTo>
                      <a:pt x="94792" y="818840"/>
                      <a:pt x="66304" y="726800"/>
                      <a:pt x="63017" y="630378"/>
                    </a:cubicBezTo>
                    <a:cubicBezTo>
                      <a:pt x="58086" y="487935"/>
                      <a:pt x="98627" y="394252"/>
                      <a:pt x="78357" y="284681"/>
                    </a:cubicBezTo>
                    <a:cubicBezTo>
                      <a:pt x="78905" y="292899"/>
                      <a:pt x="124924" y="353163"/>
                      <a:pt x="131499" y="364120"/>
                    </a:cubicBezTo>
                    <a:cubicBezTo>
                      <a:pt x="143551" y="384391"/>
                      <a:pt x="147386" y="407401"/>
                      <a:pt x="150674" y="430411"/>
                    </a:cubicBezTo>
                    <a:cubicBezTo>
                      <a:pt x="166561" y="541625"/>
                      <a:pt x="126568" y="649553"/>
                      <a:pt x="149030" y="760220"/>
                    </a:cubicBezTo>
                    <a:cubicBezTo>
                      <a:pt x="165466" y="841302"/>
                      <a:pt x="231208" y="925124"/>
                      <a:pt x="305169" y="954160"/>
                    </a:cubicBezTo>
                    <a:cubicBezTo>
                      <a:pt x="400496" y="991414"/>
                      <a:pt x="493083" y="1025929"/>
                      <a:pt x="602106" y="1018259"/>
                    </a:cubicBezTo>
                    <a:cubicBezTo>
                      <a:pt x="548964" y="1013329"/>
                      <a:pt x="512806" y="1000728"/>
                      <a:pt x="477743" y="991414"/>
                    </a:cubicBezTo>
                    <a:cubicBezTo>
                      <a:pt x="427888" y="978266"/>
                      <a:pt x="391730" y="963474"/>
                      <a:pt x="352284" y="947586"/>
                    </a:cubicBezTo>
                    <a:cubicBezTo>
                      <a:pt x="291472" y="923480"/>
                      <a:pt x="247096" y="888966"/>
                      <a:pt x="212581" y="831989"/>
                    </a:cubicBezTo>
                    <a:cubicBezTo>
                      <a:pt x="150126" y="727348"/>
                      <a:pt x="177518" y="592576"/>
                      <a:pt x="191763" y="478622"/>
                    </a:cubicBezTo>
                    <a:cubicBezTo>
                      <a:pt x="196146" y="445203"/>
                      <a:pt x="204363" y="411784"/>
                      <a:pt x="204363" y="378364"/>
                    </a:cubicBezTo>
                    <a:cubicBezTo>
                      <a:pt x="204363" y="347685"/>
                      <a:pt x="219703" y="315361"/>
                      <a:pt x="184093" y="259480"/>
                    </a:cubicBezTo>
                    <a:cubicBezTo>
                      <a:pt x="178066" y="250166"/>
                      <a:pt x="171492" y="239757"/>
                      <a:pt x="191763" y="253453"/>
                    </a:cubicBezTo>
                    <a:cubicBezTo>
                      <a:pt x="237235" y="284681"/>
                      <a:pt x="282159" y="387678"/>
                      <a:pt x="292020" y="418358"/>
                    </a:cubicBezTo>
                    <a:cubicBezTo>
                      <a:pt x="313387" y="484648"/>
                      <a:pt x="341327" y="539434"/>
                      <a:pt x="385704" y="588741"/>
                    </a:cubicBezTo>
                    <a:cubicBezTo>
                      <a:pt x="429532" y="637500"/>
                      <a:pt x="491440" y="690094"/>
                      <a:pt x="530885" y="739401"/>
                    </a:cubicBezTo>
                    <a:cubicBezTo>
                      <a:pt x="519380" y="701599"/>
                      <a:pt x="486509" y="673111"/>
                      <a:pt x="464047" y="641883"/>
                    </a:cubicBezTo>
                    <a:cubicBezTo>
                      <a:pt x="434463" y="600794"/>
                      <a:pt x="404878" y="559705"/>
                      <a:pt x="376390" y="518067"/>
                    </a:cubicBezTo>
                    <a:cubicBezTo>
                      <a:pt x="351189" y="481361"/>
                      <a:pt x="340779" y="436437"/>
                      <a:pt x="321604" y="396444"/>
                    </a:cubicBezTo>
                    <a:cubicBezTo>
                      <a:pt x="285994" y="323579"/>
                      <a:pt x="242165" y="245783"/>
                      <a:pt x="185736" y="186615"/>
                    </a:cubicBezTo>
                    <a:cubicBezTo>
                      <a:pt x="177518" y="178397"/>
                      <a:pt x="236687" y="199764"/>
                      <a:pt x="242713" y="201955"/>
                    </a:cubicBezTo>
                    <a:cubicBezTo>
                      <a:pt x="262436" y="209077"/>
                      <a:pt x="276132" y="216747"/>
                      <a:pt x="293664" y="229348"/>
                    </a:cubicBezTo>
                    <a:cubicBezTo>
                      <a:pt x="337492" y="261123"/>
                      <a:pt x="381321" y="293447"/>
                      <a:pt x="425149" y="325222"/>
                    </a:cubicBezTo>
                    <a:cubicBezTo>
                      <a:pt x="542938" y="411784"/>
                      <a:pt x="665110" y="504371"/>
                      <a:pt x="793308" y="566279"/>
                    </a:cubicBezTo>
                    <a:cubicBezTo>
                      <a:pt x="816866" y="577784"/>
                      <a:pt x="754958" y="535599"/>
                      <a:pt x="724826" y="518615"/>
                    </a:cubicBezTo>
                    <a:cubicBezTo>
                      <a:pt x="665658" y="485196"/>
                      <a:pt x="611420" y="444107"/>
                      <a:pt x="558826" y="400826"/>
                    </a:cubicBezTo>
                    <a:cubicBezTo>
                      <a:pt x="449803" y="313717"/>
                      <a:pt x="351736" y="202503"/>
                      <a:pt x="219703" y="146622"/>
                    </a:cubicBezTo>
                    <a:cubicBezTo>
                      <a:pt x="196146" y="136760"/>
                      <a:pt x="175327" y="129638"/>
                      <a:pt x="150674" y="120325"/>
                    </a:cubicBezTo>
                    <a:cubicBezTo>
                      <a:pt x="145195" y="118133"/>
                      <a:pt x="130403" y="114298"/>
                      <a:pt x="124924" y="113202"/>
                    </a:cubicBezTo>
                    <a:cubicBezTo>
                      <a:pt x="113967" y="111559"/>
                      <a:pt x="123829" y="105532"/>
                      <a:pt x="136977" y="104437"/>
                    </a:cubicBezTo>
                    <a:cubicBezTo>
                      <a:pt x="172040" y="105532"/>
                      <a:pt x="203268" y="112655"/>
                      <a:pt x="229017" y="118133"/>
                    </a:cubicBezTo>
                    <a:cubicBezTo>
                      <a:pt x="375842" y="148813"/>
                      <a:pt x="470621" y="264958"/>
                      <a:pt x="585123" y="353711"/>
                    </a:cubicBezTo>
                    <a:cubicBezTo>
                      <a:pt x="619638" y="380556"/>
                      <a:pt x="653057" y="410688"/>
                      <a:pt x="693050" y="428767"/>
                    </a:cubicBezTo>
                    <a:cubicBezTo>
                      <a:pt x="704555" y="433698"/>
                      <a:pt x="725922" y="444655"/>
                      <a:pt x="702912" y="426576"/>
                    </a:cubicBezTo>
                    <a:cubicBezTo>
                      <a:pt x="666753" y="398087"/>
                      <a:pt x="630595" y="364668"/>
                      <a:pt x="599367" y="336180"/>
                    </a:cubicBezTo>
                    <a:cubicBezTo>
                      <a:pt x="561565" y="301665"/>
                      <a:pt x="523763" y="266602"/>
                      <a:pt x="484865" y="233183"/>
                    </a:cubicBezTo>
                    <a:cubicBezTo>
                      <a:pt x="404878" y="164701"/>
                      <a:pt x="340232" y="115942"/>
                      <a:pt x="242165" y="78688"/>
                    </a:cubicBezTo>
                    <a:cubicBezTo>
                      <a:pt x="236687" y="76496"/>
                      <a:pt x="219155" y="67730"/>
                      <a:pt x="208198" y="66087"/>
                    </a:cubicBezTo>
                    <a:cubicBezTo>
                      <a:pt x="185736" y="63348"/>
                      <a:pt x="229565" y="47460"/>
                      <a:pt x="236139" y="43625"/>
                    </a:cubicBezTo>
                    <a:cubicBezTo>
                      <a:pt x="269558" y="25546"/>
                      <a:pt x="305169" y="22258"/>
                      <a:pt x="332014" y="18423"/>
                    </a:cubicBezTo>
                    <a:cubicBezTo>
                      <a:pt x="466786" y="-751"/>
                      <a:pt x="600463" y="-6778"/>
                      <a:pt x="739618" y="91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8" name="Google Shape;1768;p44"/>
              <p:cNvGrpSpPr/>
              <p:nvPr/>
            </p:nvGrpSpPr>
            <p:grpSpPr>
              <a:xfrm rot="5400000">
                <a:off x="9010517" y="4362082"/>
                <a:ext cx="2660074" cy="2246990"/>
                <a:chOff x="7984607" y="808945"/>
                <a:chExt cx="4692002" cy="2246990"/>
              </a:xfrm>
            </p:grpSpPr>
            <p:sp>
              <p:nvSpPr>
                <p:cNvPr id="1769" name="Google Shape;1769;p44"/>
                <p:cNvSpPr/>
                <p:nvPr/>
              </p:nvSpPr>
              <p:spPr>
                <a:xfrm>
                  <a:off x="7984607" y="808945"/>
                  <a:ext cx="4692002" cy="224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002" h="2246990" extrusionOk="0">
                      <a:moveTo>
                        <a:pt x="658214" y="304"/>
                      </a:moveTo>
                      <a:cubicBezTo>
                        <a:pt x="710703" y="1712"/>
                        <a:pt x="762169" y="8498"/>
                        <a:pt x="803648" y="30262"/>
                      </a:cubicBezTo>
                      <a:cubicBezTo>
                        <a:pt x="809792" y="33334"/>
                        <a:pt x="815426" y="37431"/>
                        <a:pt x="819523" y="42040"/>
                      </a:cubicBezTo>
                      <a:cubicBezTo>
                        <a:pt x="957788" y="196691"/>
                        <a:pt x="1088371" y="359537"/>
                        <a:pt x="1221514" y="518797"/>
                      </a:cubicBezTo>
                      <a:cubicBezTo>
                        <a:pt x="1275284" y="583321"/>
                        <a:pt x="1329566" y="647845"/>
                        <a:pt x="1383336" y="712368"/>
                      </a:cubicBezTo>
                      <a:cubicBezTo>
                        <a:pt x="1424303" y="761017"/>
                        <a:pt x="1462198" y="825029"/>
                        <a:pt x="1532866" y="829125"/>
                      </a:cubicBezTo>
                      <a:cubicBezTo>
                        <a:pt x="1584076" y="832198"/>
                        <a:pt x="1634774" y="828613"/>
                        <a:pt x="1685982" y="825540"/>
                      </a:cubicBezTo>
                      <a:cubicBezTo>
                        <a:pt x="1892867" y="813763"/>
                        <a:pt x="2100265" y="785085"/>
                        <a:pt x="2306638" y="765114"/>
                      </a:cubicBezTo>
                      <a:cubicBezTo>
                        <a:pt x="2502256" y="745654"/>
                        <a:pt x="2695828" y="740533"/>
                        <a:pt x="2888374" y="699054"/>
                      </a:cubicBezTo>
                      <a:cubicBezTo>
                        <a:pt x="3095772" y="654502"/>
                        <a:pt x="3302144" y="598172"/>
                        <a:pt x="3514150" y="578712"/>
                      </a:cubicBezTo>
                      <a:cubicBezTo>
                        <a:pt x="3802458" y="552084"/>
                        <a:pt x="4035460" y="603292"/>
                        <a:pt x="4281265" y="755896"/>
                      </a:cubicBezTo>
                      <a:cubicBezTo>
                        <a:pt x="4405704" y="833222"/>
                        <a:pt x="4564964" y="886479"/>
                        <a:pt x="4649970" y="1013478"/>
                      </a:cubicBezTo>
                      <a:cubicBezTo>
                        <a:pt x="4668918" y="1041643"/>
                        <a:pt x="4681209" y="1071857"/>
                        <a:pt x="4687354" y="1102582"/>
                      </a:cubicBezTo>
                      <a:cubicBezTo>
                        <a:pt x="4707837" y="1206025"/>
                        <a:pt x="4659701" y="1315100"/>
                        <a:pt x="4561378" y="1367334"/>
                      </a:cubicBezTo>
                      <a:cubicBezTo>
                        <a:pt x="4379586" y="1462071"/>
                        <a:pt x="4220837" y="1601872"/>
                        <a:pt x="4027268" y="1674077"/>
                      </a:cubicBezTo>
                      <a:cubicBezTo>
                        <a:pt x="3705160" y="1793907"/>
                        <a:pt x="3331846" y="1703267"/>
                        <a:pt x="3012812" y="1623380"/>
                      </a:cubicBezTo>
                      <a:cubicBezTo>
                        <a:pt x="2762400" y="1560905"/>
                        <a:pt x="2552442" y="1526083"/>
                        <a:pt x="2295884" y="1500478"/>
                      </a:cubicBezTo>
                      <a:cubicBezTo>
                        <a:pt x="2171446" y="1488187"/>
                        <a:pt x="2015770" y="1469241"/>
                        <a:pt x="1891331" y="1460535"/>
                      </a:cubicBezTo>
                      <a:cubicBezTo>
                        <a:pt x="1772525" y="1452341"/>
                        <a:pt x="1637846" y="1413422"/>
                        <a:pt x="1518528" y="1429297"/>
                      </a:cubicBezTo>
                      <a:cubicBezTo>
                        <a:pt x="1484218" y="1433906"/>
                        <a:pt x="1455541" y="1452341"/>
                        <a:pt x="1430960" y="1476921"/>
                      </a:cubicBezTo>
                      <a:cubicBezTo>
                        <a:pt x="1269652" y="1637206"/>
                        <a:pt x="1133947" y="1820535"/>
                        <a:pt x="988513" y="1994646"/>
                      </a:cubicBezTo>
                      <a:cubicBezTo>
                        <a:pt x="929110" y="2065827"/>
                        <a:pt x="852808" y="2204092"/>
                        <a:pt x="759608" y="2225088"/>
                      </a:cubicBezTo>
                      <a:cubicBezTo>
                        <a:pt x="586009" y="2264007"/>
                        <a:pt x="407288" y="2240963"/>
                        <a:pt x="248028" y="2232257"/>
                      </a:cubicBezTo>
                      <a:cubicBezTo>
                        <a:pt x="199379" y="2229697"/>
                        <a:pt x="72893" y="2246084"/>
                        <a:pt x="34997" y="2210749"/>
                      </a:cubicBezTo>
                      <a:cubicBezTo>
                        <a:pt x="28468" y="2204668"/>
                        <a:pt x="19339" y="2200763"/>
                        <a:pt x="8249" y="2198626"/>
                      </a:cubicBezTo>
                      <a:lnTo>
                        <a:pt x="0" y="2198301"/>
                      </a:lnTo>
                      <a:lnTo>
                        <a:pt x="0" y="44489"/>
                      </a:lnTo>
                      <a:lnTo>
                        <a:pt x="4784" y="44600"/>
                      </a:lnTo>
                      <a:cubicBezTo>
                        <a:pt x="30901" y="38455"/>
                        <a:pt x="47800" y="16947"/>
                        <a:pt x="79550" y="13363"/>
                      </a:cubicBezTo>
                      <a:cubicBezTo>
                        <a:pt x="220375" y="-1488"/>
                        <a:pt x="362224" y="2609"/>
                        <a:pt x="506634" y="2609"/>
                      </a:cubicBezTo>
                      <a:cubicBezTo>
                        <a:pt x="552211" y="2865"/>
                        <a:pt x="605724" y="-1104"/>
                        <a:pt x="658214" y="304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70" name="Google Shape;1770;p44"/>
                <p:cNvGrpSpPr/>
                <p:nvPr/>
              </p:nvGrpSpPr>
              <p:grpSpPr>
                <a:xfrm>
                  <a:off x="8035739" y="926407"/>
                  <a:ext cx="4548371" cy="2032470"/>
                  <a:chOff x="8035739" y="926407"/>
                  <a:chExt cx="4548371" cy="2032470"/>
                </a:xfrm>
              </p:grpSpPr>
              <p:sp>
                <p:nvSpPr>
                  <p:cNvPr id="1771" name="Google Shape;1771;p44"/>
                  <p:cNvSpPr/>
                  <p:nvPr/>
                </p:nvSpPr>
                <p:spPr>
                  <a:xfrm>
                    <a:off x="8822268" y="1001623"/>
                    <a:ext cx="3761842" cy="1861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4560" h="1991648" extrusionOk="0">
                        <a:moveTo>
                          <a:pt x="1003719" y="1254041"/>
                        </a:moveTo>
                        <a:cubicBezTo>
                          <a:pt x="922636" y="1245275"/>
                          <a:pt x="838814" y="1231031"/>
                          <a:pt x="756088" y="1239249"/>
                        </a:cubicBezTo>
                        <a:cubicBezTo>
                          <a:pt x="716642" y="1243084"/>
                          <a:pt x="685963" y="1255137"/>
                          <a:pt x="650900" y="1274859"/>
                        </a:cubicBezTo>
                        <a:cubicBezTo>
                          <a:pt x="586801" y="1311018"/>
                          <a:pt x="536398" y="1386074"/>
                          <a:pt x="487639" y="1440860"/>
                        </a:cubicBezTo>
                        <a:cubicBezTo>
                          <a:pt x="446550" y="1489071"/>
                          <a:pt x="27988" y="1986523"/>
                          <a:pt x="13744" y="1991454"/>
                        </a:cubicBezTo>
                        <a:cubicBezTo>
                          <a:pt x="48" y="1996385"/>
                          <a:pt x="48" y="1905989"/>
                          <a:pt x="48" y="1898319"/>
                        </a:cubicBezTo>
                        <a:cubicBezTo>
                          <a:pt x="-500" y="1869830"/>
                          <a:pt x="3883" y="1493454"/>
                          <a:pt x="2239" y="1417850"/>
                        </a:cubicBezTo>
                        <a:cubicBezTo>
                          <a:pt x="-2692" y="1193229"/>
                          <a:pt x="2787" y="968060"/>
                          <a:pt x="4979" y="743440"/>
                        </a:cubicBezTo>
                        <a:cubicBezTo>
                          <a:pt x="6074" y="633869"/>
                          <a:pt x="8266" y="521558"/>
                          <a:pt x="11553" y="410892"/>
                        </a:cubicBezTo>
                        <a:cubicBezTo>
                          <a:pt x="13196" y="354462"/>
                          <a:pt x="12648" y="25749"/>
                          <a:pt x="19223" y="0"/>
                        </a:cubicBezTo>
                        <a:cubicBezTo>
                          <a:pt x="35111" y="7670"/>
                          <a:pt x="448741" y="530872"/>
                          <a:pt x="549547" y="646469"/>
                        </a:cubicBezTo>
                        <a:cubicBezTo>
                          <a:pt x="601593" y="706186"/>
                          <a:pt x="640491" y="746179"/>
                          <a:pt x="716642" y="775215"/>
                        </a:cubicBezTo>
                        <a:cubicBezTo>
                          <a:pt x="771428" y="796034"/>
                          <a:pt x="858537" y="788912"/>
                          <a:pt x="916610" y="786172"/>
                        </a:cubicBezTo>
                        <a:cubicBezTo>
                          <a:pt x="1027276" y="781242"/>
                          <a:pt x="2086281" y="677697"/>
                          <a:pt x="2195852" y="659070"/>
                        </a:cubicBezTo>
                        <a:cubicBezTo>
                          <a:pt x="2303232" y="640443"/>
                          <a:pt x="2420472" y="610859"/>
                          <a:pt x="2526208" y="586205"/>
                        </a:cubicBezTo>
                        <a:cubicBezTo>
                          <a:pt x="2622631" y="564291"/>
                          <a:pt x="2740420" y="548951"/>
                          <a:pt x="2838486" y="535255"/>
                        </a:cubicBezTo>
                        <a:cubicBezTo>
                          <a:pt x="2969423" y="517175"/>
                          <a:pt x="3082282" y="507314"/>
                          <a:pt x="3213767" y="530872"/>
                        </a:cubicBezTo>
                        <a:cubicBezTo>
                          <a:pt x="3315120" y="548951"/>
                          <a:pt x="3429074" y="586205"/>
                          <a:pt x="3517826" y="636608"/>
                        </a:cubicBezTo>
                        <a:cubicBezTo>
                          <a:pt x="3613153" y="690846"/>
                          <a:pt x="3721081" y="742344"/>
                          <a:pt x="3813668" y="800964"/>
                        </a:cubicBezTo>
                        <a:cubicBezTo>
                          <a:pt x="3898038" y="854654"/>
                          <a:pt x="4055821" y="945598"/>
                          <a:pt x="4019114" y="1071057"/>
                        </a:cubicBezTo>
                        <a:cubicBezTo>
                          <a:pt x="4008705" y="1106668"/>
                          <a:pt x="3961042" y="1147209"/>
                          <a:pt x="3931457" y="1168575"/>
                        </a:cubicBezTo>
                        <a:cubicBezTo>
                          <a:pt x="3898038" y="1192133"/>
                          <a:pt x="3853114" y="1233770"/>
                          <a:pt x="3819147" y="1256232"/>
                        </a:cubicBezTo>
                        <a:cubicBezTo>
                          <a:pt x="3736421" y="1310470"/>
                          <a:pt x="3668487" y="1355394"/>
                          <a:pt x="3581926" y="1403058"/>
                        </a:cubicBezTo>
                        <a:cubicBezTo>
                          <a:pt x="3538098" y="1427163"/>
                          <a:pt x="3406612" y="1486879"/>
                          <a:pt x="3301971" y="1510437"/>
                        </a:cubicBezTo>
                        <a:cubicBezTo>
                          <a:pt x="3150763" y="1544404"/>
                          <a:pt x="2942578" y="1543856"/>
                          <a:pt x="2835747" y="1529612"/>
                        </a:cubicBezTo>
                        <a:cubicBezTo>
                          <a:pt x="2725628" y="1514820"/>
                          <a:pt x="2616605" y="1495097"/>
                          <a:pt x="2508129" y="1469348"/>
                        </a:cubicBezTo>
                        <a:cubicBezTo>
                          <a:pt x="2429238" y="1450721"/>
                          <a:pt x="2154763" y="1391005"/>
                          <a:pt x="2097238" y="1378952"/>
                        </a:cubicBezTo>
                        <a:cubicBezTo>
                          <a:pt x="1991502" y="1355942"/>
                          <a:pt x="1086445" y="1262807"/>
                          <a:pt x="1003719" y="1254041"/>
                        </a:cubicBezTo>
                        <a:close/>
                      </a:path>
                    </a:pathLst>
                  </a:custGeom>
                  <a:solidFill>
                    <a:srgbClr val="B9EA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2" name="Google Shape;1772;p44"/>
                  <p:cNvSpPr/>
                  <p:nvPr/>
                </p:nvSpPr>
                <p:spPr>
                  <a:xfrm>
                    <a:off x="8035739" y="926407"/>
                    <a:ext cx="741015" cy="203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765" h="2174414" extrusionOk="0">
                        <a:moveTo>
                          <a:pt x="32871" y="2146434"/>
                        </a:moveTo>
                        <a:cubicBezTo>
                          <a:pt x="15340" y="2144790"/>
                          <a:pt x="0" y="2129998"/>
                          <a:pt x="0" y="2113562"/>
                        </a:cubicBezTo>
                        <a:cubicBezTo>
                          <a:pt x="0" y="2057133"/>
                          <a:pt x="4383" y="2000704"/>
                          <a:pt x="7122" y="1944275"/>
                        </a:cubicBezTo>
                        <a:cubicBezTo>
                          <a:pt x="9314" y="1906473"/>
                          <a:pt x="29036" y="981693"/>
                          <a:pt x="29036" y="862809"/>
                        </a:cubicBezTo>
                        <a:cubicBezTo>
                          <a:pt x="29036" y="766386"/>
                          <a:pt x="28489" y="670511"/>
                          <a:pt x="25749" y="574089"/>
                        </a:cubicBezTo>
                        <a:cubicBezTo>
                          <a:pt x="24653" y="535191"/>
                          <a:pt x="14244" y="90333"/>
                          <a:pt x="15888" y="42669"/>
                        </a:cubicBezTo>
                        <a:cubicBezTo>
                          <a:pt x="16984" y="14181"/>
                          <a:pt x="32871" y="7606"/>
                          <a:pt x="61908" y="5963"/>
                        </a:cubicBezTo>
                        <a:cubicBezTo>
                          <a:pt x="145182" y="2128"/>
                          <a:pt x="746179" y="-4994"/>
                          <a:pt x="767545" y="5415"/>
                        </a:cubicBezTo>
                        <a:cubicBezTo>
                          <a:pt x="781790" y="11441"/>
                          <a:pt x="793295" y="23494"/>
                          <a:pt x="792747" y="38834"/>
                        </a:cubicBezTo>
                        <a:cubicBezTo>
                          <a:pt x="792199" y="66227"/>
                          <a:pt x="774667" y="2093292"/>
                          <a:pt x="775763" y="2120684"/>
                        </a:cubicBezTo>
                        <a:cubicBezTo>
                          <a:pt x="776311" y="2133833"/>
                          <a:pt x="770285" y="2154104"/>
                          <a:pt x="755492" y="2160130"/>
                        </a:cubicBezTo>
                        <a:cubicBezTo>
                          <a:pt x="733031" y="2168896"/>
                          <a:pt x="709473" y="2169991"/>
                          <a:pt x="686463" y="2173279"/>
                        </a:cubicBezTo>
                        <a:cubicBezTo>
                          <a:pt x="639895" y="2180401"/>
                          <a:pt x="39994" y="2151912"/>
                          <a:pt x="32871" y="2146434"/>
                        </a:cubicBezTo>
                        <a:close/>
                      </a:path>
                    </a:pathLst>
                  </a:custGeom>
                  <a:solidFill>
                    <a:srgbClr val="B9EA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3" name="Google Shape;1773;p44"/>
                  <p:cNvSpPr/>
                  <p:nvPr/>
                </p:nvSpPr>
                <p:spPr>
                  <a:xfrm>
                    <a:off x="8866071" y="1794855"/>
                    <a:ext cx="2038883" cy="9583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1274" h="1025288" extrusionOk="0">
                        <a:moveTo>
                          <a:pt x="904264" y="351175"/>
                        </a:moveTo>
                        <a:cubicBezTo>
                          <a:pt x="831947" y="341314"/>
                          <a:pt x="770587" y="330357"/>
                          <a:pt x="697723" y="332548"/>
                        </a:cubicBezTo>
                        <a:cubicBezTo>
                          <a:pt x="628145" y="332548"/>
                          <a:pt x="606231" y="341862"/>
                          <a:pt x="575551" y="367611"/>
                        </a:cubicBezTo>
                        <a:cubicBezTo>
                          <a:pt x="526244" y="412535"/>
                          <a:pt x="29887" y="996001"/>
                          <a:pt x="13999" y="1011341"/>
                        </a:cubicBezTo>
                        <a:cubicBezTo>
                          <a:pt x="6329" y="1018463"/>
                          <a:pt x="851" y="1031064"/>
                          <a:pt x="302" y="1022298"/>
                        </a:cubicBezTo>
                        <a:cubicBezTo>
                          <a:pt x="-793" y="997645"/>
                          <a:pt x="1398" y="630582"/>
                          <a:pt x="1946" y="604284"/>
                        </a:cubicBezTo>
                        <a:cubicBezTo>
                          <a:pt x="3042" y="505123"/>
                          <a:pt x="6329" y="32323"/>
                          <a:pt x="14547" y="0"/>
                        </a:cubicBezTo>
                        <a:cubicBezTo>
                          <a:pt x="15095" y="10957"/>
                          <a:pt x="72619" y="801512"/>
                          <a:pt x="74263" y="810826"/>
                        </a:cubicBezTo>
                        <a:cubicBezTo>
                          <a:pt x="76454" y="822331"/>
                          <a:pt x="81933" y="820139"/>
                          <a:pt x="88507" y="817400"/>
                        </a:cubicBezTo>
                        <a:cubicBezTo>
                          <a:pt x="93438" y="815209"/>
                          <a:pt x="473102" y="374733"/>
                          <a:pt x="498851" y="345149"/>
                        </a:cubicBezTo>
                        <a:cubicBezTo>
                          <a:pt x="530079" y="308990"/>
                          <a:pt x="560211" y="287624"/>
                          <a:pt x="606231" y="271188"/>
                        </a:cubicBezTo>
                        <a:cubicBezTo>
                          <a:pt x="721828" y="233386"/>
                          <a:pt x="2170358" y="477730"/>
                          <a:pt x="2179671" y="477182"/>
                        </a:cubicBezTo>
                        <a:cubicBezTo>
                          <a:pt x="2182958" y="481017"/>
                          <a:pt x="2180767" y="483208"/>
                          <a:pt x="2176932" y="484852"/>
                        </a:cubicBezTo>
                        <a:cubicBezTo>
                          <a:pt x="2145156" y="481017"/>
                          <a:pt x="954119" y="357749"/>
                          <a:pt x="904264" y="3511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4" name="Google Shape;1774;p44"/>
                  <p:cNvSpPr/>
                  <p:nvPr/>
                </p:nvSpPr>
                <p:spPr>
                  <a:xfrm>
                    <a:off x="10513753" y="1564384"/>
                    <a:ext cx="1939485" cy="459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4934" h="492045" extrusionOk="0">
                        <a:moveTo>
                          <a:pt x="1088041" y="6057"/>
                        </a:moveTo>
                        <a:cubicBezTo>
                          <a:pt x="1168028" y="-517"/>
                          <a:pt x="1211308" y="-2709"/>
                          <a:pt x="1289651" y="4413"/>
                        </a:cubicBezTo>
                        <a:cubicBezTo>
                          <a:pt x="1383883" y="13179"/>
                          <a:pt x="1461130" y="43311"/>
                          <a:pt x="1547143" y="82757"/>
                        </a:cubicBezTo>
                        <a:cubicBezTo>
                          <a:pt x="1629321" y="121107"/>
                          <a:pt x="1953652" y="292037"/>
                          <a:pt x="2024326" y="341344"/>
                        </a:cubicBezTo>
                        <a:cubicBezTo>
                          <a:pt x="2045144" y="356137"/>
                          <a:pt x="2061579" y="375859"/>
                          <a:pt x="2069250" y="400513"/>
                        </a:cubicBezTo>
                        <a:cubicBezTo>
                          <a:pt x="2075824" y="421879"/>
                          <a:pt x="2079111" y="460777"/>
                          <a:pt x="2065415" y="479952"/>
                        </a:cubicBezTo>
                        <a:cubicBezTo>
                          <a:pt x="2059936" y="487622"/>
                          <a:pt x="2050075" y="492552"/>
                          <a:pt x="2040761" y="492005"/>
                        </a:cubicBezTo>
                        <a:cubicBezTo>
                          <a:pt x="2022682" y="491457"/>
                          <a:pt x="1995837" y="470090"/>
                          <a:pt x="1979949" y="461873"/>
                        </a:cubicBezTo>
                        <a:cubicBezTo>
                          <a:pt x="1954748" y="448176"/>
                          <a:pt x="1807923" y="362711"/>
                          <a:pt x="1758067" y="335866"/>
                        </a:cubicBezTo>
                        <a:cubicBezTo>
                          <a:pt x="1661645" y="283820"/>
                          <a:pt x="1432642" y="175344"/>
                          <a:pt x="1415110" y="168770"/>
                        </a:cubicBezTo>
                        <a:cubicBezTo>
                          <a:pt x="1146113" y="63582"/>
                          <a:pt x="992714" y="100836"/>
                          <a:pt x="781242" y="129872"/>
                        </a:cubicBezTo>
                        <a:cubicBezTo>
                          <a:pt x="629486" y="150691"/>
                          <a:pt x="416918" y="180275"/>
                          <a:pt x="277763" y="182466"/>
                        </a:cubicBezTo>
                        <a:cubicBezTo>
                          <a:pt x="214759" y="183562"/>
                          <a:pt x="135320" y="198902"/>
                          <a:pt x="0" y="174796"/>
                        </a:cubicBezTo>
                        <a:cubicBezTo>
                          <a:pt x="221334" y="159456"/>
                          <a:pt x="477182" y="114532"/>
                          <a:pt x="527585" y="104671"/>
                        </a:cubicBezTo>
                        <a:cubicBezTo>
                          <a:pt x="637704" y="83305"/>
                          <a:pt x="731935" y="64130"/>
                          <a:pt x="842601" y="46050"/>
                        </a:cubicBezTo>
                        <a:cubicBezTo>
                          <a:pt x="885334" y="38928"/>
                          <a:pt x="1062291" y="7701"/>
                          <a:pt x="1088041" y="60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5" name="Google Shape;1775;p44"/>
                  <p:cNvSpPr/>
                  <p:nvPr/>
                </p:nvSpPr>
                <p:spPr>
                  <a:xfrm>
                    <a:off x="8082333" y="1591633"/>
                    <a:ext cx="471962" cy="1332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923" h="1425592" extrusionOk="0">
                        <a:moveTo>
                          <a:pt x="32880" y="1404068"/>
                        </a:moveTo>
                        <a:cubicBezTo>
                          <a:pt x="15896" y="1402425"/>
                          <a:pt x="556" y="1383798"/>
                          <a:pt x="8" y="1366266"/>
                        </a:cubicBezTo>
                        <a:cubicBezTo>
                          <a:pt x="-539" y="1297237"/>
                          <a:pt x="25758" y="20734"/>
                          <a:pt x="25758" y="5394"/>
                        </a:cubicBezTo>
                        <a:cubicBezTo>
                          <a:pt x="25758" y="1559"/>
                          <a:pt x="28497" y="-1728"/>
                          <a:pt x="33428" y="1011"/>
                        </a:cubicBezTo>
                        <a:cubicBezTo>
                          <a:pt x="33428" y="16899"/>
                          <a:pt x="58081" y="1193692"/>
                          <a:pt x="56437" y="1295593"/>
                        </a:cubicBezTo>
                        <a:cubicBezTo>
                          <a:pt x="55890" y="1326821"/>
                          <a:pt x="69586" y="1343256"/>
                          <a:pt x="102457" y="1348187"/>
                        </a:cubicBezTo>
                        <a:cubicBezTo>
                          <a:pt x="118893" y="1350378"/>
                          <a:pt x="484312" y="1417217"/>
                          <a:pt x="504035" y="1417765"/>
                        </a:cubicBezTo>
                        <a:cubicBezTo>
                          <a:pt x="507322" y="1426530"/>
                          <a:pt x="500748" y="1424887"/>
                          <a:pt x="496365" y="1425435"/>
                        </a:cubicBezTo>
                        <a:cubicBezTo>
                          <a:pt x="485408" y="1427626"/>
                          <a:pt x="54246" y="1406260"/>
                          <a:pt x="32880" y="14040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6" name="Google Shape;1776;p44"/>
                  <p:cNvSpPr/>
                  <p:nvPr/>
                </p:nvSpPr>
                <p:spPr>
                  <a:xfrm>
                    <a:off x="8245057" y="983494"/>
                    <a:ext cx="487984" cy="127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63" h="1367064" extrusionOk="0">
                        <a:moveTo>
                          <a:pt x="1233" y="221"/>
                        </a:moveTo>
                        <a:cubicBezTo>
                          <a:pt x="40678" y="-1970"/>
                          <a:pt x="474032" y="12822"/>
                          <a:pt x="491563" y="14465"/>
                        </a:cubicBezTo>
                        <a:cubicBezTo>
                          <a:pt x="513477" y="17204"/>
                          <a:pt x="526626" y="41310"/>
                          <a:pt x="520599" y="65416"/>
                        </a:cubicBezTo>
                        <a:cubicBezTo>
                          <a:pt x="520052" y="68703"/>
                          <a:pt x="491015" y="1353972"/>
                          <a:pt x="490467" y="1366024"/>
                        </a:cubicBezTo>
                        <a:cubicBezTo>
                          <a:pt x="490467" y="1370407"/>
                          <a:pt x="482250" y="1359998"/>
                          <a:pt x="482250" y="1352328"/>
                        </a:cubicBezTo>
                        <a:cubicBezTo>
                          <a:pt x="481702" y="1296994"/>
                          <a:pt x="464718" y="147594"/>
                          <a:pt x="465814" y="128967"/>
                        </a:cubicBezTo>
                        <a:cubicBezTo>
                          <a:pt x="466910" y="89521"/>
                          <a:pt x="449926" y="77469"/>
                          <a:pt x="418151" y="69251"/>
                        </a:cubicBezTo>
                        <a:cubicBezTo>
                          <a:pt x="378705" y="59389"/>
                          <a:pt x="17120" y="4604"/>
                          <a:pt x="1233" y="4604"/>
                        </a:cubicBezTo>
                        <a:cubicBezTo>
                          <a:pt x="-411" y="3508"/>
                          <a:pt x="-411" y="1865"/>
                          <a:pt x="1233" y="221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7" name="Google Shape;1777;p44"/>
                  <p:cNvSpPr/>
                  <p:nvPr/>
                </p:nvSpPr>
                <p:spPr>
                  <a:xfrm>
                    <a:off x="11459587" y="1824045"/>
                    <a:ext cx="487512" cy="27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558" h="410891" extrusionOk="0">
                        <a:moveTo>
                          <a:pt x="521558" y="205446"/>
                        </a:moveTo>
                        <a:cubicBezTo>
                          <a:pt x="521558" y="318910"/>
                          <a:pt x="404803" y="410892"/>
                          <a:pt x="260779" y="410892"/>
                        </a:cubicBezTo>
                        <a:cubicBezTo>
                          <a:pt x="116755" y="410892"/>
                          <a:pt x="0" y="318910"/>
                          <a:pt x="0" y="205446"/>
                        </a:cubicBezTo>
                        <a:cubicBezTo>
                          <a:pt x="0" y="91981"/>
                          <a:pt x="116755" y="0"/>
                          <a:pt x="260779" y="0"/>
                        </a:cubicBezTo>
                        <a:cubicBezTo>
                          <a:pt x="404803" y="0"/>
                          <a:pt x="521558" y="91981"/>
                          <a:pt x="521558" y="2054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8" name="Google Shape;1778;p44"/>
                  <p:cNvSpPr/>
                  <p:nvPr/>
                </p:nvSpPr>
                <p:spPr>
                  <a:xfrm>
                    <a:off x="11632163" y="1908028"/>
                    <a:ext cx="161288" cy="9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227" h="155590" extrusionOk="0">
                        <a:moveTo>
                          <a:pt x="197228" y="77795"/>
                        </a:moveTo>
                        <a:cubicBezTo>
                          <a:pt x="197228" y="120761"/>
                          <a:pt x="153077" y="155591"/>
                          <a:pt x="98614" y="155591"/>
                        </a:cubicBezTo>
                        <a:cubicBezTo>
                          <a:pt x="44151" y="155591"/>
                          <a:pt x="0" y="120761"/>
                          <a:pt x="0" y="77795"/>
                        </a:cubicBezTo>
                        <a:cubicBezTo>
                          <a:pt x="0" y="34830"/>
                          <a:pt x="44151" y="0"/>
                          <a:pt x="98614" y="0"/>
                        </a:cubicBezTo>
                        <a:cubicBezTo>
                          <a:pt x="153077" y="0"/>
                          <a:pt x="197228" y="34830"/>
                          <a:pt x="197228" y="7779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779" name="Google Shape;1779;p44"/>
              <p:cNvSpPr/>
              <p:nvPr/>
            </p:nvSpPr>
            <p:spPr>
              <a:xfrm>
                <a:off x="9072464" y="2477961"/>
                <a:ext cx="268686" cy="1626659"/>
              </a:xfrm>
              <a:custGeom>
                <a:avLst/>
                <a:gdLst/>
                <a:ahLst/>
                <a:cxnLst/>
                <a:rect l="l" t="t" r="r" b="b"/>
                <a:pathLst>
                  <a:path w="268686" h="1626659" extrusionOk="0">
                    <a:moveTo>
                      <a:pt x="268686" y="0"/>
                    </a:moveTo>
                    <a:lnTo>
                      <a:pt x="268686" y="119798"/>
                    </a:lnTo>
                    <a:lnTo>
                      <a:pt x="259111" y="136903"/>
                    </a:lnTo>
                    <a:cubicBezTo>
                      <a:pt x="241188" y="179534"/>
                      <a:pt x="227490" y="224342"/>
                      <a:pt x="216736" y="270943"/>
                    </a:cubicBezTo>
                    <a:cubicBezTo>
                      <a:pt x="197276" y="353902"/>
                      <a:pt x="183962" y="466562"/>
                      <a:pt x="219808" y="547473"/>
                    </a:cubicBezTo>
                    <a:cubicBezTo>
                      <a:pt x="218272" y="521356"/>
                      <a:pt x="216224" y="498312"/>
                      <a:pt x="217248" y="470147"/>
                    </a:cubicBezTo>
                    <a:cubicBezTo>
                      <a:pt x="218272" y="436861"/>
                      <a:pt x="218784" y="383091"/>
                      <a:pt x="223904" y="349805"/>
                    </a:cubicBezTo>
                    <a:cubicBezTo>
                      <a:pt x="230818" y="302437"/>
                      <a:pt x="242981" y="257373"/>
                      <a:pt x="259368" y="213781"/>
                    </a:cubicBezTo>
                    <a:lnTo>
                      <a:pt x="268686" y="194290"/>
                    </a:lnTo>
                    <a:lnTo>
                      <a:pt x="268686" y="1626659"/>
                    </a:lnTo>
                    <a:lnTo>
                      <a:pt x="261149" y="1606684"/>
                    </a:lnTo>
                    <a:cubicBezTo>
                      <a:pt x="242981" y="1553870"/>
                      <a:pt x="224737" y="1480376"/>
                      <a:pt x="219296" y="1463093"/>
                    </a:cubicBezTo>
                    <a:cubicBezTo>
                      <a:pt x="204446" y="1415469"/>
                      <a:pt x="142994" y="1211144"/>
                      <a:pt x="127120" y="1169664"/>
                    </a:cubicBezTo>
                    <a:cubicBezTo>
                      <a:pt x="109709" y="1125113"/>
                      <a:pt x="23165" y="850631"/>
                      <a:pt x="9850" y="755894"/>
                    </a:cubicBezTo>
                    <a:cubicBezTo>
                      <a:pt x="-6536" y="640162"/>
                      <a:pt x="-1928" y="509066"/>
                      <a:pt x="19580" y="394357"/>
                    </a:cubicBezTo>
                    <a:cubicBezTo>
                      <a:pt x="30334" y="336491"/>
                      <a:pt x="49794" y="283234"/>
                      <a:pt x="72326" y="228439"/>
                    </a:cubicBezTo>
                    <a:cubicBezTo>
                      <a:pt x="94858" y="174157"/>
                      <a:pt x="102027" y="172109"/>
                      <a:pt x="127632" y="120899"/>
                    </a:cubicBezTo>
                    <a:cubicBezTo>
                      <a:pt x="142994" y="90174"/>
                      <a:pt x="171671" y="52792"/>
                      <a:pt x="181913" y="43574"/>
                    </a:cubicBezTo>
                    <a:cubicBezTo>
                      <a:pt x="184986" y="41014"/>
                      <a:pt x="160918" y="99392"/>
                      <a:pt x="157333" y="111682"/>
                    </a:cubicBezTo>
                    <a:cubicBezTo>
                      <a:pt x="121486" y="223319"/>
                      <a:pt x="96394" y="339051"/>
                      <a:pt x="91273" y="456321"/>
                    </a:cubicBezTo>
                    <a:cubicBezTo>
                      <a:pt x="88713" y="516235"/>
                      <a:pt x="91273" y="576662"/>
                      <a:pt x="99467" y="636577"/>
                    </a:cubicBezTo>
                    <a:cubicBezTo>
                      <a:pt x="107148" y="691370"/>
                      <a:pt x="115854" y="750774"/>
                      <a:pt x="137362" y="801470"/>
                    </a:cubicBezTo>
                    <a:cubicBezTo>
                      <a:pt x="140946" y="807104"/>
                      <a:pt x="139410" y="806592"/>
                      <a:pt x="140946" y="801470"/>
                    </a:cubicBezTo>
                    <a:cubicBezTo>
                      <a:pt x="126608" y="720560"/>
                      <a:pt x="120975" y="666278"/>
                      <a:pt x="117902" y="599706"/>
                    </a:cubicBezTo>
                    <a:cubicBezTo>
                      <a:pt x="115854" y="559762"/>
                      <a:pt x="114829" y="519820"/>
                      <a:pt x="117902" y="479876"/>
                    </a:cubicBezTo>
                    <a:cubicBezTo>
                      <a:pt x="138258" y="225239"/>
                      <a:pt x="166967" y="103681"/>
                      <a:pt x="268625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44"/>
              <p:cNvSpPr/>
              <p:nvPr/>
            </p:nvSpPr>
            <p:spPr>
              <a:xfrm rot="5400000">
                <a:off x="10816847" y="3012747"/>
                <a:ext cx="1540263" cy="408223"/>
              </a:xfrm>
              <a:custGeom>
                <a:avLst/>
                <a:gdLst/>
                <a:ahLst/>
                <a:cxnLst/>
                <a:rect l="l" t="t" r="r" b="b"/>
                <a:pathLst>
                  <a:path w="1540263" h="408223" extrusionOk="0">
                    <a:moveTo>
                      <a:pt x="101435" y="174433"/>
                    </a:moveTo>
                    <a:cubicBezTo>
                      <a:pt x="93753" y="166752"/>
                      <a:pt x="149060" y="186724"/>
                      <a:pt x="154692" y="188772"/>
                    </a:cubicBezTo>
                    <a:cubicBezTo>
                      <a:pt x="173128" y="195429"/>
                      <a:pt x="185930" y="202598"/>
                      <a:pt x="202317" y="214377"/>
                    </a:cubicBezTo>
                    <a:cubicBezTo>
                      <a:pt x="243284" y="244078"/>
                      <a:pt x="284252" y="274292"/>
                      <a:pt x="325219" y="303992"/>
                    </a:cubicBezTo>
                    <a:lnTo>
                      <a:pt x="469931" y="408223"/>
                    </a:lnTo>
                    <a:lnTo>
                      <a:pt x="243688" y="408223"/>
                    </a:lnTo>
                    <a:lnTo>
                      <a:pt x="228433" y="370565"/>
                    </a:lnTo>
                    <a:cubicBezTo>
                      <a:pt x="195148" y="302457"/>
                      <a:pt x="154180" y="229739"/>
                      <a:pt x="101435" y="174433"/>
                    </a:cubicBezTo>
                    <a:close/>
                    <a:moveTo>
                      <a:pt x="94265" y="231660"/>
                    </a:moveTo>
                    <a:cubicBezTo>
                      <a:pt x="94394" y="229739"/>
                      <a:pt x="97594" y="230507"/>
                      <a:pt x="107068" y="236908"/>
                    </a:cubicBezTo>
                    <a:cubicBezTo>
                      <a:pt x="149572" y="266098"/>
                      <a:pt x="191563" y="362371"/>
                      <a:pt x="200780" y="391049"/>
                    </a:cubicBezTo>
                    <a:lnTo>
                      <a:pt x="207948" y="408223"/>
                    </a:lnTo>
                    <a:lnTo>
                      <a:pt x="113273" y="408223"/>
                    </a:lnTo>
                    <a:lnTo>
                      <a:pt x="114493" y="400522"/>
                    </a:lnTo>
                    <a:cubicBezTo>
                      <a:pt x="116925" y="384904"/>
                      <a:pt x="118846" y="369284"/>
                      <a:pt x="118846" y="353665"/>
                    </a:cubicBezTo>
                    <a:cubicBezTo>
                      <a:pt x="118846" y="324989"/>
                      <a:pt x="133184" y="294775"/>
                      <a:pt x="99899" y="242542"/>
                    </a:cubicBezTo>
                    <a:cubicBezTo>
                      <a:pt x="97082" y="238189"/>
                      <a:pt x="94137" y="233580"/>
                      <a:pt x="94265" y="231660"/>
                    </a:cubicBezTo>
                    <a:close/>
                    <a:moveTo>
                      <a:pt x="41776" y="101524"/>
                    </a:moveTo>
                    <a:cubicBezTo>
                      <a:pt x="44337" y="99796"/>
                      <a:pt x="49714" y="98131"/>
                      <a:pt x="55858" y="97620"/>
                    </a:cubicBezTo>
                    <a:cubicBezTo>
                      <a:pt x="88633" y="98643"/>
                      <a:pt x="117822" y="105302"/>
                      <a:pt x="141890" y="110422"/>
                    </a:cubicBezTo>
                    <a:cubicBezTo>
                      <a:pt x="279131" y="139099"/>
                      <a:pt x="367723" y="247662"/>
                      <a:pt x="474750" y="330622"/>
                    </a:cubicBezTo>
                    <a:cubicBezTo>
                      <a:pt x="507012" y="355714"/>
                      <a:pt x="538250" y="383879"/>
                      <a:pt x="575632" y="400778"/>
                    </a:cubicBezTo>
                    <a:cubicBezTo>
                      <a:pt x="586385" y="405387"/>
                      <a:pt x="606358" y="415629"/>
                      <a:pt x="584850" y="398730"/>
                    </a:cubicBezTo>
                    <a:cubicBezTo>
                      <a:pt x="551051" y="372101"/>
                      <a:pt x="517254" y="340863"/>
                      <a:pt x="488064" y="314235"/>
                    </a:cubicBezTo>
                    <a:cubicBezTo>
                      <a:pt x="452730" y="281973"/>
                      <a:pt x="417396" y="249199"/>
                      <a:pt x="381037" y="217962"/>
                    </a:cubicBezTo>
                    <a:cubicBezTo>
                      <a:pt x="306271" y="153950"/>
                      <a:pt x="245845" y="108374"/>
                      <a:pt x="154180" y="73552"/>
                    </a:cubicBezTo>
                    <a:cubicBezTo>
                      <a:pt x="149060" y="71503"/>
                      <a:pt x="132672" y="63309"/>
                      <a:pt x="122430" y="61773"/>
                    </a:cubicBezTo>
                    <a:cubicBezTo>
                      <a:pt x="101435" y="59213"/>
                      <a:pt x="142402" y="44362"/>
                      <a:pt x="148547" y="40778"/>
                    </a:cubicBezTo>
                    <a:cubicBezTo>
                      <a:pt x="179785" y="23879"/>
                      <a:pt x="213071" y="20806"/>
                      <a:pt x="238164" y="17221"/>
                    </a:cubicBezTo>
                    <a:cubicBezTo>
                      <a:pt x="364138" y="-702"/>
                      <a:pt x="489089" y="-6336"/>
                      <a:pt x="619160" y="8516"/>
                    </a:cubicBezTo>
                    <a:cubicBezTo>
                      <a:pt x="686244" y="16197"/>
                      <a:pt x="767667" y="15685"/>
                      <a:pt x="830142" y="40265"/>
                    </a:cubicBezTo>
                    <a:cubicBezTo>
                      <a:pt x="895690" y="65870"/>
                      <a:pt x="948435" y="103765"/>
                      <a:pt x="1007838" y="141147"/>
                    </a:cubicBezTo>
                    <a:cubicBezTo>
                      <a:pt x="1136373" y="222058"/>
                      <a:pt x="1252106" y="282484"/>
                      <a:pt x="1390371" y="345985"/>
                    </a:cubicBezTo>
                    <a:lnTo>
                      <a:pt x="1540263" y="408223"/>
                    </a:lnTo>
                    <a:lnTo>
                      <a:pt x="493352" y="408223"/>
                    </a:lnTo>
                    <a:lnTo>
                      <a:pt x="450170" y="374661"/>
                    </a:lnTo>
                    <a:cubicBezTo>
                      <a:pt x="348264" y="293238"/>
                      <a:pt x="256598" y="189284"/>
                      <a:pt x="133184" y="137051"/>
                    </a:cubicBezTo>
                    <a:cubicBezTo>
                      <a:pt x="111165" y="127833"/>
                      <a:pt x="91705" y="121176"/>
                      <a:pt x="68661" y="112471"/>
                    </a:cubicBezTo>
                    <a:cubicBezTo>
                      <a:pt x="63540" y="110422"/>
                      <a:pt x="49714" y="106837"/>
                      <a:pt x="44592" y="105813"/>
                    </a:cubicBezTo>
                    <a:cubicBezTo>
                      <a:pt x="39472" y="105045"/>
                      <a:pt x="39216" y="103252"/>
                      <a:pt x="41776" y="101524"/>
                    </a:cubicBezTo>
                    <a:close/>
                    <a:moveTo>
                      <a:pt x="0" y="408223"/>
                    </a:moveTo>
                    <a:lnTo>
                      <a:pt x="6170" y="341071"/>
                    </a:lnTo>
                    <a:cubicBezTo>
                      <a:pt x="6986" y="316379"/>
                      <a:pt x="5802" y="291703"/>
                      <a:pt x="1065" y="266098"/>
                    </a:cubicBezTo>
                    <a:cubicBezTo>
                      <a:pt x="1577" y="273779"/>
                      <a:pt x="44592" y="330109"/>
                      <a:pt x="50738" y="340351"/>
                    </a:cubicBezTo>
                    <a:cubicBezTo>
                      <a:pt x="62003" y="359299"/>
                      <a:pt x="65588" y="380807"/>
                      <a:pt x="68661" y="402315"/>
                    </a:cubicBezTo>
                    <a:lnTo>
                      <a:pt x="68895" y="40822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44"/>
              <p:cNvSpPr/>
              <p:nvPr/>
            </p:nvSpPr>
            <p:spPr>
              <a:xfrm rot="5400000">
                <a:off x="10268091" y="3132204"/>
                <a:ext cx="1744875" cy="364513"/>
              </a:xfrm>
              <a:custGeom>
                <a:avLst/>
                <a:gdLst/>
                <a:ahLst/>
                <a:cxnLst/>
                <a:rect l="l" t="t" r="r" b="b"/>
                <a:pathLst>
                  <a:path w="1751658" h="364513" extrusionOk="0">
                    <a:moveTo>
                      <a:pt x="103580" y="147488"/>
                    </a:moveTo>
                    <a:cubicBezTo>
                      <a:pt x="103964" y="118971"/>
                      <a:pt x="106588" y="90182"/>
                      <a:pt x="109949" y="61865"/>
                    </a:cubicBezTo>
                    <a:lnTo>
                      <a:pt x="118009" y="0"/>
                    </a:lnTo>
                    <a:lnTo>
                      <a:pt x="246691" y="0"/>
                    </a:lnTo>
                    <a:lnTo>
                      <a:pt x="250166" y="8327"/>
                    </a:lnTo>
                    <a:cubicBezTo>
                      <a:pt x="264377" y="34635"/>
                      <a:pt x="281276" y="58960"/>
                      <a:pt x="302016" y="82004"/>
                    </a:cubicBezTo>
                    <a:cubicBezTo>
                      <a:pt x="342983" y="127580"/>
                      <a:pt x="400849" y="176741"/>
                      <a:pt x="437719" y="222829"/>
                    </a:cubicBezTo>
                    <a:cubicBezTo>
                      <a:pt x="426965" y="187495"/>
                      <a:pt x="396240" y="160867"/>
                      <a:pt x="375245" y="131677"/>
                    </a:cubicBezTo>
                    <a:cubicBezTo>
                      <a:pt x="347592" y="93270"/>
                      <a:pt x="319938" y="54864"/>
                      <a:pt x="293310" y="15944"/>
                    </a:cubicBezTo>
                    <a:lnTo>
                      <a:pt x="285374" y="0"/>
                    </a:lnTo>
                    <a:lnTo>
                      <a:pt x="574287" y="0"/>
                    </a:lnTo>
                    <a:lnTo>
                      <a:pt x="594172" y="12768"/>
                    </a:lnTo>
                    <a:cubicBezTo>
                      <a:pt x="623449" y="30283"/>
                      <a:pt x="653055" y="46541"/>
                      <a:pt x="683012" y="61008"/>
                    </a:cubicBezTo>
                    <a:cubicBezTo>
                      <a:pt x="705032" y="71762"/>
                      <a:pt x="647165" y="32331"/>
                      <a:pt x="619000" y="16456"/>
                    </a:cubicBezTo>
                    <a:lnTo>
                      <a:pt x="593520" y="0"/>
                    </a:lnTo>
                    <a:lnTo>
                      <a:pt x="1742691" y="0"/>
                    </a:lnTo>
                    <a:lnTo>
                      <a:pt x="1744067" y="4166"/>
                    </a:lnTo>
                    <a:cubicBezTo>
                      <a:pt x="1752132" y="93270"/>
                      <a:pt x="1751556" y="198505"/>
                      <a:pt x="1751412" y="295890"/>
                    </a:cubicBezTo>
                    <a:lnTo>
                      <a:pt x="1751658" y="364513"/>
                    </a:lnTo>
                    <a:lnTo>
                      <a:pt x="187364" y="364513"/>
                    </a:lnTo>
                    <a:lnTo>
                      <a:pt x="140194" y="309373"/>
                    </a:lnTo>
                    <a:cubicBezTo>
                      <a:pt x="111005" y="260468"/>
                      <a:pt x="102811" y="204522"/>
                      <a:pt x="103580" y="147488"/>
                    </a:cubicBezTo>
                    <a:close/>
                    <a:moveTo>
                      <a:pt x="393" y="120923"/>
                    </a:moveTo>
                    <a:cubicBezTo>
                      <a:pt x="-759" y="87637"/>
                      <a:pt x="745" y="57199"/>
                      <a:pt x="3354" y="28666"/>
                    </a:cubicBezTo>
                    <a:lnTo>
                      <a:pt x="6753" y="0"/>
                    </a:lnTo>
                    <a:lnTo>
                      <a:pt x="84945" y="0"/>
                    </a:lnTo>
                    <a:lnTo>
                      <a:pt x="85400" y="11488"/>
                    </a:lnTo>
                    <a:cubicBezTo>
                      <a:pt x="82135" y="88565"/>
                      <a:pt x="65045" y="164707"/>
                      <a:pt x="80791" y="242289"/>
                    </a:cubicBezTo>
                    <a:cubicBezTo>
                      <a:pt x="88473" y="280184"/>
                      <a:pt x="107676" y="318718"/>
                      <a:pt x="133601" y="351172"/>
                    </a:cubicBezTo>
                    <a:lnTo>
                      <a:pt x="146957" y="364513"/>
                    </a:lnTo>
                    <a:lnTo>
                      <a:pt x="79912" y="364513"/>
                    </a:lnTo>
                    <a:lnTo>
                      <a:pt x="48137" y="312693"/>
                    </a:lnTo>
                    <a:cubicBezTo>
                      <a:pt x="18252" y="253810"/>
                      <a:pt x="2698" y="188519"/>
                      <a:pt x="393" y="120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4"/>
              <p:cNvSpPr/>
              <p:nvPr/>
            </p:nvSpPr>
            <p:spPr>
              <a:xfrm rot="5400000">
                <a:off x="9736511" y="3034678"/>
                <a:ext cx="1719801" cy="596211"/>
              </a:xfrm>
              <a:custGeom>
                <a:avLst/>
                <a:gdLst/>
                <a:ahLst/>
                <a:cxnLst/>
                <a:rect l="l" t="t" r="r" b="b"/>
                <a:pathLst>
                  <a:path w="1719801" h="596211" extrusionOk="0">
                    <a:moveTo>
                      <a:pt x="15363" y="381418"/>
                    </a:moveTo>
                    <a:cubicBezTo>
                      <a:pt x="10242" y="357862"/>
                      <a:pt x="22020" y="314847"/>
                      <a:pt x="25093" y="302557"/>
                    </a:cubicBezTo>
                    <a:cubicBezTo>
                      <a:pt x="18947" y="327137"/>
                      <a:pt x="90640" y="404975"/>
                      <a:pt x="107027" y="423922"/>
                    </a:cubicBezTo>
                    <a:cubicBezTo>
                      <a:pt x="139801" y="461816"/>
                      <a:pt x="177184" y="496127"/>
                      <a:pt x="219688" y="523268"/>
                    </a:cubicBezTo>
                    <a:cubicBezTo>
                      <a:pt x="261679" y="550409"/>
                      <a:pt x="308791" y="565772"/>
                      <a:pt x="357441" y="576526"/>
                    </a:cubicBezTo>
                    <a:cubicBezTo>
                      <a:pt x="395335" y="585232"/>
                      <a:pt x="465492" y="595986"/>
                      <a:pt x="506459" y="586767"/>
                    </a:cubicBezTo>
                    <a:cubicBezTo>
                      <a:pt x="510043" y="585744"/>
                      <a:pt x="513117" y="580622"/>
                      <a:pt x="510556" y="580622"/>
                    </a:cubicBezTo>
                    <a:cubicBezTo>
                      <a:pt x="390726" y="573965"/>
                      <a:pt x="270897" y="533510"/>
                      <a:pt x="180769" y="453112"/>
                    </a:cubicBezTo>
                    <a:cubicBezTo>
                      <a:pt x="86031" y="368616"/>
                      <a:pt x="38407" y="279512"/>
                      <a:pt x="16387" y="157634"/>
                    </a:cubicBezTo>
                    <a:cubicBezTo>
                      <a:pt x="14339" y="146369"/>
                      <a:pt x="18947" y="89526"/>
                      <a:pt x="18947" y="80820"/>
                    </a:cubicBezTo>
                    <a:cubicBezTo>
                      <a:pt x="18947" y="76211"/>
                      <a:pt x="20996" y="73139"/>
                      <a:pt x="26117" y="75700"/>
                    </a:cubicBezTo>
                    <a:cubicBezTo>
                      <a:pt x="47624" y="94135"/>
                      <a:pt x="105491" y="146881"/>
                      <a:pt x="127511" y="164292"/>
                    </a:cubicBezTo>
                    <a:cubicBezTo>
                      <a:pt x="209958" y="229327"/>
                      <a:pt x="287283" y="229327"/>
                      <a:pt x="392263" y="203722"/>
                    </a:cubicBezTo>
                    <a:cubicBezTo>
                      <a:pt x="368706" y="195530"/>
                      <a:pt x="336445" y="195530"/>
                      <a:pt x="311864" y="190920"/>
                    </a:cubicBezTo>
                    <a:cubicBezTo>
                      <a:pt x="280114" y="184776"/>
                      <a:pt x="249389" y="174534"/>
                      <a:pt x="220199" y="159683"/>
                    </a:cubicBezTo>
                    <a:cubicBezTo>
                      <a:pt x="176800" y="138175"/>
                      <a:pt x="123318" y="103417"/>
                      <a:pt x="84167" y="52816"/>
                    </a:cubicBezTo>
                    <a:lnTo>
                      <a:pt x="52588" y="0"/>
                    </a:lnTo>
                    <a:lnTo>
                      <a:pt x="53701" y="0"/>
                    </a:lnTo>
                    <a:lnTo>
                      <a:pt x="57078" y="3555"/>
                    </a:lnTo>
                    <a:cubicBezTo>
                      <a:pt x="80126" y="23746"/>
                      <a:pt x="157085" y="72755"/>
                      <a:pt x="220712" y="91574"/>
                    </a:cubicBezTo>
                    <a:cubicBezTo>
                      <a:pt x="253998" y="101816"/>
                      <a:pt x="290357" y="102328"/>
                      <a:pt x="325179" y="103865"/>
                    </a:cubicBezTo>
                    <a:cubicBezTo>
                      <a:pt x="345662" y="104377"/>
                      <a:pt x="384581" y="103353"/>
                      <a:pt x="412234" y="99256"/>
                    </a:cubicBezTo>
                    <a:cubicBezTo>
                      <a:pt x="373827" y="87990"/>
                      <a:pt x="329276" y="89014"/>
                      <a:pt x="289332" y="79285"/>
                    </a:cubicBezTo>
                    <a:cubicBezTo>
                      <a:pt x="243756" y="68275"/>
                      <a:pt x="196516" y="53168"/>
                      <a:pt x="153500" y="31084"/>
                    </a:cubicBezTo>
                    <a:lnTo>
                      <a:pt x="104834" y="0"/>
                    </a:lnTo>
                    <a:lnTo>
                      <a:pt x="200688" y="0"/>
                    </a:lnTo>
                    <a:lnTo>
                      <a:pt x="320890" y="41005"/>
                    </a:lnTo>
                    <a:cubicBezTo>
                      <a:pt x="366402" y="52527"/>
                      <a:pt x="413514" y="58800"/>
                      <a:pt x="464467" y="55216"/>
                    </a:cubicBezTo>
                    <a:cubicBezTo>
                      <a:pt x="414794" y="50608"/>
                      <a:pt x="380997" y="38829"/>
                      <a:pt x="348222" y="30123"/>
                    </a:cubicBezTo>
                    <a:cubicBezTo>
                      <a:pt x="324922" y="23978"/>
                      <a:pt x="304823" y="17449"/>
                      <a:pt x="285939" y="10600"/>
                    </a:cubicBezTo>
                    <a:lnTo>
                      <a:pt x="258759" y="0"/>
                    </a:lnTo>
                    <a:lnTo>
                      <a:pt x="1712975" y="0"/>
                    </a:lnTo>
                    <a:lnTo>
                      <a:pt x="1717877" y="179654"/>
                    </a:lnTo>
                    <a:cubicBezTo>
                      <a:pt x="1719862" y="252500"/>
                      <a:pt x="1720886" y="325345"/>
                      <a:pt x="1718069" y="397806"/>
                    </a:cubicBezTo>
                    <a:cubicBezTo>
                      <a:pt x="1716021" y="452343"/>
                      <a:pt x="1716405" y="506881"/>
                      <a:pt x="1716789" y="561419"/>
                    </a:cubicBezTo>
                    <a:lnTo>
                      <a:pt x="1716517" y="596211"/>
                    </a:lnTo>
                    <a:lnTo>
                      <a:pt x="236202" y="596211"/>
                    </a:lnTo>
                    <a:lnTo>
                      <a:pt x="219176" y="589328"/>
                    </a:lnTo>
                    <a:cubicBezTo>
                      <a:pt x="125975" y="537094"/>
                      <a:pt x="32261" y="452087"/>
                      <a:pt x="15363" y="381418"/>
                    </a:cubicBezTo>
                    <a:close/>
                    <a:moveTo>
                      <a:pt x="11778" y="459768"/>
                    </a:moveTo>
                    <a:cubicBezTo>
                      <a:pt x="10754" y="448502"/>
                      <a:pt x="25093" y="473083"/>
                      <a:pt x="29701" y="477180"/>
                    </a:cubicBezTo>
                    <a:cubicBezTo>
                      <a:pt x="67340" y="512899"/>
                      <a:pt x="100082" y="545160"/>
                      <a:pt x="140673" y="572237"/>
                    </a:cubicBezTo>
                    <a:lnTo>
                      <a:pt x="182090" y="596211"/>
                    </a:lnTo>
                    <a:lnTo>
                      <a:pt x="62017" y="596211"/>
                    </a:lnTo>
                    <a:lnTo>
                      <a:pt x="49673" y="578574"/>
                    </a:lnTo>
                    <a:cubicBezTo>
                      <a:pt x="33286" y="548873"/>
                      <a:pt x="18947" y="522756"/>
                      <a:pt x="11778" y="459768"/>
                    </a:cubicBezTo>
                    <a:close/>
                    <a:moveTo>
                      <a:pt x="0" y="590352"/>
                    </a:moveTo>
                    <a:cubicBezTo>
                      <a:pt x="0" y="586255"/>
                      <a:pt x="0" y="580622"/>
                      <a:pt x="7170" y="583695"/>
                    </a:cubicBezTo>
                    <a:lnTo>
                      <a:pt x="13670" y="596211"/>
                    </a:lnTo>
                    <a:lnTo>
                      <a:pt x="332" y="596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44"/>
              <p:cNvSpPr/>
              <p:nvPr/>
            </p:nvSpPr>
            <p:spPr>
              <a:xfrm rot="5400000">
                <a:off x="9196361" y="3139037"/>
                <a:ext cx="1744874" cy="335428"/>
              </a:xfrm>
              <a:custGeom>
                <a:avLst/>
                <a:gdLst/>
                <a:ahLst/>
                <a:cxnLst/>
                <a:rect l="l" t="t" r="r" b="b"/>
                <a:pathLst>
                  <a:path w="1744874" h="335428" extrusionOk="0">
                    <a:moveTo>
                      <a:pt x="117945" y="245235"/>
                    </a:moveTo>
                    <a:cubicBezTo>
                      <a:pt x="119481" y="244211"/>
                      <a:pt x="118969" y="244211"/>
                      <a:pt x="120506" y="243187"/>
                    </a:cubicBezTo>
                    <a:cubicBezTo>
                      <a:pt x="134332" y="255477"/>
                      <a:pt x="148159" y="267767"/>
                      <a:pt x="162497" y="279545"/>
                    </a:cubicBezTo>
                    <a:cubicBezTo>
                      <a:pt x="183237" y="296700"/>
                      <a:pt x="204745" y="312191"/>
                      <a:pt x="227533" y="325570"/>
                    </a:cubicBezTo>
                    <a:lnTo>
                      <a:pt x="249028" y="335428"/>
                    </a:lnTo>
                    <a:lnTo>
                      <a:pt x="186905" y="335428"/>
                    </a:lnTo>
                    <a:lnTo>
                      <a:pt x="162945" y="310015"/>
                    </a:lnTo>
                    <a:cubicBezTo>
                      <a:pt x="146494" y="289531"/>
                      <a:pt x="131515" y="267767"/>
                      <a:pt x="117945" y="245235"/>
                    </a:cubicBezTo>
                    <a:close/>
                    <a:moveTo>
                      <a:pt x="37387" y="0"/>
                    </a:moveTo>
                    <a:lnTo>
                      <a:pt x="91020" y="0"/>
                    </a:lnTo>
                    <a:lnTo>
                      <a:pt x="152831" y="54609"/>
                    </a:lnTo>
                    <a:cubicBezTo>
                      <a:pt x="179012" y="75604"/>
                      <a:pt x="206537" y="94680"/>
                      <a:pt x="237263" y="110555"/>
                    </a:cubicBezTo>
                    <a:cubicBezTo>
                      <a:pt x="281814" y="133599"/>
                      <a:pt x="389354" y="184296"/>
                      <a:pt x="438515" y="168422"/>
                    </a:cubicBezTo>
                    <a:cubicBezTo>
                      <a:pt x="402156" y="156643"/>
                      <a:pt x="373991" y="144865"/>
                      <a:pt x="343266" y="131551"/>
                    </a:cubicBezTo>
                    <a:cubicBezTo>
                      <a:pt x="309979" y="117212"/>
                      <a:pt x="278230" y="99801"/>
                      <a:pt x="248017" y="80341"/>
                    </a:cubicBezTo>
                    <a:cubicBezTo>
                      <a:pt x="217035" y="60370"/>
                      <a:pt x="183621" y="36814"/>
                      <a:pt x="153471" y="10057"/>
                    </a:cubicBezTo>
                    <a:lnTo>
                      <a:pt x="143515" y="0"/>
                    </a:lnTo>
                    <a:lnTo>
                      <a:pt x="418265" y="0"/>
                    </a:lnTo>
                    <a:lnTo>
                      <a:pt x="429297" y="1992"/>
                    </a:lnTo>
                    <a:lnTo>
                      <a:pt x="423992" y="0"/>
                    </a:lnTo>
                    <a:lnTo>
                      <a:pt x="1744874" y="0"/>
                    </a:lnTo>
                    <a:lnTo>
                      <a:pt x="1744350" y="67027"/>
                    </a:lnTo>
                    <a:lnTo>
                      <a:pt x="1734971" y="335428"/>
                    </a:lnTo>
                    <a:lnTo>
                      <a:pt x="304275" y="335428"/>
                    </a:lnTo>
                    <a:lnTo>
                      <a:pt x="291033" y="329218"/>
                    </a:lnTo>
                    <a:cubicBezTo>
                      <a:pt x="257234" y="309759"/>
                      <a:pt x="225997" y="286715"/>
                      <a:pt x="196807" y="260598"/>
                    </a:cubicBezTo>
                    <a:cubicBezTo>
                      <a:pt x="136508" y="206828"/>
                      <a:pt x="75634" y="132607"/>
                      <a:pt x="47453" y="51760"/>
                    </a:cubicBezTo>
                    <a:close/>
                    <a:moveTo>
                      <a:pt x="164" y="211949"/>
                    </a:moveTo>
                    <a:cubicBezTo>
                      <a:pt x="164" y="209389"/>
                      <a:pt x="-860" y="207852"/>
                      <a:pt x="2212" y="207341"/>
                    </a:cubicBezTo>
                    <a:cubicBezTo>
                      <a:pt x="5285" y="206829"/>
                      <a:pt x="6309" y="208877"/>
                      <a:pt x="7846" y="210925"/>
                    </a:cubicBezTo>
                    <a:cubicBezTo>
                      <a:pt x="20135" y="225263"/>
                      <a:pt x="38571" y="250868"/>
                      <a:pt x="50349" y="265207"/>
                    </a:cubicBezTo>
                    <a:cubicBezTo>
                      <a:pt x="68785" y="287611"/>
                      <a:pt x="88980" y="309311"/>
                      <a:pt x="110752" y="329474"/>
                    </a:cubicBezTo>
                    <a:lnTo>
                      <a:pt x="118307" y="335428"/>
                    </a:lnTo>
                    <a:lnTo>
                      <a:pt x="34241" y="335428"/>
                    </a:lnTo>
                    <a:lnTo>
                      <a:pt x="16759" y="294580"/>
                    </a:lnTo>
                    <a:cubicBezTo>
                      <a:pt x="8294" y="267767"/>
                      <a:pt x="2597" y="240114"/>
                      <a:pt x="164" y="2119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44"/>
              <p:cNvSpPr/>
              <p:nvPr/>
            </p:nvSpPr>
            <p:spPr>
              <a:xfrm rot="5400000">
                <a:off x="8722530" y="3053256"/>
                <a:ext cx="1802552" cy="445139"/>
              </a:xfrm>
              <a:custGeom>
                <a:avLst/>
                <a:gdLst/>
                <a:ahLst/>
                <a:cxnLst/>
                <a:rect l="l" t="t" r="r" b="b"/>
                <a:pathLst>
                  <a:path w="1802552" h="445139" extrusionOk="0">
                    <a:moveTo>
                      <a:pt x="32606" y="178941"/>
                    </a:moveTo>
                    <a:cubicBezTo>
                      <a:pt x="32586" y="161081"/>
                      <a:pt x="34131" y="142573"/>
                      <a:pt x="37395" y="123434"/>
                    </a:cubicBezTo>
                    <a:cubicBezTo>
                      <a:pt x="39443" y="112168"/>
                      <a:pt x="43028" y="82468"/>
                      <a:pt x="50709" y="72225"/>
                    </a:cubicBezTo>
                    <a:cubicBezTo>
                      <a:pt x="56854" y="64032"/>
                      <a:pt x="72217" y="80418"/>
                      <a:pt x="75290" y="82979"/>
                    </a:cubicBezTo>
                    <a:cubicBezTo>
                      <a:pt x="162345" y="158256"/>
                      <a:pt x="228918" y="252482"/>
                      <a:pt x="337993" y="263236"/>
                    </a:cubicBezTo>
                    <a:cubicBezTo>
                      <a:pt x="287808" y="227901"/>
                      <a:pt x="227893" y="194103"/>
                      <a:pt x="189487" y="144430"/>
                    </a:cubicBezTo>
                    <a:cubicBezTo>
                      <a:pt x="179757" y="132140"/>
                      <a:pt x="170539" y="119338"/>
                      <a:pt x="161322" y="106536"/>
                    </a:cubicBezTo>
                    <a:cubicBezTo>
                      <a:pt x="159785" y="103975"/>
                      <a:pt x="158761" y="100902"/>
                      <a:pt x="161834" y="97317"/>
                    </a:cubicBezTo>
                    <a:cubicBezTo>
                      <a:pt x="177708" y="113193"/>
                      <a:pt x="194096" y="128556"/>
                      <a:pt x="212018" y="141870"/>
                    </a:cubicBezTo>
                    <a:cubicBezTo>
                      <a:pt x="242232" y="164402"/>
                      <a:pt x="277054" y="186422"/>
                      <a:pt x="312901" y="202809"/>
                    </a:cubicBezTo>
                    <a:cubicBezTo>
                      <a:pt x="341066" y="215611"/>
                      <a:pt x="405077" y="246336"/>
                      <a:pt x="434267" y="234046"/>
                    </a:cubicBezTo>
                    <a:cubicBezTo>
                      <a:pt x="404053" y="227390"/>
                      <a:pt x="361549" y="205882"/>
                      <a:pt x="330312" y="189494"/>
                    </a:cubicBezTo>
                    <a:cubicBezTo>
                      <a:pt x="291905" y="169010"/>
                      <a:pt x="256058" y="143406"/>
                      <a:pt x="223796" y="114217"/>
                    </a:cubicBezTo>
                    <a:cubicBezTo>
                      <a:pt x="203185" y="95397"/>
                      <a:pt x="183853" y="74754"/>
                      <a:pt x="166298" y="52614"/>
                    </a:cubicBezTo>
                    <a:lnTo>
                      <a:pt x="131382" y="0"/>
                    </a:lnTo>
                    <a:lnTo>
                      <a:pt x="260854" y="0"/>
                    </a:lnTo>
                    <a:lnTo>
                      <a:pt x="328319" y="35227"/>
                    </a:lnTo>
                    <a:cubicBezTo>
                      <a:pt x="355660" y="45917"/>
                      <a:pt x="384209" y="53406"/>
                      <a:pt x="413782" y="56863"/>
                    </a:cubicBezTo>
                    <a:cubicBezTo>
                      <a:pt x="392019" y="43292"/>
                      <a:pt x="369615" y="31642"/>
                      <a:pt x="347915" y="19224"/>
                    </a:cubicBezTo>
                    <a:lnTo>
                      <a:pt x="319866" y="0"/>
                    </a:lnTo>
                    <a:lnTo>
                      <a:pt x="1802552" y="0"/>
                    </a:lnTo>
                    <a:lnTo>
                      <a:pt x="1786998" y="445139"/>
                    </a:lnTo>
                    <a:lnTo>
                      <a:pt x="197647" y="445139"/>
                    </a:lnTo>
                    <a:lnTo>
                      <a:pt x="130724" y="396435"/>
                    </a:lnTo>
                    <a:cubicBezTo>
                      <a:pt x="71913" y="341365"/>
                      <a:pt x="32706" y="268242"/>
                      <a:pt x="32606" y="178941"/>
                    </a:cubicBezTo>
                    <a:close/>
                    <a:moveTo>
                      <a:pt x="12" y="293449"/>
                    </a:moveTo>
                    <a:cubicBezTo>
                      <a:pt x="17935" y="342098"/>
                      <a:pt x="34835" y="359508"/>
                      <a:pt x="42516" y="367190"/>
                    </a:cubicBezTo>
                    <a:cubicBezTo>
                      <a:pt x="60439" y="385369"/>
                      <a:pt x="76058" y="399196"/>
                      <a:pt x="91421" y="411550"/>
                    </a:cubicBezTo>
                    <a:lnTo>
                      <a:pt x="136205" y="445139"/>
                    </a:lnTo>
                    <a:lnTo>
                      <a:pt x="69960" y="445139"/>
                    </a:lnTo>
                    <a:lnTo>
                      <a:pt x="21008" y="376920"/>
                    </a:lnTo>
                    <a:cubicBezTo>
                      <a:pt x="14863" y="368214"/>
                      <a:pt x="-499" y="344658"/>
                      <a:pt x="12" y="2934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85" name="Google Shape;1785;p44"/>
          <p:cNvSpPr/>
          <p:nvPr/>
        </p:nvSpPr>
        <p:spPr>
          <a:xfrm>
            <a:off x="2895421" y="5500849"/>
            <a:ext cx="1315990" cy="1121213"/>
          </a:xfrm>
          <a:custGeom>
            <a:avLst/>
            <a:gdLst/>
            <a:ahLst/>
            <a:cxnLst/>
            <a:rect l="l" t="t" r="r" b="b"/>
            <a:pathLst>
              <a:path w="5436956" h="4632243" extrusionOk="0">
                <a:moveTo>
                  <a:pt x="3759264" y="4181400"/>
                </a:moveTo>
                <a:cubicBezTo>
                  <a:pt x="3761772" y="4182889"/>
                  <a:pt x="3762399" y="4186493"/>
                  <a:pt x="3761145" y="4193075"/>
                </a:cubicBezTo>
                <a:cubicBezTo>
                  <a:pt x="3734191" y="4218148"/>
                  <a:pt x="3732938" y="4225043"/>
                  <a:pt x="3688434" y="4265160"/>
                </a:cubicBezTo>
                <a:cubicBezTo>
                  <a:pt x="3675897" y="4278323"/>
                  <a:pt x="3661480" y="4289606"/>
                  <a:pt x="3645809" y="4292113"/>
                </a:cubicBezTo>
                <a:cubicBezTo>
                  <a:pt x="3555547" y="4306530"/>
                  <a:pt x="3294161" y="4337871"/>
                  <a:pt x="3201392" y="4328468"/>
                </a:cubicBezTo>
                <a:cubicBezTo>
                  <a:pt x="3346188" y="4279577"/>
                  <a:pt x="3636407" y="4218148"/>
                  <a:pt x="3746101" y="4182419"/>
                </a:cubicBezTo>
                <a:cubicBezTo>
                  <a:pt x="3752369" y="4180538"/>
                  <a:pt x="3756757" y="4179911"/>
                  <a:pt x="3759264" y="4181400"/>
                </a:cubicBezTo>
                <a:close/>
                <a:moveTo>
                  <a:pt x="3734426" y="3938741"/>
                </a:moveTo>
                <a:cubicBezTo>
                  <a:pt x="3736855" y="3939838"/>
                  <a:pt x="3737952" y="3943286"/>
                  <a:pt x="3737952" y="3949867"/>
                </a:cubicBezTo>
                <a:cubicBezTo>
                  <a:pt x="3736072" y="3974940"/>
                  <a:pt x="3732311" y="4018191"/>
                  <a:pt x="3724789" y="4051413"/>
                </a:cubicBezTo>
                <a:cubicBezTo>
                  <a:pt x="3717894" y="4072098"/>
                  <a:pt x="3715387" y="4077113"/>
                  <a:pt x="3701597" y="4082128"/>
                </a:cubicBezTo>
                <a:cubicBezTo>
                  <a:pt x="3623243" y="4108454"/>
                  <a:pt x="3340547" y="4149824"/>
                  <a:pt x="3256552" y="4152958"/>
                </a:cubicBezTo>
                <a:cubicBezTo>
                  <a:pt x="3352456" y="4084008"/>
                  <a:pt x="3629512" y="3989984"/>
                  <a:pt x="3722909" y="3941719"/>
                </a:cubicBezTo>
                <a:cubicBezTo>
                  <a:pt x="3728237" y="3938898"/>
                  <a:pt x="3731998" y="3937644"/>
                  <a:pt x="3734426" y="3938741"/>
                </a:cubicBezTo>
                <a:close/>
                <a:moveTo>
                  <a:pt x="1377337" y="3725465"/>
                </a:moveTo>
                <a:cubicBezTo>
                  <a:pt x="1376084" y="3734868"/>
                  <a:pt x="1376711" y="3743016"/>
                  <a:pt x="1376711" y="3750538"/>
                </a:cubicBezTo>
                <a:cubicBezTo>
                  <a:pt x="1375457" y="3810086"/>
                  <a:pt x="1390500" y="3868381"/>
                  <a:pt x="1387993" y="3927929"/>
                </a:cubicBezTo>
                <a:cubicBezTo>
                  <a:pt x="1386740" y="3962404"/>
                  <a:pt x="1391754" y="3995626"/>
                  <a:pt x="1398022" y="4028848"/>
                </a:cubicBezTo>
                <a:cubicBezTo>
                  <a:pt x="1403037" y="4047652"/>
                  <a:pt x="1411185" y="4065830"/>
                  <a:pt x="1429991" y="4075859"/>
                </a:cubicBezTo>
                <a:cubicBezTo>
                  <a:pt x="1429991" y="4079620"/>
                  <a:pt x="1430617" y="4083381"/>
                  <a:pt x="1435632" y="4084008"/>
                </a:cubicBezTo>
                <a:cubicBezTo>
                  <a:pt x="1441900" y="4091530"/>
                  <a:pt x="1448168" y="4099052"/>
                  <a:pt x="1454436" y="4106573"/>
                </a:cubicBezTo>
                <a:cubicBezTo>
                  <a:pt x="1544699" y="4211880"/>
                  <a:pt x="1665049" y="4272055"/>
                  <a:pt x="1789160" y="4324081"/>
                </a:cubicBezTo>
                <a:cubicBezTo>
                  <a:pt x="1866259" y="4356677"/>
                  <a:pt x="1947747" y="4379869"/>
                  <a:pt x="2029233" y="4398046"/>
                </a:cubicBezTo>
                <a:cubicBezTo>
                  <a:pt x="2140181" y="4423120"/>
                  <a:pt x="2251756" y="4448192"/>
                  <a:pt x="2365211" y="4460729"/>
                </a:cubicBezTo>
                <a:cubicBezTo>
                  <a:pt x="2400939" y="4464490"/>
                  <a:pt x="2436042" y="4472012"/>
                  <a:pt x="2471771" y="4474519"/>
                </a:cubicBezTo>
                <a:cubicBezTo>
                  <a:pt x="2625969" y="4486429"/>
                  <a:pt x="2780167" y="4492070"/>
                  <a:pt x="2934993" y="4483922"/>
                </a:cubicBezTo>
                <a:cubicBezTo>
                  <a:pt x="3173813" y="4471385"/>
                  <a:pt x="3406364" y="4428134"/>
                  <a:pt x="3630140" y="4342886"/>
                </a:cubicBezTo>
                <a:cubicBezTo>
                  <a:pt x="3699090" y="4317186"/>
                  <a:pt x="3768041" y="4291486"/>
                  <a:pt x="3826962" y="4245102"/>
                </a:cubicBezTo>
                <a:cubicBezTo>
                  <a:pt x="3848275" y="4228178"/>
                  <a:pt x="3864572" y="4209373"/>
                  <a:pt x="3869586" y="4181166"/>
                </a:cubicBezTo>
                <a:cubicBezTo>
                  <a:pt x="3881496" y="4107827"/>
                  <a:pt x="3895287" y="4035116"/>
                  <a:pt x="3907195" y="3961778"/>
                </a:cubicBezTo>
                <a:cubicBezTo>
                  <a:pt x="3917225" y="3903483"/>
                  <a:pt x="3926000" y="3844562"/>
                  <a:pt x="3935403" y="3786267"/>
                </a:cubicBezTo>
                <a:cubicBezTo>
                  <a:pt x="3941044" y="3768089"/>
                  <a:pt x="3942298" y="3749284"/>
                  <a:pt x="3944178" y="3729853"/>
                </a:cubicBezTo>
                <a:cubicBezTo>
                  <a:pt x="3936656" y="3729226"/>
                  <a:pt x="3932895" y="3733614"/>
                  <a:pt x="3928508" y="3736748"/>
                </a:cubicBezTo>
                <a:cubicBezTo>
                  <a:pt x="3867079" y="3778118"/>
                  <a:pt x="3800636" y="3808206"/>
                  <a:pt x="3731685" y="3833279"/>
                </a:cubicBezTo>
                <a:cubicBezTo>
                  <a:pt x="3448988" y="3936704"/>
                  <a:pt x="3154381" y="3983089"/>
                  <a:pt x="2856640" y="4006909"/>
                </a:cubicBezTo>
                <a:cubicBezTo>
                  <a:pt x="2667339" y="4021953"/>
                  <a:pt x="2476785" y="4020699"/>
                  <a:pt x="2287484" y="4000641"/>
                </a:cubicBezTo>
                <a:cubicBezTo>
                  <a:pt x="2182178" y="3989358"/>
                  <a:pt x="2077499" y="3974941"/>
                  <a:pt x="1974073" y="3952375"/>
                </a:cubicBezTo>
                <a:cubicBezTo>
                  <a:pt x="1811725" y="3916646"/>
                  <a:pt x="1655020" y="3864620"/>
                  <a:pt x="1505209" y="3791282"/>
                </a:cubicBezTo>
                <a:cubicBezTo>
                  <a:pt x="1462585" y="3770597"/>
                  <a:pt x="1420588" y="3747404"/>
                  <a:pt x="1377337" y="3725465"/>
                </a:cubicBezTo>
                <a:close/>
                <a:moveTo>
                  <a:pt x="3832602" y="3490641"/>
                </a:moveTo>
                <a:cubicBezTo>
                  <a:pt x="3835109" y="3492130"/>
                  <a:pt x="3835736" y="3495734"/>
                  <a:pt x="3834483" y="3502315"/>
                </a:cubicBezTo>
                <a:cubicBezTo>
                  <a:pt x="3807529" y="3527389"/>
                  <a:pt x="3806276" y="3534283"/>
                  <a:pt x="3761771" y="3574400"/>
                </a:cubicBezTo>
                <a:cubicBezTo>
                  <a:pt x="3749235" y="3587563"/>
                  <a:pt x="3734818" y="3598846"/>
                  <a:pt x="3719147" y="3601354"/>
                </a:cubicBezTo>
                <a:cubicBezTo>
                  <a:pt x="3628885" y="3616397"/>
                  <a:pt x="3367499" y="3647739"/>
                  <a:pt x="3274730" y="3637709"/>
                </a:cubicBezTo>
                <a:cubicBezTo>
                  <a:pt x="3419526" y="3588817"/>
                  <a:pt x="3709745" y="3527389"/>
                  <a:pt x="3819439" y="3491659"/>
                </a:cubicBezTo>
                <a:cubicBezTo>
                  <a:pt x="3825707" y="3489779"/>
                  <a:pt x="3830095" y="3489152"/>
                  <a:pt x="3832602" y="3490641"/>
                </a:cubicBezTo>
                <a:close/>
                <a:moveTo>
                  <a:pt x="3845375" y="3254877"/>
                </a:moveTo>
                <a:cubicBezTo>
                  <a:pt x="3847803" y="3255974"/>
                  <a:pt x="3848900" y="3259422"/>
                  <a:pt x="3848900" y="3266003"/>
                </a:cubicBezTo>
                <a:cubicBezTo>
                  <a:pt x="3847020" y="3291077"/>
                  <a:pt x="3843259" y="3334328"/>
                  <a:pt x="3835737" y="3367549"/>
                </a:cubicBezTo>
                <a:cubicBezTo>
                  <a:pt x="3828842" y="3388234"/>
                  <a:pt x="3826335" y="3393248"/>
                  <a:pt x="3812545" y="3398263"/>
                </a:cubicBezTo>
                <a:cubicBezTo>
                  <a:pt x="3733565" y="3423963"/>
                  <a:pt x="3450867" y="3465960"/>
                  <a:pt x="3367500" y="3469094"/>
                </a:cubicBezTo>
                <a:cubicBezTo>
                  <a:pt x="3463404" y="3400144"/>
                  <a:pt x="3740460" y="3306120"/>
                  <a:pt x="3833857" y="3257855"/>
                </a:cubicBezTo>
                <a:cubicBezTo>
                  <a:pt x="3839185" y="3255034"/>
                  <a:pt x="3842946" y="3253780"/>
                  <a:pt x="3845375" y="3254877"/>
                </a:cubicBezTo>
                <a:close/>
                <a:moveTo>
                  <a:pt x="3874678" y="2989653"/>
                </a:moveTo>
                <a:cubicBezTo>
                  <a:pt x="3877891" y="2990671"/>
                  <a:pt x="3879301" y="2993962"/>
                  <a:pt x="3878988" y="3000230"/>
                </a:cubicBezTo>
                <a:cubicBezTo>
                  <a:pt x="3876480" y="3025303"/>
                  <a:pt x="3872093" y="3068554"/>
                  <a:pt x="3862690" y="3102402"/>
                </a:cubicBezTo>
                <a:cubicBezTo>
                  <a:pt x="3853915" y="3123088"/>
                  <a:pt x="3850780" y="3128729"/>
                  <a:pt x="3833229" y="3133743"/>
                </a:cubicBezTo>
                <a:cubicBezTo>
                  <a:pt x="3730430" y="3162577"/>
                  <a:pt x="3362486" y="3213350"/>
                  <a:pt x="3254045" y="3219618"/>
                </a:cubicBezTo>
                <a:cubicBezTo>
                  <a:pt x="3378157" y="3147533"/>
                  <a:pt x="3738580" y="3044108"/>
                  <a:pt x="3859556" y="2992708"/>
                </a:cubicBezTo>
                <a:cubicBezTo>
                  <a:pt x="3866451" y="2989888"/>
                  <a:pt x="3871466" y="2988634"/>
                  <a:pt x="3874678" y="2989653"/>
                </a:cubicBezTo>
                <a:close/>
                <a:moveTo>
                  <a:pt x="3912210" y="2744877"/>
                </a:moveTo>
                <a:cubicBezTo>
                  <a:pt x="3915344" y="2746209"/>
                  <a:pt x="3916598" y="2750127"/>
                  <a:pt x="3915971" y="2757649"/>
                </a:cubicBezTo>
                <a:cubicBezTo>
                  <a:pt x="3912210" y="2786483"/>
                  <a:pt x="3905315" y="2836629"/>
                  <a:pt x="3894032" y="2874865"/>
                </a:cubicBezTo>
                <a:cubicBezTo>
                  <a:pt x="3884003" y="2898685"/>
                  <a:pt x="3880869" y="2904953"/>
                  <a:pt x="3862691" y="2909341"/>
                </a:cubicBezTo>
                <a:cubicBezTo>
                  <a:pt x="3759265" y="2936294"/>
                  <a:pt x="3362486" y="2986440"/>
                  <a:pt x="3254045" y="2986440"/>
                </a:cubicBezTo>
                <a:cubicBezTo>
                  <a:pt x="3381291" y="2910594"/>
                  <a:pt x="3773682" y="2799646"/>
                  <a:pt x="3897166" y="2747620"/>
                </a:cubicBezTo>
                <a:cubicBezTo>
                  <a:pt x="3904062" y="2744799"/>
                  <a:pt x="3909076" y="2743545"/>
                  <a:pt x="3912210" y="2744877"/>
                </a:cubicBezTo>
                <a:close/>
                <a:moveTo>
                  <a:pt x="1019421" y="2698102"/>
                </a:moveTo>
                <a:cubicBezTo>
                  <a:pt x="999989" y="2731324"/>
                  <a:pt x="959246" y="2751382"/>
                  <a:pt x="956738" y="2788364"/>
                </a:cubicBezTo>
                <a:cubicBezTo>
                  <a:pt x="951097" y="2898685"/>
                  <a:pt x="1026316" y="3098642"/>
                  <a:pt x="1091506" y="3135625"/>
                </a:cubicBezTo>
                <a:cubicBezTo>
                  <a:pt x="1040733" y="2851047"/>
                  <a:pt x="1018794" y="2707504"/>
                  <a:pt x="1019421" y="2698102"/>
                </a:cubicBezTo>
                <a:close/>
                <a:moveTo>
                  <a:pt x="3969407" y="2450741"/>
                </a:moveTo>
                <a:cubicBezTo>
                  <a:pt x="3972541" y="2452856"/>
                  <a:pt x="3973325" y="2458028"/>
                  <a:pt x="3971758" y="2467430"/>
                </a:cubicBezTo>
                <a:cubicBezTo>
                  <a:pt x="3963609" y="2502532"/>
                  <a:pt x="3950446" y="2563334"/>
                  <a:pt x="3932895" y="2609718"/>
                </a:cubicBezTo>
                <a:cubicBezTo>
                  <a:pt x="3919105" y="2637299"/>
                  <a:pt x="3915344" y="2644820"/>
                  <a:pt x="3895285" y="2648581"/>
                </a:cubicBezTo>
                <a:cubicBezTo>
                  <a:pt x="3782457" y="2669266"/>
                  <a:pt x="3358098" y="2731949"/>
                  <a:pt x="3243389" y="2719412"/>
                </a:cubicBezTo>
                <a:cubicBezTo>
                  <a:pt x="3388185" y="2640433"/>
                  <a:pt x="3815679" y="2502532"/>
                  <a:pt x="3952953" y="2452386"/>
                </a:cubicBezTo>
                <a:cubicBezTo>
                  <a:pt x="3960788" y="2449566"/>
                  <a:pt x="3966273" y="2448625"/>
                  <a:pt x="3969407" y="2450741"/>
                </a:cubicBezTo>
                <a:close/>
                <a:moveTo>
                  <a:pt x="4468830" y="2219836"/>
                </a:moveTo>
                <a:cubicBezTo>
                  <a:pt x="4422445" y="2234879"/>
                  <a:pt x="4384208" y="2244281"/>
                  <a:pt x="4328421" y="2259952"/>
                </a:cubicBezTo>
                <a:cubicBezTo>
                  <a:pt x="4312124" y="2261832"/>
                  <a:pt x="4308362" y="2268100"/>
                  <a:pt x="4307109" y="2282518"/>
                </a:cubicBezTo>
                <a:cubicBezTo>
                  <a:pt x="4295199" y="2418538"/>
                  <a:pt x="4212459" y="3053510"/>
                  <a:pt x="4211205" y="3076703"/>
                </a:cubicBezTo>
                <a:cubicBezTo>
                  <a:pt x="4313377" y="2993962"/>
                  <a:pt x="4434354" y="2575244"/>
                  <a:pt x="4481366" y="2277503"/>
                </a:cubicBezTo>
                <a:cubicBezTo>
                  <a:pt x="4484500" y="2250550"/>
                  <a:pt x="4483247" y="2214820"/>
                  <a:pt x="4468830" y="2219836"/>
                </a:cubicBezTo>
                <a:close/>
                <a:moveTo>
                  <a:pt x="1743324" y="2190061"/>
                </a:moveTo>
                <a:cubicBezTo>
                  <a:pt x="1742618" y="2189591"/>
                  <a:pt x="1741208" y="2190061"/>
                  <a:pt x="1738387" y="2191001"/>
                </a:cubicBezTo>
                <a:cubicBezTo>
                  <a:pt x="1503329" y="2306964"/>
                  <a:pt x="1256987" y="2404748"/>
                  <a:pt x="1026943" y="2523845"/>
                </a:cubicBezTo>
                <a:cubicBezTo>
                  <a:pt x="1137263" y="2494384"/>
                  <a:pt x="1719583" y="2270608"/>
                  <a:pt x="1728985" y="2257445"/>
                </a:cubicBezTo>
                <a:cubicBezTo>
                  <a:pt x="1744029" y="2238013"/>
                  <a:pt x="1744029" y="2218582"/>
                  <a:pt x="1744029" y="2194762"/>
                </a:cubicBezTo>
                <a:cubicBezTo>
                  <a:pt x="1744029" y="2191942"/>
                  <a:pt x="1744029" y="2190531"/>
                  <a:pt x="1743324" y="2190061"/>
                </a:cubicBezTo>
                <a:close/>
                <a:moveTo>
                  <a:pt x="3991816" y="2167260"/>
                </a:moveTo>
                <a:cubicBezTo>
                  <a:pt x="3994950" y="2168749"/>
                  <a:pt x="3996204" y="2173136"/>
                  <a:pt x="3995577" y="2181598"/>
                </a:cubicBezTo>
                <a:cubicBezTo>
                  <a:pt x="3991816" y="2213567"/>
                  <a:pt x="3984921" y="2268727"/>
                  <a:pt x="3973638" y="2310724"/>
                </a:cubicBezTo>
                <a:cubicBezTo>
                  <a:pt x="3963609" y="2336424"/>
                  <a:pt x="3960475" y="2343319"/>
                  <a:pt x="3942297" y="2348960"/>
                </a:cubicBezTo>
                <a:cubicBezTo>
                  <a:pt x="3839498" y="2379047"/>
                  <a:pt x="3447733" y="2474952"/>
                  <a:pt x="3338666" y="2474952"/>
                </a:cubicBezTo>
                <a:cubicBezTo>
                  <a:pt x="3466538" y="2390958"/>
                  <a:pt x="3852661" y="2227983"/>
                  <a:pt x="3976773" y="2170316"/>
                </a:cubicBezTo>
                <a:cubicBezTo>
                  <a:pt x="3983667" y="2167182"/>
                  <a:pt x="3988682" y="2165771"/>
                  <a:pt x="3991816" y="2167260"/>
                </a:cubicBezTo>
                <a:close/>
                <a:moveTo>
                  <a:pt x="1701581" y="2009047"/>
                </a:moveTo>
                <a:cubicBezTo>
                  <a:pt x="1697056" y="2009889"/>
                  <a:pt x="1691689" y="2011887"/>
                  <a:pt x="1685107" y="2014864"/>
                </a:cubicBezTo>
                <a:cubicBezTo>
                  <a:pt x="1547206" y="2075039"/>
                  <a:pt x="865849" y="2372153"/>
                  <a:pt x="813196" y="2404748"/>
                </a:cubicBezTo>
                <a:cubicBezTo>
                  <a:pt x="853940" y="2404748"/>
                  <a:pt x="1628693" y="2132707"/>
                  <a:pt x="1713314" y="2087575"/>
                </a:cubicBezTo>
                <a:cubicBezTo>
                  <a:pt x="1741521" y="2071905"/>
                  <a:pt x="1741521" y="2071905"/>
                  <a:pt x="1729612" y="2037430"/>
                </a:cubicBezTo>
                <a:cubicBezTo>
                  <a:pt x="1721150" y="2014394"/>
                  <a:pt x="1715156" y="2006520"/>
                  <a:pt x="1701581" y="2009047"/>
                </a:cubicBezTo>
                <a:close/>
                <a:moveTo>
                  <a:pt x="2284350" y="1944660"/>
                </a:moveTo>
                <a:cubicBezTo>
                  <a:pt x="2153971" y="2037430"/>
                  <a:pt x="2041143" y="2104500"/>
                  <a:pt x="1891959" y="2200404"/>
                </a:cubicBezTo>
                <a:cubicBezTo>
                  <a:pt x="1933956" y="2196643"/>
                  <a:pt x="2172776" y="2119544"/>
                  <a:pt x="2245487" y="2095098"/>
                </a:cubicBezTo>
                <a:cubicBezTo>
                  <a:pt x="2254263" y="2091964"/>
                  <a:pt x="2253636" y="2091337"/>
                  <a:pt x="2256770" y="2082561"/>
                </a:cubicBezTo>
                <a:cubicBezTo>
                  <a:pt x="2264919" y="2051220"/>
                  <a:pt x="2276828" y="1995433"/>
                  <a:pt x="2284350" y="1944660"/>
                </a:cubicBezTo>
                <a:close/>
                <a:moveTo>
                  <a:pt x="4217624" y="1786406"/>
                </a:moveTo>
                <a:cubicBezTo>
                  <a:pt x="4214428" y="1788708"/>
                  <a:pt x="4210265" y="1794379"/>
                  <a:pt x="4204937" y="1804251"/>
                </a:cubicBezTo>
                <a:cubicBezTo>
                  <a:pt x="4145389" y="1885112"/>
                  <a:pt x="4062648" y="1963465"/>
                  <a:pt x="3956715" y="2024266"/>
                </a:cubicBezTo>
                <a:cubicBezTo>
                  <a:pt x="3860811" y="2077546"/>
                  <a:pt x="3656466" y="2182226"/>
                  <a:pt x="3549280" y="2214194"/>
                </a:cubicBezTo>
                <a:cubicBezTo>
                  <a:pt x="3295416" y="2304456"/>
                  <a:pt x="3228346" y="2320127"/>
                  <a:pt x="2944395" y="2355856"/>
                </a:cubicBezTo>
                <a:cubicBezTo>
                  <a:pt x="2825926" y="2371526"/>
                  <a:pt x="2654176" y="2381556"/>
                  <a:pt x="2508126" y="2381556"/>
                </a:cubicBezTo>
                <a:cubicBezTo>
                  <a:pt x="2399686" y="2381556"/>
                  <a:pt x="2115108" y="2328276"/>
                  <a:pt x="2082513" y="2314486"/>
                </a:cubicBezTo>
                <a:cubicBezTo>
                  <a:pt x="2024219" y="2290040"/>
                  <a:pt x="1962163" y="2320127"/>
                  <a:pt x="1903242" y="2338305"/>
                </a:cubicBezTo>
                <a:cubicBezTo>
                  <a:pt x="1881930" y="2344573"/>
                  <a:pt x="1423096" y="2557066"/>
                  <a:pt x="1282687" y="2629151"/>
                </a:cubicBezTo>
                <a:cubicBezTo>
                  <a:pt x="1238182" y="2652343"/>
                  <a:pt x="1220631" y="2676163"/>
                  <a:pt x="1223139" y="2729442"/>
                </a:cubicBezTo>
                <a:cubicBezTo>
                  <a:pt x="1233794" y="2937548"/>
                  <a:pt x="1231914" y="3145654"/>
                  <a:pt x="1250718" y="3353133"/>
                </a:cubicBezTo>
                <a:cubicBezTo>
                  <a:pt x="1253853" y="3389488"/>
                  <a:pt x="1243197" y="3446529"/>
                  <a:pt x="1281433" y="3476616"/>
                </a:cubicBezTo>
                <a:cubicBezTo>
                  <a:pt x="1317789" y="3521747"/>
                  <a:pt x="1362920" y="3554969"/>
                  <a:pt x="1419334" y="3581923"/>
                </a:cubicBezTo>
                <a:cubicBezTo>
                  <a:pt x="1490165" y="3624547"/>
                  <a:pt x="1528401" y="3638963"/>
                  <a:pt x="1589203" y="3664037"/>
                </a:cubicBezTo>
                <a:cubicBezTo>
                  <a:pt x="1665676" y="3695377"/>
                  <a:pt x="1773490" y="3738002"/>
                  <a:pt x="1853723" y="3759314"/>
                </a:cubicBezTo>
                <a:cubicBezTo>
                  <a:pt x="1919539" y="3776865"/>
                  <a:pt x="2388403" y="3833279"/>
                  <a:pt x="2486187" y="3837667"/>
                </a:cubicBezTo>
                <a:cubicBezTo>
                  <a:pt x="2711217" y="3848949"/>
                  <a:pt x="3232107" y="3813220"/>
                  <a:pt x="3468419" y="3766208"/>
                </a:cubicBezTo>
                <a:cubicBezTo>
                  <a:pt x="3705359" y="3708541"/>
                  <a:pt x="3984295" y="3582549"/>
                  <a:pt x="4012502" y="3485392"/>
                </a:cubicBezTo>
                <a:cubicBezTo>
                  <a:pt x="4031934" y="3415187"/>
                  <a:pt x="4198669" y="2065010"/>
                  <a:pt x="4211205" y="1947794"/>
                </a:cubicBezTo>
                <a:cubicBezTo>
                  <a:pt x="4215044" y="1919274"/>
                  <a:pt x="4240000" y="1770295"/>
                  <a:pt x="4217624" y="1786406"/>
                </a:cubicBezTo>
                <a:close/>
                <a:moveTo>
                  <a:pt x="1623405" y="1784291"/>
                </a:moveTo>
                <a:cubicBezTo>
                  <a:pt x="1619644" y="1784663"/>
                  <a:pt x="1614590" y="1786073"/>
                  <a:pt x="1607381" y="1788581"/>
                </a:cubicBezTo>
                <a:cubicBezTo>
                  <a:pt x="1480136" y="1832459"/>
                  <a:pt x="692219" y="2140229"/>
                  <a:pt x="611986" y="2178465"/>
                </a:cubicBezTo>
                <a:cubicBezTo>
                  <a:pt x="606344" y="2180972"/>
                  <a:pt x="599449" y="2182853"/>
                  <a:pt x="597569" y="2191628"/>
                </a:cubicBezTo>
                <a:cubicBezTo>
                  <a:pt x="601330" y="2191628"/>
                  <a:pt x="603837" y="2191628"/>
                  <a:pt x="605717" y="2191001"/>
                </a:cubicBezTo>
                <a:cubicBezTo>
                  <a:pt x="684071" y="2167809"/>
                  <a:pt x="1523387" y="1896395"/>
                  <a:pt x="1621798" y="1855024"/>
                </a:cubicBezTo>
                <a:cubicBezTo>
                  <a:pt x="1639976" y="1848129"/>
                  <a:pt x="1660661" y="1847502"/>
                  <a:pt x="1645617" y="1807385"/>
                </a:cubicBezTo>
                <a:cubicBezTo>
                  <a:pt x="1634335" y="1791402"/>
                  <a:pt x="1634687" y="1783175"/>
                  <a:pt x="1623405" y="1784291"/>
                </a:cubicBezTo>
                <a:close/>
                <a:moveTo>
                  <a:pt x="4381701" y="1740943"/>
                </a:moveTo>
                <a:cubicBezTo>
                  <a:pt x="4370419" y="1740943"/>
                  <a:pt x="4364776" y="1743450"/>
                  <a:pt x="4364150" y="1755986"/>
                </a:cubicBezTo>
                <a:cubicBezTo>
                  <a:pt x="4348479" y="1883231"/>
                  <a:pt x="4339704" y="1944033"/>
                  <a:pt x="4327168" y="2038684"/>
                </a:cubicBezTo>
                <a:cubicBezTo>
                  <a:pt x="4322153" y="2073786"/>
                  <a:pt x="4322780" y="2073786"/>
                  <a:pt x="4359762" y="2071905"/>
                </a:cubicBezTo>
                <a:cubicBezTo>
                  <a:pt x="4385462" y="2071278"/>
                  <a:pt x="4458173" y="2066264"/>
                  <a:pt x="4465695" y="2065637"/>
                </a:cubicBezTo>
                <a:cubicBezTo>
                  <a:pt x="4487008" y="2065637"/>
                  <a:pt x="4495783" y="2057488"/>
                  <a:pt x="4495156" y="2033669"/>
                </a:cubicBezTo>
                <a:cubicBezTo>
                  <a:pt x="4493276" y="1988538"/>
                  <a:pt x="4518348" y="1813027"/>
                  <a:pt x="4517095" y="1769776"/>
                </a:cubicBezTo>
                <a:cubicBezTo>
                  <a:pt x="4518975" y="1740943"/>
                  <a:pt x="4518975" y="1740943"/>
                  <a:pt x="4490769" y="1740943"/>
                </a:cubicBezTo>
                <a:cubicBezTo>
                  <a:pt x="4454413" y="1740943"/>
                  <a:pt x="4418057" y="1740943"/>
                  <a:pt x="4381701" y="1740943"/>
                </a:cubicBezTo>
                <a:close/>
                <a:moveTo>
                  <a:pt x="1528715" y="1569349"/>
                </a:moveTo>
                <a:cubicBezTo>
                  <a:pt x="1521193" y="1567312"/>
                  <a:pt x="1511477" y="1571387"/>
                  <a:pt x="1494553" y="1577969"/>
                </a:cubicBezTo>
                <a:cubicBezTo>
                  <a:pt x="1411185" y="1610563"/>
                  <a:pt x="566855" y="1959077"/>
                  <a:pt x="549930" y="1981016"/>
                </a:cubicBezTo>
                <a:cubicBezTo>
                  <a:pt x="613866" y="1972240"/>
                  <a:pt x="1430617" y="1687663"/>
                  <a:pt x="1518999" y="1651934"/>
                </a:cubicBezTo>
                <a:cubicBezTo>
                  <a:pt x="1555355" y="1637517"/>
                  <a:pt x="1564757" y="1636890"/>
                  <a:pt x="1549714" y="1597400"/>
                </a:cubicBezTo>
                <a:cubicBezTo>
                  <a:pt x="1541565" y="1579535"/>
                  <a:pt x="1536237" y="1571387"/>
                  <a:pt x="1528715" y="1569349"/>
                </a:cubicBezTo>
                <a:close/>
                <a:moveTo>
                  <a:pt x="3285936" y="1396581"/>
                </a:moveTo>
                <a:cubicBezTo>
                  <a:pt x="3282096" y="1396973"/>
                  <a:pt x="3279433" y="1399010"/>
                  <a:pt x="3274105" y="1403085"/>
                </a:cubicBezTo>
                <a:cubicBezTo>
                  <a:pt x="3241509" y="1428784"/>
                  <a:pt x="3208914" y="1455111"/>
                  <a:pt x="3180708" y="1486452"/>
                </a:cubicBezTo>
                <a:cubicBezTo>
                  <a:pt x="3170052" y="1498362"/>
                  <a:pt x="3162530" y="1505883"/>
                  <a:pt x="3186976" y="1512152"/>
                </a:cubicBezTo>
                <a:cubicBezTo>
                  <a:pt x="3257180" y="1530330"/>
                  <a:pt x="3536743" y="1607429"/>
                  <a:pt x="3667749" y="1646292"/>
                </a:cubicBezTo>
                <a:cubicBezTo>
                  <a:pt x="3699090" y="1651934"/>
                  <a:pt x="3699090" y="1651934"/>
                  <a:pt x="3703478" y="1639397"/>
                </a:cubicBezTo>
                <a:cubicBezTo>
                  <a:pt x="3714134" y="1611190"/>
                  <a:pt x="3731685" y="1559790"/>
                  <a:pt x="3736699" y="1546627"/>
                </a:cubicBezTo>
                <a:cubicBezTo>
                  <a:pt x="3746729" y="1524062"/>
                  <a:pt x="3744849" y="1518420"/>
                  <a:pt x="3725417" y="1513405"/>
                </a:cubicBezTo>
                <a:cubicBezTo>
                  <a:pt x="3680913" y="1499615"/>
                  <a:pt x="3401976" y="1418129"/>
                  <a:pt x="3304818" y="1399950"/>
                </a:cubicBezTo>
                <a:cubicBezTo>
                  <a:pt x="3294789" y="1397443"/>
                  <a:pt x="3289775" y="1396189"/>
                  <a:pt x="3285936" y="1396581"/>
                </a:cubicBezTo>
                <a:close/>
                <a:moveTo>
                  <a:pt x="1412439" y="1365554"/>
                </a:moveTo>
                <a:cubicBezTo>
                  <a:pt x="1403977" y="1362968"/>
                  <a:pt x="1391127" y="1367356"/>
                  <a:pt x="1367934" y="1376758"/>
                </a:cubicBezTo>
                <a:cubicBezTo>
                  <a:pt x="1309014" y="1399950"/>
                  <a:pt x="578138" y="1696438"/>
                  <a:pt x="527992" y="1716496"/>
                </a:cubicBezTo>
                <a:cubicBezTo>
                  <a:pt x="539901" y="1719630"/>
                  <a:pt x="1305252" y="1493347"/>
                  <a:pt x="1418080" y="1446962"/>
                </a:cubicBezTo>
                <a:cubicBezTo>
                  <a:pt x="1449422" y="1433799"/>
                  <a:pt x="1440020" y="1428158"/>
                  <a:pt x="1430617" y="1396189"/>
                </a:cubicBezTo>
                <a:cubicBezTo>
                  <a:pt x="1424976" y="1377698"/>
                  <a:pt x="1420901" y="1368139"/>
                  <a:pt x="1412439" y="1365554"/>
                </a:cubicBezTo>
                <a:close/>
                <a:moveTo>
                  <a:pt x="3548653" y="1235723"/>
                </a:moveTo>
                <a:cubicBezTo>
                  <a:pt x="3520446" y="1233216"/>
                  <a:pt x="3516685" y="1240111"/>
                  <a:pt x="3479075" y="1297779"/>
                </a:cubicBezTo>
                <a:cubicBezTo>
                  <a:pt x="3534863" y="1317210"/>
                  <a:pt x="3763653" y="1371743"/>
                  <a:pt x="3793113" y="1374878"/>
                </a:cubicBezTo>
                <a:cubicBezTo>
                  <a:pt x="3804397" y="1350432"/>
                  <a:pt x="3819440" y="1319090"/>
                  <a:pt x="3811292" y="1299032"/>
                </a:cubicBezTo>
                <a:cubicBezTo>
                  <a:pt x="3808158" y="1291510"/>
                  <a:pt x="3801890" y="1286495"/>
                  <a:pt x="3796875" y="1284615"/>
                </a:cubicBezTo>
                <a:cubicBezTo>
                  <a:pt x="3776816" y="1278347"/>
                  <a:pt x="3586262" y="1234469"/>
                  <a:pt x="3548653" y="1235723"/>
                </a:cubicBezTo>
                <a:close/>
                <a:moveTo>
                  <a:pt x="1303803" y="1170563"/>
                </a:moveTo>
                <a:cubicBezTo>
                  <a:pt x="1298788" y="1171630"/>
                  <a:pt x="1292403" y="1173824"/>
                  <a:pt x="1283940" y="1176802"/>
                </a:cubicBezTo>
                <a:cubicBezTo>
                  <a:pt x="1231914" y="1194353"/>
                  <a:pt x="474711" y="1435679"/>
                  <a:pt x="413910" y="1470155"/>
                </a:cubicBezTo>
                <a:cubicBezTo>
                  <a:pt x="489755" y="1481438"/>
                  <a:pt x="1274538" y="1260796"/>
                  <a:pt x="1319669" y="1246379"/>
                </a:cubicBezTo>
                <a:cubicBezTo>
                  <a:pt x="1347249" y="1237604"/>
                  <a:pt x="1344115" y="1235723"/>
                  <a:pt x="1330952" y="1200621"/>
                </a:cubicBezTo>
                <a:cubicBezTo>
                  <a:pt x="1321550" y="1174294"/>
                  <a:pt x="1318847" y="1167360"/>
                  <a:pt x="1303803" y="1170563"/>
                </a:cubicBezTo>
                <a:close/>
                <a:moveTo>
                  <a:pt x="4245054" y="1087342"/>
                </a:moveTo>
                <a:cubicBezTo>
                  <a:pt x="4239451" y="1087479"/>
                  <a:pt x="4233301" y="1088576"/>
                  <a:pt x="4226876" y="1090300"/>
                </a:cubicBezTo>
                <a:cubicBezTo>
                  <a:pt x="4215593" y="1093434"/>
                  <a:pt x="4169208" y="1098448"/>
                  <a:pt x="4157925" y="1100329"/>
                </a:cubicBezTo>
                <a:cubicBezTo>
                  <a:pt x="4142255" y="1102209"/>
                  <a:pt x="4141628" y="1109731"/>
                  <a:pt x="4141000" y="1134804"/>
                </a:cubicBezTo>
                <a:cubicBezTo>
                  <a:pt x="4132852" y="1438813"/>
                  <a:pt x="4043216" y="1568566"/>
                  <a:pt x="3942298" y="1677006"/>
                </a:cubicBezTo>
                <a:cubicBezTo>
                  <a:pt x="3885257" y="1738435"/>
                  <a:pt x="3784339" y="1815535"/>
                  <a:pt x="3714761" y="1860665"/>
                </a:cubicBezTo>
                <a:cubicBezTo>
                  <a:pt x="3586889" y="1943406"/>
                  <a:pt x="3378157" y="2009223"/>
                  <a:pt x="3233361" y="2054354"/>
                </a:cubicBezTo>
                <a:cubicBezTo>
                  <a:pt x="3063492" y="2107634"/>
                  <a:pt x="2774526" y="2141482"/>
                  <a:pt x="2604030" y="2132707"/>
                </a:cubicBezTo>
                <a:cubicBezTo>
                  <a:pt x="2595882" y="2132080"/>
                  <a:pt x="2587106" y="2132080"/>
                  <a:pt x="2578957" y="2136468"/>
                </a:cubicBezTo>
                <a:cubicBezTo>
                  <a:pt x="2528185" y="2166556"/>
                  <a:pt x="2471771" y="2184106"/>
                  <a:pt x="2417237" y="2206045"/>
                </a:cubicBezTo>
                <a:cubicBezTo>
                  <a:pt x="2398432" y="2213567"/>
                  <a:pt x="2379627" y="2221089"/>
                  <a:pt x="2360823" y="2227984"/>
                </a:cubicBezTo>
                <a:cubicBezTo>
                  <a:pt x="2427893" y="2256191"/>
                  <a:pt x="2803360" y="2256818"/>
                  <a:pt x="2883593" y="2248669"/>
                </a:cubicBezTo>
                <a:cubicBezTo>
                  <a:pt x="3207035" y="2216075"/>
                  <a:pt x="3464032" y="2127066"/>
                  <a:pt x="3758012" y="1982896"/>
                </a:cubicBezTo>
                <a:cubicBezTo>
                  <a:pt x="3776816" y="1973494"/>
                  <a:pt x="4010621" y="1831205"/>
                  <a:pt x="4090228" y="1744703"/>
                </a:cubicBezTo>
                <a:cubicBezTo>
                  <a:pt x="4184878" y="1642531"/>
                  <a:pt x="4233771" y="1518420"/>
                  <a:pt x="4257590" y="1383653"/>
                </a:cubicBezTo>
                <a:cubicBezTo>
                  <a:pt x="4273261" y="1297152"/>
                  <a:pt x="4275141" y="1236977"/>
                  <a:pt x="4273261" y="1121014"/>
                </a:cubicBezTo>
                <a:cubicBezTo>
                  <a:pt x="4273731" y="1095158"/>
                  <a:pt x="4261861" y="1086931"/>
                  <a:pt x="4245054" y="1087342"/>
                </a:cubicBezTo>
                <a:close/>
                <a:moveTo>
                  <a:pt x="1192424" y="964308"/>
                </a:moveTo>
                <a:cubicBezTo>
                  <a:pt x="1132249" y="974964"/>
                  <a:pt x="325527" y="1213784"/>
                  <a:pt x="256577" y="1257035"/>
                </a:cubicBezTo>
                <a:cubicBezTo>
                  <a:pt x="351854" y="1256408"/>
                  <a:pt x="1058284" y="1069615"/>
                  <a:pt x="1201200" y="1037646"/>
                </a:cubicBezTo>
                <a:cubicBezTo>
                  <a:pt x="1239436" y="1028871"/>
                  <a:pt x="1239436" y="1028871"/>
                  <a:pt x="1225019" y="991888"/>
                </a:cubicBezTo>
                <a:cubicBezTo>
                  <a:pt x="1225019" y="991261"/>
                  <a:pt x="1224392" y="990635"/>
                  <a:pt x="1223765" y="990008"/>
                </a:cubicBezTo>
                <a:cubicBezTo>
                  <a:pt x="1225646" y="966189"/>
                  <a:pt x="1216243" y="959921"/>
                  <a:pt x="1192424" y="964308"/>
                </a:cubicBezTo>
                <a:close/>
                <a:moveTo>
                  <a:pt x="1735126" y="773118"/>
                </a:moveTo>
                <a:cubicBezTo>
                  <a:pt x="1730748" y="772187"/>
                  <a:pt x="1726008" y="772657"/>
                  <a:pt x="1720837" y="775008"/>
                </a:cubicBezTo>
                <a:cubicBezTo>
                  <a:pt x="1656900" y="791932"/>
                  <a:pt x="1507090" y="835810"/>
                  <a:pt x="1359159" y="892851"/>
                </a:cubicBezTo>
                <a:cubicBezTo>
                  <a:pt x="1345996" y="897865"/>
                  <a:pt x="1347876" y="902253"/>
                  <a:pt x="1353518" y="912282"/>
                </a:cubicBezTo>
                <a:cubicBezTo>
                  <a:pt x="1366054" y="934847"/>
                  <a:pt x="1822382" y="1954689"/>
                  <a:pt x="1853723" y="2023013"/>
                </a:cubicBezTo>
                <a:cubicBezTo>
                  <a:pt x="1855603" y="2028027"/>
                  <a:pt x="1853723" y="2043698"/>
                  <a:pt x="1868766" y="2034295"/>
                </a:cubicBezTo>
                <a:cubicBezTo>
                  <a:pt x="1914525" y="2016745"/>
                  <a:pt x="2163373" y="1884485"/>
                  <a:pt x="2245487" y="1843741"/>
                </a:cubicBezTo>
                <a:cubicBezTo>
                  <a:pt x="2263665" y="1834966"/>
                  <a:pt x="2264292" y="1827444"/>
                  <a:pt x="2256143" y="1811147"/>
                </a:cubicBezTo>
                <a:cubicBezTo>
                  <a:pt x="2232324" y="1763508"/>
                  <a:pt x="1769102" y="810110"/>
                  <a:pt x="1766594" y="806349"/>
                </a:cubicBezTo>
                <a:cubicBezTo>
                  <a:pt x="1758132" y="791305"/>
                  <a:pt x="1748260" y="775909"/>
                  <a:pt x="1735126" y="773118"/>
                </a:cubicBezTo>
                <a:close/>
                <a:moveTo>
                  <a:pt x="2697192" y="526786"/>
                </a:moveTo>
                <a:cubicBezTo>
                  <a:pt x="2538841" y="519577"/>
                  <a:pt x="2379314" y="530547"/>
                  <a:pt x="2239219" y="552485"/>
                </a:cubicBezTo>
                <a:cubicBezTo>
                  <a:pt x="2281216" y="622063"/>
                  <a:pt x="2577077" y="662180"/>
                  <a:pt x="2612179" y="669701"/>
                </a:cubicBezTo>
                <a:cubicBezTo>
                  <a:pt x="2632237" y="674089"/>
                  <a:pt x="2690532" y="675970"/>
                  <a:pt x="2709337" y="677223"/>
                </a:cubicBezTo>
                <a:cubicBezTo>
                  <a:pt x="2752588" y="679730"/>
                  <a:pt x="3043434" y="672835"/>
                  <a:pt x="3148113" y="610153"/>
                </a:cubicBezTo>
                <a:cubicBezTo>
                  <a:pt x="3012719" y="559380"/>
                  <a:pt x="2855543" y="533994"/>
                  <a:pt x="2697192" y="526786"/>
                </a:cubicBezTo>
                <a:close/>
                <a:moveTo>
                  <a:pt x="5248598" y="509234"/>
                </a:moveTo>
                <a:cubicBezTo>
                  <a:pt x="5218510" y="526159"/>
                  <a:pt x="5149559" y="554366"/>
                  <a:pt x="5083743" y="573170"/>
                </a:cubicBezTo>
                <a:cubicBezTo>
                  <a:pt x="4866235" y="638360"/>
                  <a:pt x="4648727" y="702923"/>
                  <a:pt x="4429339" y="759337"/>
                </a:cubicBezTo>
                <a:cubicBezTo>
                  <a:pt x="4163566" y="828288"/>
                  <a:pt x="3873974" y="894731"/>
                  <a:pt x="3610708" y="973711"/>
                </a:cubicBezTo>
                <a:cubicBezTo>
                  <a:pt x="3460271" y="1018842"/>
                  <a:pt x="3339294" y="1060839"/>
                  <a:pt x="3192617" y="1119134"/>
                </a:cubicBezTo>
                <a:cubicBezTo>
                  <a:pt x="3087937" y="1160504"/>
                  <a:pt x="2983885" y="1219425"/>
                  <a:pt x="2908666" y="1307808"/>
                </a:cubicBezTo>
                <a:cubicBezTo>
                  <a:pt x="2862282" y="1362341"/>
                  <a:pt x="2812763" y="1414368"/>
                  <a:pt x="2765124" y="1467648"/>
                </a:cubicBezTo>
                <a:cubicBezTo>
                  <a:pt x="2703695" y="1536598"/>
                  <a:pt x="2646654" y="1594893"/>
                  <a:pt x="2584598" y="1663216"/>
                </a:cubicBezTo>
                <a:cubicBezTo>
                  <a:pt x="2528185" y="1724645"/>
                  <a:pt x="2484307" y="1772910"/>
                  <a:pt x="2419744" y="1846249"/>
                </a:cubicBezTo>
                <a:cubicBezTo>
                  <a:pt x="2415983" y="1849383"/>
                  <a:pt x="2402820" y="1866934"/>
                  <a:pt x="2402820" y="1871949"/>
                </a:cubicBezTo>
                <a:cubicBezTo>
                  <a:pt x="2402820" y="1900155"/>
                  <a:pt x="2402820" y="1938392"/>
                  <a:pt x="2402820" y="1973494"/>
                </a:cubicBezTo>
                <a:cubicBezTo>
                  <a:pt x="2414730" y="1958450"/>
                  <a:pt x="2754467" y="1591132"/>
                  <a:pt x="2898637" y="1428158"/>
                </a:cubicBezTo>
                <a:cubicBezTo>
                  <a:pt x="3003317" y="1309688"/>
                  <a:pt x="3077908" y="1241991"/>
                  <a:pt x="3170679" y="1205635"/>
                </a:cubicBezTo>
                <a:cubicBezTo>
                  <a:pt x="3317982" y="1147967"/>
                  <a:pt x="3401349" y="1112866"/>
                  <a:pt x="3539250" y="1066481"/>
                </a:cubicBezTo>
                <a:cubicBezTo>
                  <a:pt x="3625125" y="1037646"/>
                  <a:pt x="3758012" y="1003798"/>
                  <a:pt x="3844513" y="976845"/>
                </a:cubicBezTo>
                <a:cubicBezTo>
                  <a:pt x="4047604" y="912282"/>
                  <a:pt x="4246308" y="883448"/>
                  <a:pt x="4452532" y="829542"/>
                </a:cubicBezTo>
                <a:cubicBezTo>
                  <a:pt x="4628669" y="783783"/>
                  <a:pt x="4801673" y="739279"/>
                  <a:pt x="4977810" y="696028"/>
                </a:cubicBezTo>
                <a:cubicBezTo>
                  <a:pt x="5181527" y="644001"/>
                  <a:pt x="5185915" y="635226"/>
                  <a:pt x="5206600" y="592602"/>
                </a:cubicBezTo>
                <a:cubicBezTo>
                  <a:pt x="5218510" y="571290"/>
                  <a:pt x="5239196" y="534935"/>
                  <a:pt x="5248598" y="509234"/>
                </a:cubicBezTo>
                <a:close/>
                <a:moveTo>
                  <a:pt x="2537685" y="263402"/>
                </a:moveTo>
                <a:cubicBezTo>
                  <a:pt x="2412105" y="261052"/>
                  <a:pt x="2289522" y="269632"/>
                  <a:pt x="2120749" y="312412"/>
                </a:cubicBezTo>
                <a:cubicBezTo>
                  <a:pt x="1960283" y="353155"/>
                  <a:pt x="1815486" y="393899"/>
                  <a:pt x="1660661" y="455954"/>
                </a:cubicBezTo>
                <a:cubicBezTo>
                  <a:pt x="1551594" y="499832"/>
                  <a:pt x="1460705" y="546844"/>
                  <a:pt x="1367934" y="629585"/>
                </a:cubicBezTo>
                <a:cubicBezTo>
                  <a:pt x="1363547" y="633345"/>
                  <a:pt x="1359159" y="637106"/>
                  <a:pt x="1362920" y="642748"/>
                </a:cubicBezTo>
                <a:cubicBezTo>
                  <a:pt x="1366054" y="647135"/>
                  <a:pt x="1371069" y="644628"/>
                  <a:pt x="1375457" y="642748"/>
                </a:cubicBezTo>
                <a:cubicBezTo>
                  <a:pt x="1401783" y="632719"/>
                  <a:pt x="1577294" y="565022"/>
                  <a:pt x="1630574" y="546844"/>
                </a:cubicBezTo>
                <a:cubicBezTo>
                  <a:pt x="1789787" y="492937"/>
                  <a:pt x="1944612" y="467864"/>
                  <a:pt x="2110093" y="444045"/>
                </a:cubicBezTo>
                <a:cubicBezTo>
                  <a:pt x="2172149" y="435270"/>
                  <a:pt x="2492456" y="410196"/>
                  <a:pt x="2569555" y="409569"/>
                </a:cubicBezTo>
                <a:cubicBezTo>
                  <a:pt x="2635998" y="408943"/>
                  <a:pt x="3024002" y="428375"/>
                  <a:pt x="3329892" y="507354"/>
                </a:cubicBezTo>
                <a:cubicBezTo>
                  <a:pt x="3393828" y="534935"/>
                  <a:pt x="3394455" y="531800"/>
                  <a:pt x="3434571" y="520517"/>
                </a:cubicBezTo>
                <a:cubicBezTo>
                  <a:pt x="3456510" y="514876"/>
                  <a:pt x="3505402" y="508608"/>
                  <a:pt x="3492866" y="482908"/>
                </a:cubicBezTo>
                <a:cubicBezTo>
                  <a:pt x="3469046" y="440284"/>
                  <a:pt x="3350577" y="402674"/>
                  <a:pt x="3291655" y="385124"/>
                </a:cubicBezTo>
                <a:cubicBezTo>
                  <a:pt x="3089191" y="326202"/>
                  <a:pt x="2876072" y="279817"/>
                  <a:pt x="2666086" y="268534"/>
                </a:cubicBezTo>
                <a:cubicBezTo>
                  <a:pt x="2621738" y="266184"/>
                  <a:pt x="2579545" y="264186"/>
                  <a:pt x="2537685" y="263402"/>
                </a:cubicBezTo>
                <a:close/>
                <a:moveTo>
                  <a:pt x="5097532" y="191435"/>
                </a:moveTo>
                <a:cubicBezTo>
                  <a:pt x="5140156" y="196449"/>
                  <a:pt x="5169616" y="220269"/>
                  <a:pt x="5190928" y="256624"/>
                </a:cubicBezTo>
                <a:cubicBezTo>
                  <a:pt x="5207853" y="292980"/>
                  <a:pt x="5213494" y="328710"/>
                  <a:pt x="5173377" y="365065"/>
                </a:cubicBezTo>
                <a:cubicBezTo>
                  <a:pt x="5106934" y="412704"/>
                  <a:pt x="5073085" y="417092"/>
                  <a:pt x="4990972" y="435897"/>
                </a:cubicBezTo>
                <a:cubicBezTo>
                  <a:pt x="4891307" y="450314"/>
                  <a:pt x="4792269" y="463477"/>
                  <a:pt x="4693231" y="439031"/>
                </a:cubicBezTo>
                <a:cubicBezTo>
                  <a:pt x="4651234" y="420852"/>
                  <a:pt x="4646219" y="387631"/>
                  <a:pt x="4682575" y="350021"/>
                </a:cubicBezTo>
                <a:cubicBezTo>
                  <a:pt x="4735228" y="295488"/>
                  <a:pt x="4787254" y="263520"/>
                  <a:pt x="4870622" y="234686"/>
                </a:cubicBezTo>
                <a:cubicBezTo>
                  <a:pt x="4948348" y="205852"/>
                  <a:pt x="5046132" y="185167"/>
                  <a:pt x="5097532" y="191435"/>
                </a:cubicBezTo>
                <a:close/>
                <a:moveTo>
                  <a:pt x="5117592" y="109321"/>
                </a:moveTo>
                <a:cubicBezTo>
                  <a:pt x="5019180" y="104933"/>
                  <a:pt x="4905725" y="124365"/>
                  <a:pt x="4815463" y="161348"/>
                </a:cubicBezTo>
                <a:cubicBezTo>
                  <a:pt x="4704515" y="206479"/>
                  <a:pt x="3410125" y="672835"/>
                  <a:pt x="3168798" y="735518"/>
                </a:cubicBezTo>
                <a:cubicBezTo>
                  <a:pt x="3062238" y="763098"/>
                  <a:pt x="2956305" y="790678"/>
                  <a:pt x="2846611" y="798200"/>
                </a:cubicBezTo>
                <a:cubicBezTo>
                  <a:pt x="2693666" y="808856"/>
                  <a:pt x="2603403" y="812617"/>
                  <a:pt x="2452339" y="787544"/>
                </a:cubicBezTo>
                <a:cubicBezTo>
                  <a:pt x="2344525" y="769367"/>
                  <a:pt x="2195968" y="733637"/>
                  <a:pt x="2096930" y="687879"/>
                </a:cubicBezTo>
                <a:cubicBezTo>
                  <a:pt x="2083140" y="681611"/>
                  <a:pt x="2068723" y="680357"/>
                  <a:pt x="2054933" y="682865"/>
                </a:cubicBezTo>
                <a:cubicBezTo>
                  <a:pt x="2015443" y="689133"/>
                  <a:pt x="1933956" y="719221"/>
                  <a:pt x="1896347" y="731757"/>
                </a:cubicBezTo>
                <a:cubicBezTo>
                  <a:pt x="1848708" y="744293"/>
                  <a:pt x="1873154" y="776888"/>
                  <a:pt x="1886945" y="803215"/>
                </a:cubicBezTo>
                <a:cubicBezTo>
                  <a:pt x="1887572" y="804468"/>
                  <a:pt x="2331362" y="1677633"/>
                  <a:pt x="2374613" y="1734674"/>
                </a:cubicBezTo>
                <a:cubicBezTo>
                  <a:pt x="2385269" y="1748464"/>
                  <a:pt x="2393417" y="1753479"/>
                  <a:pt x="2403446" y="1734674"/>
                </a:cubicBezTo>
                <a:cubicBezTo>
                  <a:pt x="2409088" y="1724645"/>
                  <a:pt x="2868550" y="1206889"/>
                  <a:pt x="2948156" y="1155489"/>
                </a:cubicBezTo>
                <a:cubicBezTo>
                  <a:pt x="3045941" y="1092807"/>
                  <a:pt x="3149994" y="1045795"/>
                  <a:pt x="3257807" y="1005052"/>
                </a:cubicBezTo>
                <a:cubicBezTo>
                  <a:pt x="3354338" y="968696"/>
                  <a:pt x="4135986" y="738025"/>
                  <a:pt x="4451278" y="672835"/>
                </a:cubicBezTo>
                <a:cubicBezTo>
                  <a:pt x="4658757" y="620809"/>
                  <a:pt x="5158335" y="489803"/>
                  <a:pt x="5238569" y="426494"/>
                </a:cubicBezTo>
                <a:cubicBezTo>
                  <a:pt x="5302505" y="383243"/>
                  <a:pt x="5318175" y="314293"/>
                  <a:pt x="5294355" y="254118"/>
                </a:cubicBezTo>
                <a:cubicBezTo>
                  <a:pt x="5268029" y="149438"/>
                  <a:pt x="5157081" y="111201"/>
                  <a:pt x="5117592" y="109321"/>
                </a:cubicBezTo>
                <a:close/>
                <a:moveTo>
                  <a:pt x="5073166" y="1351"/>
                </a:moveTo>
                <a:cubicBezTo>
                  <a:pt x="5150657" y="-3507"/>
                  <a:pt x="5216003" y="4642"/>
                  <a:pt x="5252359" y="27207"/>
                </a:cubicBezTo>
                <a:cubicBezTo>
                  <a:pt x="5370828" y="98665"/>
                  <a:pt x="5442286" y="158840"/>
                  <a:pt x="5436645" y="422106"/>
                </a:cubicBezTo>
                <a:cubicBezTo>
                  <a:pt x="5430376" y="502339"/>
                  <a:pt x="5403423" y="591349"/>
                  <a:pt x="5345755" y="655911"/>
                </a:cubicBezTo>
                <a:cubicBezTo>
                  <a:pt x="5303131" y="703549"/>
                  <a:pt x="5249851" y="749308"/>
                  <a:pt x="5182781" y="766859"/>
                </a:cubicBezTo>
                <a:cubicBezTo>
                  <a:pt x="5014166" y="810110"/>
                  <a:pt x="4535899" y="941743"/>
                  <a:pt x="4464442" y="961801"/>
                </a:cubicBezTo>
                <a:cubicBezTo>
                  <a:pt x="4428713" y="971830"/>
                  <a:pt x="4403013" y="1005679"/>
                  <a:pt x="4403013" y="1043288"/>
                </a:cubicBezTo>
                <a:cubicBezTo>
                  <a:pt x="4403013" y="1201248"/>
                  <a:pt x="4403013" y="1359207"/>
                  <a:pt x="4403013" y="1517167"/>
                </a:cubicBezTo>
                <a:cubicBezTo>
                  <a:pt x="4403013" y="1552269"/>
                  <a:pt x="4403013" y="1552269"/>
                  <a:pt x="4439369" y="1555403"/>
                </a:cubicBezTo>
                <a:cubicBezTo>
                  <a:pt x="4475724" y="1559164"/>
                  <a:pt x="4512707" y="1562298"/>
                  <a:pt x="4549063" y="1566685"/>
                </a:cubicBezTo>
                <a:cubicBezTo>
                  <a:pt x="4581031" y="1571074"/>
                  <a:pt x="4611745" y="1577969"/>
                  <a:pt x="4622401" y="1614951"/>
                </a:cubicBezTo>
                <a:cubicBezTo>
                  <a:pt x="4636191" y="1697692"/>
                  <a:pt x="4636191" y="1781686"/>
                  <a:pt x="4635564" y="1865681"/>
                </a:cubicBezTo>
                <a:cubicBezTo>
                  <a:pt x="4635564" y="1889500"/>
                  <a:pt x="4639325" y="1907677"/>
                  <a:pt x="4661891" y="1918333"/>
                </a:cubicBezTo>
                <a:cubicBezTo>
                  <a:pt x="4704515" y="1946541"/>
                  <a:pt x="4684457" y="2029282"/>
                  <a:pt x="4679442" y="2076293"/>
                </a:cubicBezTo>
                <a:cubicBezTo>
                  <a:pt x="4663145" y="2231118"/>
                  <a:pt x="4492021" y="2825973"/>
                  <a:pt x="4441876" y="2973277"/>
                </a:cubicBezTo>
                <a:cubicBezTo>
                  <a:pt x="4416803" y="3048496"/>
                  <a:pt x="4298960" y="3290450"/>
                  <a:pt x="4270753" y="3339342"/>
                </a:cubicBezTo>
                <a:cubicBezTo>
                  <a:pt x="4230637" y="3408292"/>
                  <a:pt x="4185506" y="3473482"/>
                  <a:pt x="4138494" y="3538045"/>
                </a:cubicBezTo>
                <a:cubicBezTo>
                  <a:pt x="4118435" y="3564998"/>
                  <a:pt x="4092736" y="3591325"/>
                  <a:pt x="4087094" y="3625173"/>
                </a:cubicBezTo>
                <a:cubicBezTo>
                  <a:pt x="4081452" y="3660903"/>
                  <a:pt x="4003100" y="4100932"/>
                  <a:pt x="3945432" y="4279578"/>
                </a:cubicBezTo>
                <a:cubicBezTo>
                  <a:pt x="3933522" y="4317186"/>
                  <a:pt x="3910957" y="4342260"/>
                  <a:pt x="3878362" y="4361691"/>
                </a:cubicBezTo>
                <a:cubicBezTo>
                  <a:pt x="3642050" y="4487682"/>
                  <a:pt x="3302311" y="4606152"/>
                  <a:pt x="2965080" y="4629344"/>
                </a:cubicBezTo>
                <a:cubicBezTo>
                  <a:pt x="2780167" y="4640001"/>
                  <a:pt x="2519409" y="4619315"/>
                  <a:pt x="2335123" y="4599257"/>
                </a:cubicBezTo>
                <a:cubicBezTo>
                  <a:pt x="2066843" y="4564782"/>
                  <a:pt x="1891332" y="4534694"/>
                  <a:pt x="1642483" y="4402434"/>
                </a:cubicBezTo>
                <a:cubicBezTo>
                  <a:pt x="1621171" y="4389898"/>
                  <a:pt x="1367308" y="4221283"/>
                  <a:pt x="1277672" y="4134781"/>
                </a:cubicBezTo>
                <a:cubicBezTo>
                  <a:pt x="1264509" y="4122244"/>
                  <a:pt x="1256987" y="4108455"/>
                  <a:pt x="1252600" y="4091530"/>
                </a:cubicBezTo>
                <a:cubicBezTo>
                  <a:pt x="1233794" y="4015684"/>
                  <a:pt x="1194304" y="3702272"/>
                  <a:pt x="1184275" y="3623293"/>
                </a:cubicBezTo>
                <a:cubicBezTo>
                  <a:pt x="1183022" y="3614517"/>
                  <a:pt x="1179888" y="3607623"/>
                  <a:pt x="1174246" y="3600101"/>
                </a:cubicBezTo>
                <a:cubicBezTo>
                  <a:pt x="1045121" y="3420829"/>
                  <a:pt x="941068" y="3227767"/>
                  <a:pt x="862715" y="3021543"/>
                </a:cubicBezTo>
                <a:cubicBezTo>
                  <a:pt x="823225" y="2918117"/>
                  <a:pt x="768065" y="2665507"/>
                  <a:pt x="759916" y="2667387"/>
                </a:cubicBezTo>
                <a:cubicBezTo>
                  <a:pt x="732963" y="2673028"/>
                  <a:pt x="694727" y="2688699"/>
                  <a:pt x="643327" y="2698102"/>
                </a:cubicBezTo>
                <a:cubicBezTo>
                  <a:pt x="624523" y="2646075"/>
                  <a:pt x="516709" y="2406629"/>
                  <a:pt x="483487" y="2334544"/>
                </a:cubicBezTo>
                <a:cubicBezTo>
                  <a:pt x="421431" y="2196643"/>
                  <a:pt x="23399" y="1239484"/>
                  <a:pt x="2087" y="1171786"/>
                </a:cubicBezTo>
                <a:cubicBezTo>
                  <a:pt x="-2301" y="1158623"/>
                  <a:pt x="-420" y="1152355"/>
                  <a:pt x="13996" y="1145460"/>
                </a:cubicBezTo>
                <a:cubicBezTo>
                  <a:pt x="156285" y="1078390"/>
                  <a:pt x="876505" y="847719"/>
                  <a:pt x="945456" y="826407"/>
                </a:cubicBezTo>
                <a:cubicBezTo>
                  <a:pt x="968022" y="819512"/>
                  <a:pt x="986199" y="808229"/>
                  <a:pt x="1002497" y="790051"/>
                </a:cubicBezTo>
                <a:cubicBezTo>
                  <a:pt x="1102162" y="675343"/>
                  <a:pt x="1216870" y="577558"/>
                  <a:pt x="1344742" y="496071"/>
                </a:cubicBezTo>
                <a:cubicBezTo>
                  <a:pt x="1470733" y="415838"/>
                  <a:pt x="1605501" y="355663"/>
                  <a:pt x="1747790" y="310532"/>
                </a:cubicBezTo>
                <a:cubicBezTo>
                  <a:pt x="2040516" y="218388"/>
                  <a:pt x="2296260" y="133141"/>
                  <a:pt x="2693666" y="162601"/>
                </a:cubicBezTo>
                <a:cubicBezTo>
                  <a:pt x="3148113" y="190808"/>
                  <a:pt x="3401976" y="256625"/>
                  <a:pt x="3670257" y="429001"/>
                </a:cubicBezTo>
                <a:cubicBezTo>
                  <a:pt x="3693449" y="445925"/>
                  <a:pt x="3728551" y="449686"/>
                  <a:pt x="3741088" y="447179"/>
                </a:cubicBezTo>
                <a:cubicBezTo>
                  <a:pt x="3855170" y="420226"/>
                  <a:pt x="4300841" y="234686"/>
                  <a:pt x="4821104" y="53534"/>
                </a:cubicBezTo>
                <a:cubicBezTo>
                  <a:pt x="4906038" y="24073"/>
                  <a:pt x="4995674" y="6209"/>
                  <a:pt x="5073166" y="13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6" name="Google Shape;1786;p44"/>
          <p:cNvGrpSpPr/>
          <p:nvPr/>
        </p:nvGrpSpPr>
        <p:grpSpPr>
          <a:xfrm rot="-5164201">
            <a:off x="8711700" y="4147304"/>
            <a:ext cx="3063429" cy="3357693"/>
            <a:chOff x="-905853" y="440788"/>
            <a:chExt cx="4718101" cy="5171308"/>
          </a:xfrm>
        </p:grpSpPr>
        <p:sp>
          <p:nvSpPr>
            <p:cNvPr id="1787" name="Google Shape;1787;p44"/>
            <p:cNvSpPr/>
            <p:nvPr/>
          </p:nvSpPr>
          <p:spPr>
            <a:xfrm rot="4000132">
              <a:off x="-1182260" y="1718585"/>
              <a:ext cx="4207374" cy="2165306"/>
            </a:xfrm>
            <a:custGeom>
              <a:avLst/>
              <a:gdLst/>
              <a:ahLst/>
              <a:cxnLst/>
              <a:rect l="l" t="t" r="r" b="b"/>
              <a:pathLst>
                <a:path w="4207374" h="2165306" extrusionOk="0">
                  <a:moveTo>
                    <a:pt x="4147055" y="1109959"/>
                  </a:moveTo>
                  <a:cubicBezTo>
                    <a:pt x="4151944" y="1103120"/>
                    <a:pt x="4157313" y="1096810"/>
                    <a:pt x="4162177" y="1090475"/>
                  </a:cubicBezTo>
                  <a:lnTo>
                    <a:pt x="4173836" y="1066148"/>
                  </a:lnTo>
                  <a:lnTo>
                    <a:pt x="4207374" y="1088020"/>
                  </a:lnTo>
                  <a:lnTo>
                    <a:pt x="4199669" y="1099405"/>
                  </a:lnTo>
                  <a:cubicBezTo>
                    <a:pt x="4198609" y="1100365"/>
                    <a:pt x="4197519" y="1091713"/>
                    <a:pt x="4192978" y="1091489"/>
                  </a:cubicBezTo>
                  <a:cubicBezTo>
                    <a:pt x="4187378" y="1092224"/>
                    <a:pt x="4195663" y="1108817"/>
                    <a:pt x="4182970" y="1099594"/>
                  </a:cubicBezTo>
                  <a:cubicBezTo>
                    <a:pt x="4179562" y="1096896"/>
                    <a:pt x="4179381" y="1090313"/>
                    <a:pt x="4177107" y="1085143"/>
                  </a:cubicBezTo>
                  <a:cubicBezTo>
                    <a:pt x="4173855" y="1089534"/>
                    <a:pt x="4171184" y="1092438"/>
                    <a:pt x="4169017" y="1095364"/>
                  </a:cubicBezTo>
                  <a:cubicBezTo>
                    <a:pt x="4162183" y="1100591"/>
                    <a:pt x="4155830" y="1106346"/>
                    <a:pt x="4148998" y="1111573"/>
                  </a:cubicBezTo>
                  <a:cubicBezTo>
                    <a:pt x="4148013" y="1111018"/>
                    <a:pt x="4147534" y="1110489"/>
                    <a:pt x="4147055" y="1109959"/>
                  </a:cubicBezTo>
                  <a:close/>
                  <a:moveTo>
                    <a:pt x="1713082" y="317875"/>
                  </a:moveTo>
                  <a:cubicBezTo>
                    <a:pt x="1712072" y="319390"/>
                    <a:pt x="1712072" y="320400"/>
                    <a:pt x="1712073" y="321916"/>
                  </a:cubicBezTo>
                  <a:cubicBezTo>
                    <a:pt x="1714598" y="318380"/>
                    <a:pt x="1716618" y="315349"/>
                    <a:pt x="1721669" y="313833"/>
                  </a:cubicBezTo>
                  <a:cubicBezTo>
                    <a:pt x="1722680" y="313329"/>
                    <a:pt x="1724195" y="312318"/>
                    <a:pt x="1725206" y="311813"/>
                  </a:cubicBezTo>
                  <a:cubicBezTo>
                    <a:pt x="1720154" y="311308"/>
                    <a:pt x="1715608" y="313328"/>
                    <a:pt x="1713082" y="317875"/>
                  </a:cubicBezTo>
                  <a:close/>
                  <a:moveTo>
                    <a:pt x="109609" y="1226063"/>
                  </a:moveTo>
                  <a:lnTo>
                    <a:pt x="116830" y="1220565"/>
                  </a:lnTo>
                  <a:cubicBezTo>
                    <a:pt x="127943" y="1212482"/>
                    <a:pt x="138551" y="1204905"/>
                    <a:pt x="139562" y="1191267"/>
                  </a:cubicBezTo>
                  <a:cubicBezTo>
                    <a:pt x="140572" y="1175606"/>
                    <a:pt x="164818" y="1166009"/>
                    <a:pt x="181993" y="1156411"/>
                  </a:cubicBezTo>
                  <a:cubicBezTo>
                    <a:pt x="195127" y="1149340"/>
                    <a:pt x="213817" y="1147319"/>
                    <a:pt x="212807" y="1131154"/>
                  </a:cubicBezTo>
                  <a:cubicBezTo>
                    <a:pt x="212302" y="1126608"/>
                    <a:pt x="225941" y="1121052"/>
                    <a:pt x="227961" y="1115495"/>
                  </a:cubicBezTo>
                  <a:cubicBezTo>
                    <a:pt x="229982" y="1110444"/>
                    <a:pt x="222910" y="1104887"/>
                    <a:pt x="225941" y="1098825"/>
                  </a:cubicBezTo>
                  <a:cubicBezTo>
                    <a:pt x="235033" y="1097815"/>
                    <a:pt x="235539" y="1102361"/>
                    <a:pt x="236549" y="1105898"/>
                  </a:cubicBezTo>
                  <a:cubicBezTo>
                    <a:pt x="238569" y="1112464"/>
                    <a:pt x="249683" y="1112464"/>
                    <a:pt x="250693" y="1108928"/>
                  </a:cubicBezTo>
                  <a:cubicBezTo>
                    <a:pt x="253723" y="1096299"/>
                    <a:pt x="271909" y="1101856"/>
                    <a:pt x="278475" y="1095794"/>
                  </a:cubicBezTo>
                  <a:cubicBezTo>
                    <a:pt x="288074" y="1086197"/>
                    <a:pt x="304743" y="1090238"/>
                    <a:pt x="316361" y="1085187"/>
                  </a:cubicBezTo>
                  <a:cubicBezTo>
                    <a:pt x="338083" y="1075084"/>
                    <a:pt x="360310" y="1064980"/>
                    <a:pt x="380010" y="1053363"/>
                  </a:cubicBezTo>
                  <a:cubicBezTo>
                    <a:pt x="416380" y="1031641"/>
                    <a:pt x="461339" y="1017497"/>
                    <a:pt x="494677" y="993251"/>
                  </a:cubicBezTo>
                  <a:cubicBezTo>
                    <a:pt x="497203" y="991230"/>
                    <a:pt x="505790" y="992240"/>
                    <a:pt x="502254" y="987189"/>
                  </a:cubicBezTo>
                  <a:cubicBezTo>
                    <a:pt x="499224" y="983148"/>
                    <a:pt x="493162" y="986178"/>
                    <a:pt x="488616" y="986684"/>
                  </a:cubicBezTo>
                  <a:cubicBezTo>
                    <a:pt x="450730" y="989715"/>
                    <a:pt x="417895" y="1002849"/>
                    <a:pt x="384556" y="1014972"/>
                  </a:cubicBezTo>
                  <a:cubicBezTo>
                    <a:pt x="379505" y="1017497"/>
                    <a:pt x="379504" y="1014972"/>
                    <a:pt x="379504" y="1012446"/>
                  </a:cubicBezTo>
                  <a:cubicBezTo>
                    <a:pt x="396679" y="1000828"/>
                    <a:pt x="427493" y="1000828"/>
                    <a:pt x="436586" y="981127"/>
                  </a:cubicBezTo>
                  <a:cubicBezTo>
                    <a:pt x="436586" y="980622"/>
                    <a:pt x="451235" y="984663"/>
                    <a:pt x="458812" y="977086"/>
                  </a:cubicBezTo>
                  <a:cubicBezTo>
                    <a:pt x="467399" y="967488"/>
                    <a:pt x="478512" y="958901"/>
                    <a:pt x="478512" y="947788"/>
                  </a:cubicBezTo>
                  <a:cubicBezTo>
                    <a:pt x="478512" y="941221"/>
                    <a:pt x="485585" y="938190"/>
                    <a:pt x="490637" y="932633"/>
                  </a:cubicBezTo>
                  <a:cubicBezTo>
                    <a:pt x="498213" y="939706"/>
                    <a:pt x="499223" y="963447"/>
                    <a:pt x="519430" y="938189"/>
                  </a:cubicBezTo>
                  <a:cubicBezTo>
                    <a:pt x="548222" y="945262"/>
                    <a:pt x="532058" y="926571"/>
                    <a:pt x="541655" y="920510"/>
                  </a:cubicBezTo>
                  <a:cubicBezTo>
                    <a:pt x="546707" y="939200"/>
                    <a:pt x="568428" y="934149"/>
                    <a:pt x="587118" y="934149"/>
                  </a:cubicBezTo>
                  <a:cubicBezTo>
                    <a:pt x="588634" y="933644"/>
                    <a:pt x="590654" y="933644"/>
                    <a:pt x="591665" y="933138"/>
                  </a:cubicBezTo>
                  <a:cubicBezTo>
                    <a:pt x="607324" y="920510"/>
                    <a:pt x="630056" y="915964"/>
                    <a:pt x="650261" y="908891"/>
                  </a:cubicBezTo>
                  <a:cubicBezTo>
                    <a:pt x="655818" y="906871"/>
                    <a:pt x="659859" y="904346"/>
                    <a:pt x="663395" y="900304"/>
                  </a:cubicBezTo>
                  <a:cubicBezTo>
                    <a:pt x="662890" y="895253"/>
                    <a:pt x="663395" y="890202"/>
                    <a:pt x="662385" y="885655"/>
                  </a:cubicBezTo>
                  <a:cubicBezTo>
                    <a:pt x="659860" y="875047"/>
                    <a:pt x="664910" y="864944"/>
                    <a:pt x="669456" y="851810"/>
                  </a:cubicBezTo>
                  <a:cubicBezTo>
                    <a:pt x="675013" y="865954"/>
                    <a:pt x="674003" y="879089"/>
                    <a:pt x="672487" y="891717"/>
                  </a:cubicBezTo>
                  <a:cubicBezTo>
                    <a:pt x="678549" y="890706"/>
                    <a:pt x="682591" y="902324"/>
                    <a:pt x="691178" y="900304"/>
                  </a:cubicBezTo>
                  <a:cubicBezTo>
                    <a:pt x="695218" y="898789"/>
                    <a:pt x="693703" y="895253"/>
                    <a:pt x="694714" y="891717"/>
                  </a:cubicBezTo>
                  <a:cubicBezTo>
                    <a:pt x="697239" y="883635"/>
                    <a:pt x="701786" y="882119"/>
                    <a:pt x="712393" y="886666"/>
                  </a:cubicBezTo>
                  <a:cubicBezTo>
                    <a:pt x="712393" y="886666"/>
                    <a:pt x="712899" y="886666"/>
                    <a:pt x="712899" y="886666"/>
                  </a:cubicBezTo>
                  <a:cubicBezTo>
                    <a:pt x="713404" y="885655"/>
                    <a:pt x="714414" y="884645"/>
                    <a:pt x="714919" y="883635"/>
                  </a:cubicBezTo>
                  <a:cubicBezTo>
                    <a:pt x="697239" y="876058"/>
                    <a:pt x="717446" y="873532"/>
                    <a:pt x="716940" y="868480"/>
                  </a:cubicBezTo>
                  <a:cubicBezTo>
                    <a:pt x="717445" y="868985"/>
                    <a:pt x="718456" y="869491"/>
                    <a:pt x="718960" y="869995"/>
                  </a:cubicBezTo>
                  <a:cubicBezTo>
                    <a:pt x="720476" y="878078"/>
                    <a:pt x="726033" y="879089"/>
                    <a:pt x="732094" y="880604"/>
                  </a:cubicBezTo>
                  <a:cubicBezTo>
                    <a:pt x="734115" y="879089"/>
                    <a:pt x="736640" y="877572"/>
                    <a:pt x="738661" y="876058"/>
                  </a:cubicBezTo>
                  <a:cubicBezTo>
                    <a:pt x="739167" y="870501"/>
                    <a:pt x="740178" y="864944"/>
                    <a:pt x="747754" y="863934"/>
                  </a:cubicBezTo>
                  <a:cubicBezTo>
                    <a:pt x="749269" y="863428"/>
                    <a:pt x="750280" y="863934"/>
                    <a:pt x="751795" y="863934"/>
                  </a:cubicBezTo>
                  <a:cubicBezTo>
                    <a:pt x="752300" y="863428"/>
                    <a:pt x="752806" y="863428"/>
                    <a:pt x="752805" y="862924"/>
                  </a:cubicBezTo>
                  <a:cubicBezTo>
                    <a:pt x="762403" y="846759"/>
                    <a:pt x="768969" y="851305"/>
                    <a:pt x="780083" y="861408"/>
                  </a:cubicBezTo>
                  <a:cubicBezTo>
                    <a:pt x="785134" y="847770"/>
                    <a:pt x="798268" y="844233"/>
                    <a:pt x="813422" y="849790"/>
                  </a:cubicBezTo>
                  <a:cubicBezTo>
                    <a:pt x="822516" y="852821"/>
                    <a:pt x="827567" y="850295"/>
                    <a:pt x="833628" y="847264"/>
                  </a:cubicBezTo>
                  <a:cubicBezTo>
                    <a:pt x="836153" y="846254"/>
                    <a:pt x="868989" y="836151"/>
                    <a:pt x="871514" y="835646"/>
                  </a:cubicBezTo>
                  <a:cubicBezTo>
                    <a:pt x="880101" y="834130"/>
                    <a:pt x="886164" y="836151"/>
                    <a:pt x="885152" y="842213"/>
                  </a:cubicBezTo>
                  <a:cubicBezTo>
                    <a:pt x="884647" y="848780"/>
                    <a:pt x="877575" y="850295"/>
                    <a:pt x="870504" y="847264"/>
                  </a:cubicBezTo>
                  <a:cubicBezTo>
                    <a:pt x="863431" y="844233"/>
                    <a:pt x="856864" y="843223"/>
                    <a:pt x="855349" y="850295"/>
                  </a:cubicBezTo>
                  <a:cubicBezTo>
                    <a:pt x="853834" y="858883"/>
                    <a:pt x="863431" y="854841"/>
                    <a:pt x="869493" y="854841"/>
                  </a:cubicBezTo>
                  <a:cubicBezTo>
                    <a:pt x="877575" y="854841"/>
                    <a:pt x="887678" y="851810"/>
                    <a:pt x="887173" y="861408"/>
                  </a:cubicBezTo>
                  <a:cubicBezTo>
                    <a:pt x="893740" y="860903"/>
                    <a:pt x="900307" y="860398"/>
                    <a:pt x="908894" y="859893"/>
                  </a:cubicBezTo>
                  <a:cubicBezTo>
                    <a:pt x="895257" y="856862"/>
                    <a:pt x="893741" y="855347"/>
                    <a:pt x="900812" y="849284"/>
                  </a:cubicBezTo>
                  <a:cubicBezTo>
                    <a:pt x="907884" y="843223"/>
                    <a:pt x="888689" y="843223"/>
                    <a:pt x="897781" y="836656"/>
                  </a:cubicBezTo>
                  <a:cubicBezTo>
                    <a:pt x="913946" y="825038"/>
                    <a:pt x="917987" y="806853"/>
                    <a:pt x="942233" y="799276"/>
                  </a:cubicBezTo>
                  <a:cubicBezTo>
                    <a:pt x="949811" y="796750"/>
                    <a:pt x="956883" y="792709"/>
                    <a:pt x="963450" y="788667"/>
                  </a:cubicBezTo>
                  <a:cubicBezTo>
                    <a:pt x="972038" y="783616"/>
                    <a:pt x="977594" y="776544"/>
                    <a:pt x="971028" y="768967"/>
                  </a:cubicBezTo>
                  <a:cubicBezTo>
                    <a:pt x="958903" y="755328"/>
                    <a:pt x="958399" y="755328"/>
                    <a:pt x="984666" y="740679"/>
                  </a:cubicBezTo>
                  <a:cubicBezTo>
                    <a:pt x="1000831" y="753813"/>
                    <a:pt x="987697" y="766946"/>
                    <a:pt x="975573" y="784627"/>
                  </a:cubicBezTo>
                  <a:cubicBezTo>
                    <a:pt x="991232" y="776544"/>
                    <a:pt x="1000831" y="773009"/>
                    <a:pt x="1006893" y="764926"/>
                  </a:cubicBezTo>
                  <a:cubicBezTo>
                    <a:pt x="1009923" y="760885"/>
                    <a:pt x="1013460" y="757349"/>
                    <a:pt x="1006892" y="755328"/>
                  </a:cubicBezTo>
                  <a:cubicBezTo>
                    <a:pt x="996284" y="751792"/>
                    <a:pt x="993253" y="745225"/>
                    <a:pt x="999315" y="740174"/>
                  </a:cubicBezTo>
                  <a:cubicBezTo>
                    <a:pt x="1005376" y="735627"/>
                    <a:pt x="1018005" y="731587"/>
                    <a:pt x="1027603" y="736638"/>
                  </a:cubicBezTo>
                  <a:cubicBezTo>
                    <a:pt x="1034170" y="740174"/>
                    <a:pt x="1034676" y="737143"/>
                    <a:pt x="1039221" y="735123"/>
                  </a:cubicBezTo>
                  <a:cubicBezTo>
                    <a:pt x="1053871" y="728556"/>
                    <a:pt x="1064478" y="717948"/>
                    <a:pt x="1083674" y="715927"/>
                  </a:cubicBezTo>
                  <a:cubicBezTo>
                    <a:pt x="1091251" y="714917"/>
                    <a:pt x="1100848" y="707340"/>
                    <a:pt x="1102869" y="701783"/>
                  </a:cubicBezTo>
                  <a:cubicBezTo>
                    <a:pt x="1109436" y="685618"/>
                    <a:pt x="1122065" y="675516"/>
                    <a:pt x="1146817" y="670970"/>
                  </a:cubicBezTo>
                  <a:cubicBezTo>
                    <a:pt x="1161971" y="667939"/>
                    <a:pt x="1152374" y="657836"/>
                    <a:pt x="1156414" y="649753"/>
                  </a:cubicBezTo>
                  <a:cubicBezTo>
                    <a:pt x="1175610" y="660866"/>
                    <a:pt x="1186218" y="647228"/>
                    <a:pt x="1200362" y="643186"/>
                  </a:cubicBezTo>
                  <a:cubicBezTo>
                    <a:pt x="1229155" y="634599"/>
                    <a:pt x="1255422" y="619950"/>
                    <a:pt x="1287247" y="618940"/>
                  </a:cubicBezTo>
                  <a:cubicBezTo>
                    <a:pt x="1289772" y="608332"/>
                    <a:pt x="1269061" y="612373"/>
                    <a:pt x="1274113" y="610857"/>
                  </a:cubicBezTo>
                  <a:cubicBezTo>
                    <a:pt x="1291792" y="606311"/>
                    <a:pt x="1270071" y="584590"/>
                    <a:pt x="1299875" y="587621"/>
                  </a:cubicBezTo>
                  <a:cubicBezTo>
                    <a:pt x="1306947" y="588632"/>
                    <a:pt x="1315029" y="585095"/>
                    <a:pt x="1310988" y="579034"/>
                  </a:cubicBezTo>
                  <a:cubicBezTo>
                    <a:pt x="1295834" y="554281"/>
                    <a:pt x="1330688" y="550746"/>
                    <a:pt x="1348368" y="538622"/>
                  </a:cubicBezTo>
                  <a:cubicBezTo>
                    <a:pt x="1339781" y="551756"/>
                    <a:pt x="1352916" y="558323"/>
                    <a:pt x="1367565" y="568425"/>
                  </a:cubicBezTo>
                  <a:cubicBezTo>
                    <a:pt x="1341297" y="562869"/>
                    <a:pt x="1336752" y="574992"/>
                    <a:pt x="1329173" y="583075"/>
                  </a:cubicBezTo>
                  <a:cubicBezTo>
                    <a:pt x="1323112" y="590146"/>
                    <a:pt x="1335740" y="589136"/>
                    <a:pt x="1339781" y="591662"/>
                  </a:cubicBezTo>
                  <a:cubicBezTo>
                    <a:pt x="1346348" y="595703"/>
                    <a:pt x="1358472" y="601765"/>
                    <a:pt x="1363523" y="597219"/>
                  </a:cubicBezTo>
                  <a:cubicBezTo>
                    <a:pt x="1374131" y="587115"/>
                    <a:pt x="1354935" y="588126"/>
                    <a:pt x="1349379" y="583579"/>
                  </a:cubicBezTo>
                  <a:cubicBezTo>
                    <a:pt x="1355441" y="578528"/>
                    <a:pt x="1379183" y="590652"/>
                    <a:pt x="1373626" y="572467"/>
                  </a:cubicBezTo>
                  <a:cubicBezTo>
                    <a:pt x="1373626" y="571961"/>
                    <a:pt x="1375646" y="570446"/>
                    <a:pt x="1376152" y="570446"/>
                  </a:cubicBezTo>
                  <a:cubicBezTo>
                    <a:pt x="1401915" y="574992"/>
                    <a:pt x="1419594" y="556302"/>
                    <a:pt x="1443336" y="556302"/>
                  </a:cubicBezTo>
                  <a:cubicBezTo>
                    <a:pt x="1450407" y="556302"/>
                    <a:pt x="1456974" y="554787"/>
                    <a:pt x="1462531" y="551756"/>
                  </a:cubicBezTo>
                  <a:cubicBezTo>
                    <a:pt x="1465562" y="550240"/>
                    <a:pt x="1471118" y="548725"/>
                    <a:pt x="1468088" y="545189"/>
                  </a:cubicBezTo>
                  <a:cubicBezTo>
                    <a:pt x="1465562" y="542663"/>
                    <a:pt x="1461015" y="541653"/>
                    <a:pt x="1456974" y="544179"/>
                  </a:cubicBezTo>
                  <a:cubicBezTo>
                    <a:pt x="1444346" y="551756"/>
                    <a:pt x="1432728" y="545694"/>
                    <a:pt x="1420099" y="545189"/>
                  </a:cubicBezTo>
                  <a:cubicBezTo>
                    <a:pt x="1433738" y="544683"/>
                    <a:pt x="1445356" y="538622"/>
                    <a:pt x="1458490" y="537106"/>
                  </a:cubicBezTo>
                  <a:cubicBezTo>
                    <a:pt x="1464047" y="536601"/>
                    <a:pt x="1477180" y="536096"/>
                    <a:pt x="1463037" y="528519"/>
                  </a:cubicBezTo>
                  <a:cubicBezTo>
                    <a:pt x="1456470" y="524983"/>
                    <a:pt x="1469603" y="522962"/>
                    <a:pt x="1473139" y="520942"/>
                  </a:cubicBezTo>
                  <a:cubicBezTo>
                    <a:pt x="1476675" y="518416"/>
                    <a:pt x="1480716" y="516395"/>
                    <a:pt x="1484757" y="514375"/>
                  </a:cubicBezTo>
                  <a:cubicBezTo>
                    <a:pt x="1487788" y="511344"/>
                    <a:pt x="1491830" y="508818"/>
                    <a:pt x="1496376" y="506798"/>
                  </a:cubicBezTo>
                  <a:cubicBezTo>
                    <a:pt x="1499911" y="505283"/>
                    <a:pt x="1502943" y="503767"/>
                    <a:pt x="1505973" y="502251"/>
                  </a:cubicBezTo>
                  <a:cubicBezTo>
                    <a:pt x="1511530" y="498716"/>
                    <a:pt x="1516582" y="494170"/>
                    <a:pt x="1519612" y="488613"/>
                  </a:cubicBezTo>
                  <a:cubicBezTo>
                    <a:pt x="1502437" y="487603"/>
                    <a:pt x="1501933" y="478509"/>
                    <a:pt x="1503953" y="469922"/>
                  </a:cubicBezTo>
                  <a:cubicBezTo>
                    <a:pt x="1505468" y="464366"/>
                    <a:pt x="1507489" y="456284"/>
                    <a:pt x="1521633" y="458809"/>
                  </a:cubicBezTo>
                  <a:cubicBezTo>
                    <a:pt x="1523654" y="451232"/>
                    <a:pt x="1502943" y="452243"/>
                    <a:pt x="1511025" y="445676"/>
                  </a:cubicBezTo>
                  <a:cubicBezTo>
                    <a:pt x="1523148" y="435573"/>
                    <a:pt x="1539313" y="427996"/>
                    <a:pt x="1559519" y="425975"/>
                  </a:cubicBezTo>
                  <a:cubicBezTo>
                    <a:pt x="1552952" y="416378"/>
                    <a:pt x="1545879" y="405769"/>
                    <a:pt x="1564571" y="397687"/>
                  </a:cubicBezTo>
                  <a:cubicBezTo>
                    <a:pt x="1569621" y="395667"/>
                    <a:pt x="1577198" y="390110"/>
                    <a:pt x="1583260" y="394657"/>
                  </a:cubicBezTo>
                  <a:cubicBezTo>
                    <a:pt x="1609023" y="412841"/>
                    <a:pt x="1630744" y="394657"/>
                    <a:pt x="1643878" y="385564"/>
                  </a:cubicBezTo>
                  <a:cubicBezTo>
                    <a:pt x="1641351" y="384048"/>
                    <a:pt x="1637312" y="383038"/>
                    <a:pt x="1639836" y="378492"/>
                  </a:cubicBezTo>
                  <a:cubicBezTo>
                    <a:pt x="1643373" y="374450"/>
                    <a:pt x="1643373" y="370915"/>
                    <a:pt x="1638321" y="367883"/>
                  </a:cubicBezTo>
                  <a:cubicBezTo>
                    <a:pt x="1634280" y="355255"/>
                    <a:pt x="1643878" y="345657"/>
                    <a:pt x="1649939" y="339091"/>
                  </a:cubicBezTo>
                  <a:cubicBezTo>
                    <a:pt x="1660042" y="327472"/>
                    <a:pt x="1665599" y="311308"/>
                    <a:pt x="1681763" y="303731"/>
                  </a:cubicBezTo>
                  <a:cubicBezTo>
                    <a:pt x="1664083" y="305246"/>
                    <a:pt x="1646909" y="307266"/>
                    <a:pt x="1630744" y="298174"/>
                  </a:cubicBezTo>
                  <a:cubicBezTo>
                    <a:pt x="1653981" y="296658"/>
                    <a:pt x="1676712" y="294638"/>
                    <a:pt x="1704495" y="292618"/>
                  </a:cubicBezTo>
                  <a:cubicBezTo>
                    <a:pt x="1694897" y="286555"/>
                    <a:pt x="1686814" y="288576"/>
                    <a:pt x="1681258" y="282514"/>
                  </a:cubicBezTo>
                  <a:cubicBezTo>
                    <a:pt x="1688835" y="278978"/>
                    <a:pt x="1696412" y="274937"/>
                    <a:pt x="1685804" y="263319"/>
                  </a:cubicBezTo>
                  <a:cubicBezTo>
                    <a:pt x="1699443" y="269886"/>
                    <a:pt x="1705505" y="287565"/>
                    <a:pt x="1721670" y="275948"/>
                  </a:cubicBezTo>
                  <a:cubicBezTo>
                    <a:pt x="1724195" y="269381"/>
                    <a:pt x="1703990" y="264330"/>
                    <a:pt x="1720659" y="256753"/>
                  </a:cubicBezTo>
                  <a:cubicBezTo>
                    <a:pt x="1725206" y="267865"/>
                    <a:pt x="1741371" y="257257"/>
                    <a:pt x="1744906" y="269886"/>
                  </a:cubicBezTo>
                  <a:cubicBezTo>
                    <a:pt x="1741875" y="270391"/>
                    <a:pt x="1738339" y="270391"/>
                    <a:pt x="1734803" y="270896"/>
                  </a:cubicBezTo>
                  <a:cubicBezTo>
                    <a:pt x="1739350" y="281504"/>
                    <a:pt x="1748443" y="279484"/>
                    <a:pt x="1757029" y="281504"/>
                  </a:cubicBezTo>
                  <a:cubicBezTo>
                    <a:pt x="1763596" y="282514"/>
                    <a:pt x="1764607" y="286051"/>
                    <a:pt x="1763596" y="289081"/>
                  </a:cubicBezTo>
                  <a:cubicBezTo>
                    <a:pt x="1778750" y="276958"/>
                    <a:pt x="1794410" y="264330"/>
                    <a:pt x="1812090" y="253722"/>
                  </a:cubicBezTo>
                  <a:cubicBezTo>
                    <a:pt x="1813100" y="253722"/>
                    <a:pt x="1814615" y="253216"/>
                    <a:pt x="1815626" y="253216"/>
                  </a:cubicBezTo>
                  <a:cubicBezTo>
                    <a:pt x="1844924" y="242609"/>
                    <a:pt x="1854522" y="218361"/>
                    <a:pt x="1884831" y="208764"/>
                  </a:cubicBezTo>
                  <a:cubicBezTo>
                    <a:pt x="1892913" y="206238"/>
                    <a:pt x="1898974" y="201692"/>
                    <a:pt x="1906047" y="198156"/>
                  </a:cubicBezTo>
                  <a:cubicBezTo>
                    <a:pt x="1908067" y="200176"/>
                    <a:pt x="1908572" y="201692"/>
                    <a:pt x="1907562" y="203207"/>
                  </a:cubicBezTo>
                  <a:cubicBezTo>
                    <a:pt x="1934335" y="185022"/>
                    <a:pt x="1940396" y="184012"/>
                    <a:pt x="1958076" y="191589"/>
                  </a:cubicBezTo>
                  <a:cubicBezTo>
                    <a:pt x="1959087" y="193104"/>
                    <a:pt x="1959087" y="194620"/>
                    <a:pt x="1957571" y="196135"/>
                  </a:cubicBezTo>
                  <a:cubicBezTo>
                    <a:pt x="1957571" y="196135"/>
                    <a:pt x="1957066" y="196640"/>
                    <a:pt x="1957066" y="196640"/>
                  </a:cubicBezTo>
                  <a:cubicBezTo>
                    <a:pt x="1961613" y="192094"/>
                    <a:pt x="1968179" y="189063"/>
                    <a:pt x="1974747" y="186032"/>
                  </a:cubicBezTo>
                  <a:cubicBezTo>
                    <a:pt x="1974746" y="183001"/>
                    <a:pt x="1974241" y="179971"/>
                    <a:pt x="1974746" y="177445"/>
                  </a:cubicBezTo>
                  <a:cubicBezTo>
                    <a:pt x="1974746" y="176939"/>
                    <a:pt x="1975251" y="176940"/>
                    <a:pt x="1975251" y="176940"/>
                  </a:cubicBezTo>
                  <a:cubicBezTo>
                    <a:pt x="1978282" y="175929"/>
                    <a:pt x="1982323" y="175929"/>
                    <a:pt x="1982828" y="174414"/>
                  </a:cubicBezTo>
                  <a:cubicBezTo>
                    <a:pt x="1988890" y="154208"/>
                    <a:pt x="2004045" y="139559"/>
                    <a:pt x="2014652" y="121879"/>
                  </a:cubicBezTo>
                  <a:cubicBezTo>
                    <a:pt x="2016673" y="117838"/>
                    <a:pt x="2019199" y="118848"/>
                    <a:pt x="2022230" y="120364"/>
                  </a:cubicBezTo>
                  <a:cubicBezTo>
                    <a:pt x="2021725" y="120869"/>
                    <a:pt x="2021219" y="121879"/>
                    <a:pt x="2020714" y="122889"/>
                  </a:cubicBezTo>
                  <a:cubicBezTo>
                    <a:pt x="2020714" y="123395"/>
                    <a:pt x="2020209" y="123900"/>
                    <a:pt x="2020209" y="124405"/>
                  </a:cubicBezTo>
                  <a:cubicBezTo>
                    <a:pt x="2020209" y="124909"/>
                    <a:pt x="2021219" y="125415"/>
                    <a:pt x="2021724" y="125415"/>
                  </a:cubicBezTo>
                  <a:cubicBezTo>
                    <a:pt x="2024756" y="125920"/>
                    <a:pt x="2027786" y="122889"/>
                    <a:pt x="2030817" y="125920"/>
                  </a:cubicBezTo>
                  <a:cubicBezTo>
                    <a:pt x="2023745" y="135518"/>
                    <a:pt x="2020714" y="146631"/>
                    <a:pt x="2011622" y="154713"/>
                  </a:cubicBezTo>
                  <a:cubicBezTo>
                    <a:pt x="2012632" y="155218"/>
                    <a:pt x="2014147" y="155724"/>
                    <a:pt x="2015157" y="156228"/>
                  </a:cubicBezTo>
                  <a:cubicBezTo>
                    <a:pt x="2014652" y="156229"/>
                    <a:pt x="2014652" y="156734"/>
                    <a:pt x="2014147" y="157239"/>
                  </a:cubicBezTo>
                  <a:cubicBezTo>
                    <a:pt x="2008590" y="163301"/>
                    <a:pt x="2004044" y="170373"/>
                    <a:pt x="1999498" y="177445"/>
                  </a:cubicBezTo>
                  <a:cubicBezTo>
                    <a:pt x="2020714" y="173404"/>
                    <a:pt x="2040414" y="167847"/>
                    <a:pt x="2056579" y="156229"/>
                  </a:cubicBezTo>
                  <a:cubicBezTo>
                    <a:pt x="2055569" y="156229"/>
                    <a:pt x="2054558" y="156734"/>
                    <a:pt x="2053548" y="156734"/>
                  </a:cubicBezTo>
                  <a:cubicBezTo>
                    <a:pt x="2045971" y="142085"/>
                    <a:pt x="2061631" y="139559"/>
                    <a:pt x="2066682" y="131982"/>
                  </a:cubicBezTo>
                  <a:cubicBezTo>
                    <a:pt x="2072239" y="129456"/>
                    <a:pt x="2076280" y="127941"/>
                    <a:pt x="2081836" y="125920"/>
                  </a:cubicBezTo>
                  <a:cubicBezTo>
                    <a:pt x="2087898" y="127941"/>
                    <a:pt x="2084362" y="131982"/>
                    <a:pt x="2082342" y="134508"/>
                  </a:cubicBezTo>
                  <a:cubicBezTo>
                    <a:pt x="2079816" y="138043"/>
                    <a:pt x="2077290" y="141075"/>
                    <a:pt x="2075270" y="144610"/>
                  </a:cubicBezTo>
                  <a:cubicBezTo>
                    <a:pt x="2079311" y="143096"/>
                    <a:pt x="2084362" y="142085"/>
                    <a:pt x="2089413" y="142590"/>
                  </a:cubicBezTo>
                  <a:cubicBezTo>
                    <a:pt x="2091939" y="142590"/>
                    <a:pt x="2095980" y="146126"/>
                    <a:pt x="2097496" y="142590"/>
                  </a:cubicBezTo>
                  <a:cubicBezTo>
                    <a:pt x="2099011" y="140064"/>
                    <a:pt x="2090424" y="140570"/>
                    <a:pt x="2090929" y="139559"/>
                  </a:cubicBezTo>
                  <a:cubicBezTo>
                    <a:pt x="2093454" y="132487"/>
                    <a:pt x="2102547" y="128952"/>
                    <a:pt x="2110629" y="128951"/>
                  </a:cubicBezTo>
                  <a:cubicBezTo>
                    <a:pt x="2133361" y="128446"/>
                    <a:pt x="2133361" y="128952"/>
                    <a:pt x="2143969" y="115818"/>
                  </a:cubicBezTo>
                  <a:cubicBezTo>
                    <a:pt x="2130330" y="115818"/>
                    <a:pt x="2120732" y="126426"/>
                    <a:pt x="2106083" y="123900"/>
                  </a:cubicBezTo>
                  <a:cubicBezTo>
                    <a:pt x="2119218" y="107735"/>
                    <a:pt x="2148516" y="115312"/>
                    <a:pt x="2163670" y="102684"/>
                  </a:cubicBezTo>
                  <a:cubicBezTo>
                    <a:pt x="2181349" y="95612"/>
                    <a:pt x="2174783" y="112787"/>
                    <a:pt x="2188423" y="111776"/>
                  </a:cubicBezTo>
                  <a:cubicBezTo>
                    <a:pt x="2211658" y="104704"/>
                    <a:pt x="2221761" y="83488"/>
                    <a:pt x="2250049" y="78437"/>
                  </a:cubicBezTo>
                  <a:cubicBezTo>
                    <a:pt x="2266719" y="74396"/>
                    <a:pt x="2281873" y="77426"/>
                    <a:pt x="2296522" y="81467"/>
                  </a:cubicBezTo>
                  <a:cubicBezTo>
                    <a:pt x="2307636" y="77426"/>
                    <a:pt x="2317233" y="75911"/>
                    <a:pt x="2309656" y="88034"/>
                  </a:cubicBezTo>
                  <a:cubicBezTo>
                    <a:pt x="2309150" y="89045"/>
                    <a:pt x="2308646" y="90055"/>
                    <a:pt x="2308140" y="91066"/>
                  </a:cubicBezTo>
                  <a:cubicBezTo>
                    <a:pt x="2318749" y="83993"/>
                    <a:pt x="2330367" y="80457"/>
                    <a:pt x="2339964" y="90055"/>
                  </a:cubicBezTo>
                  <a:cubicBezTo>
                    <a:pt x="2349057" y="99148"/>
                    <a:pt x="2345522" y="107230"/>
                    <a:pt x="2329357" y="112787"/>
                  </a:cubicBezTo>
                  <a:cubicBezTo>
                    <a:pt x="2314202" y="113291"/>
                    <a:pt x="2302584" y="118343"/>
                    <a:pt x="2295512" y="128446"/>
                  </a:cubicBezTo>
                  <a:cubicBezTo>
                    <a:pt x="2315717" y="125920"/>
                    <a:pt x="2335924" y="130972"/>
                    <a:pt x="2356635" y="125415"/>
                  </a:cubicBezTo>
                  <a:cubicBezTo>
                    <a:pt x="2361180" y="123900"/>
                    <a:pt x="2368758" y="127941"/>
                    <a:pt x="2370779" y="121374"/>
                  </a:cubicBezTo>
                  <a:cubicBezTo>
                    <a:pt x="2372799" y="114807"/>
                    <a:pt x="2367242" y="113291"/>
                    <a:pt x="2359665" y="112281"/>
                  </a:cubicBezTo>
                  <a:cubicBezTo>
                    <a:pt x="2355624" y="112281"/>
                    <a:pt x="2351583" y="111271"/>
                    <a:pt x="2349057" y="108745"/>
                  </a:cubicBezTo>
                  <a:cubicBezTo>
                    <a:pt x="2346027" y="100663"/>
                    <a:pt x="2354614" y="97632"/>
                    <a:pt x="2363202" y="95107"/>
                  </a:cubicBezTo>
                  <a:cubicBezTo>
                    <a:pt x="2392500" y="88034"/>
                    <a:pt x="2426344" y="92076"/>
                    <a:pt x="2452611" y="75406"/>
                  </a:cubicBezTo>
                  <a:cubicBezTo>
                    <a:pt x="2460694" y="70355"/>
                    <a:pt x="2467766" y="65809"/>
                    <a:pt x="2473828" y="59241"/>
                  </a:cubicBezTo>
                  <a:cubicBezTo>
                    <a:pt x="2459178" y="58736"/>
                    <a:pt x="2447055" y="65809"/>
                    <a:pt x="2434426" y="62778"/>
                  </a:cubicBezTo>
                  <a:cubicBezTo>
                    <a:pt x="2428365" y="60252"/>
                    <a:pt x="2429376" y="56715"/>
                    <a:pt x="2434932" y="54695"/>
                  </a:cubicBezTo>
                  <a:cubicBezTo>
                    <a:pt x="2443014" y="51159"/>
                    <a:pt x="2451096" y="47118"/>
                    <a:pt x="2461199" y="47623"/>
                  </a:cubicBezTo>
                  <a:cubicBezTo>
                    <a:pt x="2475343" y="47623"/>
                    <a:pt x="2485446" y="40046"/>
                    <a:pt x="2498580" y="38025"/>
                  </a:cubicBezTo>
                  <a:cubicBezTo>
                    <a:pt x="2500094" y="37520"/>
                    <a:pt x="2507672" y="37520"/>
                    <a:pt x="2503631" y="34994"/>
                  </a:cubicBezTo>
                  <a:cubicBezTo>
                    <a:pt x="2478880" y="19840"/>
                    <a:pt x="2510198" y="20346"/>
                    <a:pt x="2517270" y="14789"/>
                  </a:cubicBezTo>
                  <a:cubicBezTo>
                    <a:pt x="2522069" y="11001"/>
                    <a:pt x="2528888" y="8727"/>
                    <a:pt x="2533877" y="5444"/>
                  </a:cubicBezTo>
                  <a:lnTo>
                    <a:pt x="2538983" y="0"/>
                  </a:lnTo>
                  <a:lnTo>
                    <a:pt x="4159671" y="1056911"/>
                  </a:lnTo>
                  <a:lnTo>
                    <a:pt x="4158195" y="1058416"/>
                  </a:lnTo>
                  <a:cubicBezTo>
                    <a:pt x="4158170" y="1058920"/>
                    <a:pt x="4157642" y="1059400"/>
                    <a:pt x="4157591" y="1060409"/>
                  </a:cubicBezTo>
                  <a:cubicBezTo>
                    <a:pt x="4155685" y="1078522"/>
                    <a:pt x="4142021" y="1088975"/>
                    <a:pt x="4134740" y="1103283"/>
                  </a:cubicBezTo>
                  <a:cubicBezTo>
                    <a:pt x="4129677" y="1113654"/>
                    <a:pt x="4131552" y="1126897"/>
                    <a:pt x="4127547" y="1136308"/>
                  </a:cubicBezTo>
                  <a:cubicBezTo>
                    <a:pt x="4114930" y="1166537"/>
                    <a:pt x="4123171" y="1194255"/>
                    <a:pt x="4128791" y="1223865"/>
                  </a:cubicBezTo>
                  <a:cubicBezTo>
                    <a:pt x="4132030" y="1240209"/>
                    <a:pt x="4130605" y="1258852"/>
                    <a:pt x="4132787" y="1276155"/>
                  </a:cubicBezTo>
                  <a:cubicBezTo>
                    <a:pt x="4136437" y="1304658"/>
                    <a:pt x="4139585" y="1333136"/>
                    <a:pt x="4142227" y="1361588"/>
                  </a:cubicBezTo>
                  <a:cubicBezTo>
                    <a:pt x="4142532" y="1365649"/>
                    <a:pt x="4143721" y="1372283"/>
                    <a:pt x="4136154" y="1371910"/>
                  </a:cubicBezTo>
                  <a:cubicBezTo>
                    <a:pt x="4129594" y="1371586"/>
                    <a:pt x="4126337" y="1365861"/>
                    <a:pt x="4127595" y="1360866"/>
                  </a:cubicBezTo>
                  <a:cubicBezTo>
                    <a:pt x="4132776" y="1337857"/>
                    <a:pt x="4128173" y="1318411"/>
                    <a:pt x="4115017" y="1298038"/>
                  </a:cubicBezTo>
                  <a:cubicBezTo>
                    <a:pt x="4110294" y="1291230"/>
                    <a:pt x="4111472" y="1277633"/>
                    <a:pt x="4107403" y="1267822"/>
                  </a:cubicBezTo>
                  <a:cubicBezTo>
                    <a:pt x="4103921" y="1266639"/>
                    <a:pt x="4104045" y="1264116"/>
                    <a:pt x="4104196" y="1261090"/>
                  </a:cubicBezTo>
                  <a:cubicBezTo>
                    <a:pt x="4100588" y="1262428"/>
                    <a:pt x="4096784" y="1267804"/>
                    <a:pt x="4093600" y="1260567"/>
                  </a:cubicBezTo>
                  <a:cubicBezTo>
                    <a:pt x="4091707" y="1257945"/>
                    <a:pt x="4089358" y="1254288"/>
                    <a:pt x="4086082" y="1259184"/>
                  </a:cubicBezTo>
                  <a:cubicBezTo>
                    <a:pt x="4083385" y="1262592"/>
                    <a:pt x="4080688" y="1265999"/>
                    <a:pt x="4076851" y="1261763"/>
                  </a:cubicBezTo>
                  <a:cubicBezTo>
                    <a:pt x="4072534" y="1256999"/>
                    <a:pt x="4078788" y="1253262"/>
                    <a:pt x="4080906" y="1251343"/>
                  </a:cubicBezTo>
                  <a:cubicBezTo>
                    <a:pt x="4084107" y="1247960"/>
                    <a:pt x="4089706" y="1247225"/>
                    <a:pt x="4094347" y="1245431"/>
                  </a:cubicBezTo>
                  <a:cubicBezTo>
                    <a:pt x="4109725" y="1231017"/>
                    <a:pt x="4118307" y="1200589"/>
                    <a:pt x="4110650" y="1181499"/>
                  </a:cubicBezTo>
                  <a:cubicBezTo>
                    <a:pt x="4108402" y="1175824"/>
                    <a:pt x="4102546" y="1171489"/>
                    <a:pt x="4098254" y="1166220"/>
                  </a:cubicBezTo>
                  <a:cubicBezTo>
                    <a:pt x="4095383" y="1173159"/>
                    <a:pt x="4084914" y="1170113"/>
                    <a:pt x="4082976" y="1178616"/>
                  </a:cubicBezTo>
                  <a:cubicBezTo>
                    <a:pt x="4082901" y="1180130"/>
                    <a:pt x="4080833" y="1181039"/>
                    <a:pt x="4079749" y="1182503"/>
                  </a:cubicBezTo>
                  <a:cubicBezTo>
                    <a:pt x="4080591" y="1196199"/>
                    <a:pt x="4072855" y="1209473"/>
                    <a:pt x="4079678" y="1224983"/>
                  </a:cubicBezTo>
                  <a:cubicBezTo>
                    <a:pt x="4069935" y="1217421"/>
                    <a:pt x="4074543" y="1206016"/>
                    <a:pt x="4067755" y="1200118"/>
                  </a:cubicBezTo>
                  <a:cubicBezTo>
                    <a:pt x="4065991" y="1205088"/>
                    <a:pt x="4059713" y="1209331"/>
                    <a:pt x="4057870" y="1205700"/>
                  </a:cubicBezTo>
                  <a:cubicBezTo>
                    <a:pt x="4049130" y="1188073"/>
                    <a:pt x="4044777" y="1204548"/>
                    <a:pt x="4040062" y="1207855"/>
                  </a:cubicBezTo>
                  <a:cubicBezTo>
                    <a:pt x="4030126" y="1214446"/>
                    <a:pt x="4021127" y="1222600"/>
                    <a:pt x="4011647" y="1230224"/>
                  </a:cubicBezTo>
                  <a:cubicBezTo>
                    <a:pt x="4009024" y="1232118"/>
                    <a:pt x="4005369" y="1234466"/>
                    <a:pt x="4004715" y="1237468"/>
                  </a:cubicBezTo>
                  <a:cubicBezTo>
                    <a:pt x="3998831" y="1264489"/>
                    <a:pt x="3979465" y="1277695"/>
                    <a:pt x="3954800" y="1285582"/>
                  </a:cubicBezTo>
                  <a:cubicBezTo>
                    <a:pt x="3951723" y="1286441"/>
                    <a:pt x="3948745" y="1285283"/>
                    <a:pt x="3948547" y="1289319"/>
                  </a:cubicBezTo>
                  <a:cubicBezTo>
                    <a:pt x="3948709" y="1306523"/>
                    <a:pt x="3922149" y="1311787"/>
                    <a:pt x="3932105" y="1335543"/>
                  </a:cubicBezTo>
                  <a:cubicBezTo>
                    <a:pt x="3918792" y="1308081"/>
                    <a:pt x="3906218" y="1327186"/>
                    <a:pt x="3895854" y="1332238"/>
                  </a:cubicBezTo>
                  <a:cubicBezTo>
                    <a:pt x="3891188" y="1334536"/>
                    <a:pt x="3889045" y="1336960"/>
                    <a:pt x="3883017" y="1336156"/>
                  </a:cubicBezTo>
                  <a:cubicBezTo>
                    <a:pt x="3865961" y="1333292"/>
                    <a:pt x="3856513" y="1350527"/>
                    <a:pt x="3841203" y="1353311"/>
                  </a:cubicBezTo>
                  <a:cubicBezTo>
                    <a:pt x="3813137" y="1368617"/>
                    <a:pt x="3784996" y="1385435"/>
                    <a:pt x="3756476" y="1399708"/>
                  </a:cubicBezTo>
                  <a:cubicBezTo>
                    <a:pt x="3749213" y="1403395"/>
                    <a:pt x="3746672" y="1413891"/>
                    <a:pt x="3736657" y="1411879"/>
                  </a:cubicBezTo>
                  <a:cubicBezTo>
                    <a:pt x="3733125" y="1411705"/>
                    <a:pt x="3733960" y="1415286"/>
                    <a:pt x="3734365" y="1417330"/>
                  </a:cubicBezTo>
                  <a:cubicBezTo>
                    <a:pt x="3735629" y="1422450"/>
                    <a:pt x="3738830" y="1419067"/>
                    <a:pt x="3741354" y="1419192"/>
                  </a:cubicBezTo>
                  <a:cubicBezTo>
                    <a:pt x="3763123" y="1418749"/>
                    <a:pt x="3784082" y="1414220"/>
                    <a:pt x="3804637" y="1407648"/>
                  </a:cubicBezTo>
                  <a:lnTo>
                    <a:pt x="3915394" y="1356467"/>
                  </a:lnTo>
                  <a:cubicBezTo>
                    <a:pt x="3918646" y="1352075"/>
                    <a:pt x="3922831" y="1349247"/>
                    <a:pt x="3928785" y="1351564"/>
                  </a:cubicBezTo>
                  <a:cubicBezTo>
                    <a:pt x="3922275" y="1350231"/>
                    <a:pt x="3932157" y="1375501"/>
                    <a:pt x="3916303" y="1358534"/>
                  </a:cubicBezTo>
                  <a:cubicBezTo>
                    <a:pt x="3881429" y="1378561"/>
                    <a:pt x="3845192" y="1395487"/>
                    <a:pt x="3807539" y="1410319"/>
                  </a:cubicBezTo>
                  <a:cubicBezTo>
                    <a:pt x="3798085" y="1417439"/>
                    <a:pt x="3782039" y="1414624"/>
                    <a:pt x="3777735" y="1430090"/>
                  </a:cubicBezTo>
                  <a:cubicBezTo>
                    <a:pt x="3777661" y="1431604"/>
                    <a:pt x="3768400" y="1424572"/>
                    <a:pt x="3762526" y="1430857"/>
                  </a:cubicBezTo>
                  <a:cubicBezTo>
                    <a:pt x="3754559" y="1438556"/>
                    <a:pt x="3748057" y="1447340"/>
                    <a:pt x="3746021" y="1457860"/>
                  </a:cubicBezTo>
                  <a:cubicBezTo>
                    <a:pt x="3745167" y="1464898"/>
                    <a:pt x="3741486" y="1467751"/>
                    <a:pt x="3735737" y="1471514"/>
                  </a:cubicBezTo>
                  <a:cubicBezTo>
                    <a:pt x="3733208" y="1461274"/>
                    <a:pt x="3733550" y="1444095"/>
                    <a:pt x="3717948" y="1463050"/>
                  </a:cubicBezTo>
                  <a:cubicBezTo>
                    <a:pt x="3715276" y="1465952"/>
                    <a:pt x="3703174" y="1475470"/>
                    <a:pt x="3701965" y="1479456"/>
                  </a:cubicBezTo>
                  <a:cubicBezTo>
                    <a:pt x="3699006" y="1467678"/>
                    <a:pt x="3690728" y="1461201"/>
                    <a:pt x="3682655" y="1460803"/>
                  </a:cubicBezTo>
                  <a:cubicBezTo>
                    <a:pt x="3677106" y="1460528"/>
                    <a:pt x="3664592" y="1457888"/>
                    <a:pt x="3662961" y="1470452"/>
                  </a:cubicBezTo>
                  <a:cubicBezTo>
                    <a:pt x="3654807" y="1461451"/>
                    <a:pt x="3650248" y="1471847"/>
                    <a:pt x="3644574" y="1474096"/>
                  </a:cubicBezTo>
                  <a:cubicBezTo>
                    <a:pt x="3631687" y="1479024"/>
                    <a:pt x="3616022" y="1478757"/>
                    <a:pt x="3610609" y="1496191"/>
                  </a:cubicBezTo>
                  <a:cubicBezTo>
                    <a:pt x="3606847" y="1490442"/>
                    <a:pt x="3604019" y="1486257"/>
                    <a:pt x="3600232" y="1481012"/>
                  </a:cubicBezTo>
                  <a:cubicBezTo>
                    <a:pt x="3592870" y="1486719"/>
                    <a:pt x="3592578" y="1502888"/>
                    <a:pt x="3576880" y="1493010"/>
                  </a:cubicBezTo>
                  <a:cubicBezTo>
                    <a:pt x="3573954" y="1490843"/>
                    <a:pt x="3559634" y="1504298"/>
                    <a:pt x="3552652" y="1512551"/>
                  </a:cubicBezTo>
                  <a:cubicBezTo>
                    <a:pt x="3542468" y="1524187"/>
                    <a:pt x="3542923" y="1525221"/>
                    <a:pt x="3532976" y="1511580"/>
                  </a:cubicBezTo>
                  <a:cubicBezTo>
                    <a:pt x="3530384" y="1523085"/>
                    <a:pt x="3525115" y="1527376"/>
                    <a:pt x="3514365" y="1519765"/>
                  </a:cubicBezTo>
                  <a:cubicBezTo>
                    <a:pt x="3508509" y="1515431"/>
                    <a:pt x="3501925" y="1515611"/>
                    <a:pt x="3495622" y="1520358"/>
                  </a:cubicBezTo>
                  <a:cubicBezTo>
                    <a:pt x="3491436" y="1523185"/>
                    <a:pt x="3483743" y="1525335"/>
                    <a:pt x="3483058" y="1518727"/>
                  </a:cubicBezTo>
                  <a:cubicBezTo>
                    <a:pt x="3482299" y="1513631"/>
                    <a:pt x="3482341" y="1502507"/>
                    <a:pt x="3491447" y="1502451"/>
                  </a:cubicBezTo>
                  <a:cubicBezTo>
                    <a:pt x="3500049" y="1502369"/>
                    <a:pt x="3506428" y="1496109"/>
                    <a:pt x="3514954" y="1497540"/>
                  </a:cubicBezTo>
                  <a:cubicBezTo>
                    <a:pt x="3518966" y="1498245"/>
                    <a:pt x="3527569" y="1498163"/>
                    <a:pt x="3519893" y="1489692"/>
                  </a:cubicBezTo>
                  <a:cubicBezTo>
                    <a:pt x="3521986" y="1488279"/>
                    <a:pt x="3524684" y="1484871"/>
                    <a:pt x="3526677" y="1485476"/>
                  </a:cubicBezTo>
                  <a:cubicBezTo>
                    <a:pt x="3550190" y="1490682"/>
                    <a:pt x="3566298" y="1471752"/>
                    <a:pt x="3587712" y="1468257"/>
                  </a:cubicBezTo>
                  <a:cubicBezTo>
                    <a:pt x="3607587" y="1465191"/>
                    <a:pt x="3629556" y="1460711"/>
                    <a:pt x="3642686" y="1440623"/>
                  </a:cubicBezTo>
                  <a:cubicBezTo>
                    <a:pt x="3645407" y="1436711"/>
                    <a:pt x="3650732" y="1441526"/>
                    <a:pt x="3654363" y="1439682"/>
                  </a:cubicBezTo>
                  <a:cubicBezTo>
                    <a:pt x="3656431" y="1438773"/>
                    <a:pt x="3660468" y="1438972"/>
                    <a:pt x="3661047" y="1437483"/>
                  </a:cubicBezTo>
                  <a:cubicBezTo>
                    <a:pt x="3673771" y="1415352"/>
                    <a:pt x="3702686" y="1423859"/>
                    <a:pt x="3717659" y="1407402"/>
                  </a:cubicBezTo>
                  <a:cubicBezTo>
                    <a:pt x="3720356" y="1403994"/>
                    <a:pt x="3730951" y="1404517"/>
                    <a:pt x="3723806" y="1395567"/>
                  </a:cubicBezTo>
                  <a:cubicBezTo>
                    <a:pt x="3718711" y="1396327"/>
                    <a:pt x="3721027" y="1390373"/>
                    <a:pt x="3718052" y="1389214"/>
                  </a:cubicBezTo>
                  <a:cubicBezTo>
                    <a:pt x="3706677" y="1394216"/>
                    <a:pt x="3697073" y="1404363"/>
                    <a:pt x="3682011" y="1402103"/>
                  </a:cubicBezTo>
                  <a:cubicBezTo>
                    <a:pt x="3692879" y="1397076"/>
                    <a:pt x="3703270" y="1391520"/>
                    <a:pt x="3714163" y="1385987"/>
                  </a:cubicBezTo>
                  <a:cubicBezTo>
                    <a:pt x="3718268" y="1374557"/>
                    <a:pt x="3719345" y="1362978"/>
                    <a:pt x="3714367" y="1351101"/>
                  </a:cubicBezTo>
                  <a:cubicBezTo>
                    <a:pt x="3713913" y="1350067"/>
                    <a:pt x="3711918" y="1349462"/>
                    <a:pt x="3710430" y="1348884"/>
                  </a:cubicBezTo>
                  <a:cubicBezTo>
                    <a:pt x="3706457" y="1367906"/>
                    <a:pt x="3692821" y="1347003"/>
                    <a:pt x="3685335" y="1355232"/>
                  </a:cubicBezTo>
                  <a:cubicBezTo>
                    <a:pt x="3682663" y="1358134"/>
                    <a:pt x="3680289" y="1354983"/>
                    <a:pt x="3679960" y="1351426"/>
                  </a:cubicBezTo>
                  <a:cubicBezTo>
                    <a:pt x="3678844" y="1343279"/>
                    <a:pt x="3676669" y="1336091"/>
                    <a:pt x="3667596" y="1345758"/>
                  </a:cubicBezTo>
                  <a:cubicBezTo>
                    <a:pt x="3664393" y="1349141"/>
                    <a:pt x="3663004" y="1346543"/>
                    <a:pt x="3661640" y="1343441"/>
                  </a:cubicBezTo>
                  <a:cubicBezTo>
                    <a:pt x="3660706" y="1341878"/>
                    <a:pt x="3656744" y="1340165"/>
                    <a:pt x="3656215" y="1340645"/>
                  </a:cubicBezTo>
                  <a:cubicBezTo>
                    <a:pt x="3645478" y="1353265"/>
                    <a:pt x="3626454" y="1349292"/>
                    <a:pt x="3615742" y="1361407"/>
                  </a:cubicBezTo>
                  <a:cubicBezTo>
                    <a:pt x="3609339" y="1368172"/>
                    <a:pt x="3604326" y="1377534"/>
                    <a:pt x="3591581" y="1369319"/>
                  </a:cubicBezTo>
                  <a:cubicBezTo>
                    <a:pt x="3587190" y="1366068"/>
                    <a:pt x="3578339" y="1371194"/>
                    <a:pt x="3576626" y="1375156"/>
                  </a:cubicBezTo>
                  <a:cubicBezTo>
                    <a:pt x="3569295" y="1390472"/>
                    <a:pt x="3556284" y="1397923"/>
                    <a:pt x="3543249" y="1405877"/>
                  </a:cubicBezTo>
                  <a:cubicBezTo>
                    <a:pt x="3536994" y="1409615"/>
                    <a:pt x="3542196" y="1416953"/>
                    <a:pt x="3539424" y="1421874"/>
                  </a:cubicBezTo>
                  <a:cubicBezTo>
                    <a:pt x="3549695" y="1428955"/>
                    <a:pt x="3557281" y="1418708"/>
                    <a:pt x="3565479" y="1416584"/>
                  </a:cubicBezTo>
                  <a:cubicBezTo>
                    <a:pt x="3571128" y="1414839"/>
                    <a:pt x="3577786" y="1413145"/>
                    <a:pt x="3585099" y="1408449"/>
                  </a:cubicBezTo>
                  <a:cubicBezTo>
                    <a:pt x="3584376" y="1423080"/>
                    <a:pt x="3570886" y="1430001"/>
                    <a:pt x="3565311" y="1430231"/>
                  </a:cubicBezTo>
                  <a:cubicBezTo>
                    <a:pt x="3546519" y="1431832"/>
                    <a:pt x="3542994" y="1441774"/>
                    <a:pt x="3542676" y="1458448"/>
                  </a:cubicBezTo>
                  <a:cubicBezTo>
                    <a:pt x="3540976" y="1441675"/>
                    <a:pt x="3535444" y="1430781"/>
                    <a:pt x="3512093" y="1442779"/>
                  </a:cubicBezTo>
                  <a:cubicBezTo>
                    <a:pt x="3519629" y="1433541"/>
                    <a:pt x="3523741" y="1432226"/>
                    <a:pt x="3528330" y="1431441"/>
                  </a:cubicBezTo>
                  <a:cubicBezTo>
                    <a:pt x="3531913" y="1430606"/>
                    <a:pt x="3531987" y="1429093"/>
                    <a:pt x="3528506" y="1427910"/>
                  </a:cubicBezTo>
                  <a:cubicBezTo>
                    <a:pt x="3527521" y="1427355"/>
                    <a:pt x="3526007" y="1427280"/>
                    <a:pt x="3524998" y="1427231"/>
                  </a:cubicBezTo>
                  <a:cubicBezTo>
                    <a:pt x="3524495" y="1427206"/>
                    <a:pt x="3523459" y="1427661"/>
                    <a:pt x="3523459" y="1427661"/>
                  </a:cubicBezTo>
                  <a:cubicBezTo>
                    <a:pt x="3508896" y="1415310"/>
                    <a:pt x="3493792" y="1424174"/>
                    <a:pt x="3478532" y="1425949"/>
                  </a:cubicBezTo>
                  <a:cubicBezTo>
                    <a:pt x="3467358" y="1426916"/>
                    <a:pt x="3455729" y="1426848"/>
                    <a:pt x="3445406" y="1420775"/>
                  </a:cubicBezTo>
                  <a:cubicBezTo>
                    <a:pt x="3441975" y="1418583"/>
                    <a:pt x="3438393" y="1419417"/>
                    <a:pt x="3435772" y="1421311"/>
                  </a:cubicBezTo>
                  <a:cubicBezTo>
                    <a:pt x="3432090" y="1424165"/>
                    <a:pt x="3435497" y="1426861"/>
                    <a:pt x="3436912" y="1428954"/>
                  </a:cubicBezTo>
                  <a:cubicBezTo>
                    <a:pt x="3449307" y="1444233"/>
                    <a:pt x="3434097" y="1444999"/>
                    <a:pt x="3425900" y="1447124"/>
                  </a:cubicBezTo>
                  <a:cubicBezTo>
                    <a:pt x="3418207" y="1449273"/>
                    <a:pt x="3409681" y="1447841"/>
                    <a:pt x="3401633" y="1446938"/>
                  </a:cubicBezTo>
                  <a:cubicBezTo>
                    <a:pt x="3388060" y="1445257"/>
                    <a:pt x="3388316" y="1450327"/>
                    <a:pt x="3397024" y="1458343"/>
                  </a:cubicBezTo>
                  <a:cubicBezTo>
                    <a:pt x="3391374" y="1460087"/>
                    <a:pt x="3386809" y="1460368"/>
                    <a:pt x="3382317" y="1459135"/>
                  </a:cubicBezTo>
                  <a:cubicBezTo>
                    <a:pt x="3381334" y="1458580"/>
                    <a:pt x="3378662" y="1461483"/>
                    <a:pt x="3378083" y="1462971"/>
                  </a:cubicBezTo>
                  <a:cubicBezTo>
                    <a:pt x="3374384" y="1476445"/>
                    <a:pt x="3372720" y="1479397"/>
                    <a:pt x="3358246" y="1485764"/>
                  </a:cubicBezTo>
                  <a:cubicBezTo>
                    <a:pt x="3349469" y="1489376"/>
                    <a:pt x="3346903" y="1500377"/>
                    <a:pt x="3350946" y="1510692"/>
                  </a:cubicBezTo>
                  <a:cubicBezTo>
                    <a:pt x="3352765" y="1514828"/>
                    <a:pt x="3354005" y="1520452"/>
                    <a:pt x="3348256" y="1524214"/>
                  </a:cubicBezTo>
                  <a:cubicBezTo>
                    <a:pt x="3348338" y="1532817"/>
                    <a:pt x="3343722" y="1534105"/>
                    <a:pt x="3336808" y="1530730"/>
                  </a:cubicBezTo>
                  <a:cubicBezTo>
                    <a:pt x="3336460" y="1537793"/>
                    <a:pt x="3342944" y="1539631"/>
                    <a:pt x="3346806" y="1543361"/>
                  </a:cubicBezTo>
                  <a:cubicBezTo>
                    <a:pt x="3326862" y="1558055"/>
                    <a:pt x="3321188" y="1560304"/>
                    <a:pt x="3309129" y="1558698"/>
                  </a:cubicBezTo>
                  <a:cubicBezTo>
                    <a:pt x="3313602" y="1570551"/>
                    <a:pt x="3318049" y="1582909"/>
                    <a:pt x="3301605" y="1588167"/>
                  </a:cubicBezTo>
                  <a:cubicBezTo>
                    <a:pt x="3294417" y="1590341"/>
                    <a:pt x="3284309" y="1600463"/>
                    <a:pt x="3279532" y="1584549"/>
                  </a:cubicBezTo>
                  <a:cubicBezTo>
                    <a:pt x="3276179" y="1590959"/>
                    <a:pt x="3271365" y="1596284"/>
                    <a:pt x="3263699" y="1597929"/>
                  </a:cubicBezTo>
                  <a:cubicBezTo>
                    <a:pt x="3267560" y="1601660"/>
                    <a:pt x="3265392" y="1604587"/>
                    <a:pt x="3262216" y="1607466"/>
                  </a:cubicBezTo>
                  <a:cubicBezTo>
                    <a:pt x="3261637" y="1608954"/>
                    <a:pt x="3260554" y="1610418"/>
                    <a:pt x="3259494" y="1611377"/>
                  </a:cubicBezTo>
                  <a:cubicBezTo>
                    <a:pt x="3270451" y="1625067"/>
                    <a:pt x="3257085" y="1629465"/>
                    <a:pt x="3249293" y="1633633"/>
                  </a:cubicBezTo>
                  <a:cubicBezTo>
                    <a:pt x="3242535" y="1637346"/>
                    <a:pt x="3234437" y="1637452"/>
                    <a:pt x="3232426" y="1647468"/>
                  </a:cubicBezTo>
                  <a:cubicBezTo>
                    <a:pt x="3231747" y="1650975"/>
                    <a:pt x="3227132" y="1652264"/>
                    <a:pt x="3222112" y="1651511"/>
                  </a:cubicBezTo>
                  <a:cubicBezTo>
                    <a:pt x="3216107" y="1650203"/>
                    <a:pt x="3209498" y="1650888"/>
                    <a:pt x="3202260" y="1654072"/>
                  </a:cubicBezTo>
                  <a:cubicBezTo>
                    <a:pt x="3210109" y="1659011"/>
                    <a:pt x="3216494" y="1662866"/>
                    <a:pt x="3225295" y="1658749"/>
                  </a:cubicBezTo>
                  <a:cubicBezTo>
                    <a:pt x="3230464" y="1656476"/>
                    <a:pt x="3235435" y="1658237"/>
                    <a:pt x="3238188" y="1663936"/>
                  </a:cubicBezTo>
                  <a:lnTo>
                    <a:pt x="3238114" y="1665450"/>
                  </a:lnTo>
                  <a:cubicBezTo>
                    <a:pt x="3237584" y="1665929"/>
                    <a:pt x="3237080" y="1665904"/>
                    <a:pt x="3236550" y="1666385"/>
                  </a:cubicBezTo>
                  <a:cubicBezTo>
                    <a:pt x="3237260" y="1672488"/>
                    <a:pt x="3243514" y="1668751"/>
                    <a:pt x="3245863" y="1672407"/>
                  </a:cubicBezTo>
                  <a:cubicBezTo>
                    <a:pt x="3241272" y="1673192"/>
                    <a:pt x="3236731" y="1672968"/>
                    <a:pt x="3233505" y="1676856"/>
                  </a:cubicBezTo>
                  <a:cubicBezTo>
                    <a:pt x="3232974" y="1677334"/>
                    <a:pt x="3231749" y="1691941"/>
                    <a:pt x="3231170" y="1693430"/>
                  </a:cubicBezTo>
                  <a:cubicBezTo>
                    <a:pt x="3226032" y="1705314"/>
                    <a:pt x="3213898" y="1705221"/>
                    <a:pt x="3204543" y="1710324"/>
                  </a:cubicBezTo>
                  <a:cubicBezTo>
                    <a:pt x="3202450" y="1711737"/>
                    <a:pt x="3199473" y="1710579"/>
                    <a:pt x="3196421" y="1710934"/>
                  </a:cubicBezTo>
                  <a:cubicBezTo>
                    <a:pt x="3200364" y="1723267"/>
                    <a:pt x="3203398" y="1733532"/>
                    <a:pt x="3188442" y="1739369"/>
                  </a:cubicBezTo>
                  <a:cubicBezTo>
                    <a:pt x="3184333" y="1740683"/>
                    <a:pt x="3178658" y="1742933"/>
                    <a:pt x="3176789" y="1739805"/>
                  </a:cubicBezTo>
                  <a:cubicBezTo>
                    <a:pt x="3167420" y="1724676"/>
                    <a:pt x="3156956" y="1731746"/>
                    <a:pt x="3145583" y="1736748"/>
                  </a:cubicBezTo>
                  <a:cubicBezTo>
                    <a:pt x="3134714" y="1741776"/>
                    <a:pt x="3122704" y="1739160"/>
                    <a:pt x="3112788" y="1735131"/>
                  </a:cubicBezTo>
                  <a:cubicBezTo>
                    <a:pt x="3103856" y="1731655"/>
                    <a:pt x="3096312" y="1730778"/>
                    <a:pt x="3088116" y="1732902"/>
                  </a:cubicBezTo>
                  <a:cubicBezTo>
                    <a:pt x="3091474" y="1736607"/>
                    <a:pt x="3094327" y="1740288"/>
                    <a:pt x="3097684" y="1743995"/>
                  </a:cubicBezTo>
                  <a:cubicBezTo>
                    <a:pt x="3101497" y="1748735"/>
                    <a:pt x="3105913" y="1751481"/>
                    <a:pt x="3094184" y="1753431"/>
                  </a:cubicBezTo>
                  <a:cubicBezTo>
                    <a:pt x="3087551" y="1754621"/>
                    <a:pt x="3081627" y="1761915"/>
                    <a:pt x="3072669" y="1758945"/>
                  </a:cubicBezTo>
                  <a:cubicBezTo>
                    <a:pt x="3064497" y="1760565"/>
                    <a:pt x="3053721" y="1753458"/>
                    <a:pt x="3049493" y="1767411"/>
                  </a:cubicBezTo>
                  <a:cubicBezTo>
                    <a:pt x="3047631" y="1774399"/>
                    <a:pt x="3042630" y="1763026"/>
                    <a:pt x="3035772" y="1768757"/>
                  </a:cubicBezTo>
                  <a:cubicBezTo>
                    <a:pt x="3026771" y="1776911"/>
                    <a:pt x="3010147" y="1775585"/>
                    <a:pt x="3003850" y="1790447"/>
                  </a:cubicBezTo>
                  <a:cubicBezTo>
                    <a:pt x="3003800" y="1791456"/>
                    <a:pt x="2999740" y="1791761"/>
                    <a:pt x="2999259" y="1791231"/>
                  </a:cubicBezTo>
                  <a:cubicBezTo>
                    <a:pt x="2989032" y="1773026"/>
                    <a:pt x="2977589" y="1789657"/>
                    <a:pt x="2966994" y="1789134"/>
                  </a:cubicBezTo>
                  <a:cubicBezTo>
                    <a:pt x="2957408" y="1788662"/>
                    <a:pt x="2948122" y="1782134"/>
                    <a:pt x="2938230" y="1777601"/>
                  </a:cubicBezTo>
                  <a:cubicBezTo>
                    <a:pt x="2943723" y="1768768"/>
                    <a:pt x="2952606" y="1773251"/>
                    <a:pt x="2958834" y="1770018"/>
                  </a:cubicBezTo>
                  <a:cubicBezTo>
                    <a:pt x="2962995" y="1767695"/>
                    <a:pt x="2969074" y="1767490"/>
                    <a:pt x="2969422" y="1760426"/>
                  </a:cubicBezTo>
                  <a:cubicBezTo>
                    <a:pt x="2969870" y="1751344"/>
                    <a:pt x="2960465" y="1757455"/>
                    <a:pt x="2958192" y="1752285"/>
                  </a:cubicBezTo>
                  <a:cubicBezTo>
                    <a:pt x="2964999" y="1747564"/>
                    <a:pt x="2978702" y="1756838"/>
                    <a:pt x="2980483" y="1741247"/>
                  </a:cubicBezTo>
                  <a:cubicBezTo>
                    <a:pt x="2981337" y="1734209"/>
                    <a:pt x="2977905" y="1732016"/>
                    <a:pt x="2975233" y="1734919"/>
                  </a:cubicBezTo>
                  <a:cubicBezTo>
                    <a:pt x="2967216" y="1743627"/>
                    <a:pt x="2956846" y="1738563"/>
                    <a:pt x="2947615" y="1741143"/>
                  </a:cubicBezTo>
                  <a:cubicBezTo>
                    <a:pt x="2944034" y="1741977"/>
                    <a:pt x="2941411" y="1743871"/>
                    <a:pt x="2942371" y="1744930"/>
                  </a:cubicBezTo>
                  <a:cubicBezTo>
                    <a:pt x="2952648" y="1762127"/>
                    <a:pt x="2935562" y="1749652"/>
                    <a:pt x="2933369" y="1753083"/>
                  </a:cubicBezTo>
                  <a:cubicBezTo>
                    <a:pt x="2932616" y="1758104"/>
                    <a:pt x="2933881" y="1763224"/>
                    <a:pt x="2924321" y="1762247"/>
                  </a:cubicBezTo>
                  <a:cubicBezTo>
                    <a:pt x="2914759" y="1761269"/>
                    <a:pt x="2904744" y="1759258"/>
                    <a:pt x="2892386" y="1763706"/>
                  </a:cubicBezTo>
                  <a:cubicBezTo>
                    <a:pt x="2903411" y="1765767"/>
                    <a:pt x="2910879" y="1768158"/>
                    <a:pt x="2920036" y="1767092"/>
                  </a:cubicBezTo>
                  <a:cubicBezTo>
                    <a:pt x="2912244" y="1771260"/>
                    <a:pt x="2911521" y="1785891"/>
                    <a:pt x="2899082" y="1781738"/>
                  </a:cubicBezTo>
                  <a:cubicBezTo>
                    <a:pt x="2886668" y="1777079"/>
                    <a:pt x="2875388" y="1769948"/>
                    <a:pt x="2876209" y="1753298"/>
                  </a:cubicBezTo>
                  <a:cubicBezTo>
                    <a:pt x="2861914" y="1766248"/>
                    <a:pt x="2857923" y="1795891"/>
                    <a:pt x="2867822" y="1810540"/>
                  </a:cubicBezTo>
                  <a:cubicBezTo>
                    <a:pt x="2869236" y="1812634"/>
                    <a:pt x="2870170" y="1814197"/>
                    <a:pt x="2867549" y="1816090"/>
                  </a:cubicBezTo>
                  <a:cubicBezTo>
                    <a:pt x="2863868" y="1818944"/>
                    <a:pt x="2860409" y="1817256"/>
                    <a:pt x="2858517" y="1814634"/>
                  </a:cubicBezTo>
                  <a:cubicBezTo>
                    <a:pt x="2855184" y="1810423"/>
                    <a:pt x="2854398" y="1805832"/>
                    <a:pt x="2851404" y="1815294"/>
                  </a:cubicBezTo>
                  <a:cubicBezTo>
                    <a:pt x="2850749" y="1818297"/>
                    <a:pt x="2845611" y="1830181"/>
                    <a:pt x="2837026" y="1819642"/>
                  </a:cubicBezTo>
                  <a:cubicBezTo>
                    <a:pt x="2834629" y="1816995"/>
                    <a:pt x="2830592" y="1816796"/>
                    <a:pt x="2830873" y="1821362"/>
                  </a:cubicBezTo>
                  <a:cubicBezTo>
                    <a:pt x="2831310" y="1833016"/>
                    <a:pt x="2828102" y="1826283"/>
                    <a:pt x="2822626" y="1824495"/>
                  </a:cubicBezTo>
                  <a:cubicBezTo>
                    <a:pt x="2815158" y="1822104"/>
                    <a:pt x="2816729" y="1831285"/>
                    <a:pt x="2815520" y="1835271"/>
                  </a:cubicBezTo>
                  <a:cubicBezTo>
                    <a:pt x="2812599" y="1843220"/>
                    <a:pt x="2811821" y="1848744"/>
                    <a:pt x="2802416" y="1854855"/>
                  </a:cubicBezTo>
                  <a:cubicBezTo>
                    <a:pt x="2788824" y="1863794"/>
                    <a:pt x="2792094" y="1848782"/>
                    <a:pt x="2786090" y="1847475"/>
                  </a:cubicBezTo>
                  <a:cubicBezTo>
                    <a:pt x="2776940" y="1858656"/>
                    <a:pt x="2763904" y="1866611"/>
                    <a:pt x="2752811" y="1876178"/>
                  </a:cubicBezTo>
                  <a:cubicBezTo>
                    <a:pt x="2744365" y="1883348"/>
                    <a:pt x="2736474" y="1889533"/>
                    <a:pt x="2734287" y="1903081"/>
                  </a:cubicBezTo>
                  <a:cubicBezTo>
                    <a:pt x="2732003" y="1918648"/>
                    <a:pt x="2714980" y="1925394"/>
                    <a:pt x="2702448" y="1933373"/>
                  </a:cubicBezTo>
                  <a:cubicBezTo>
                    <a:pt x="2693043" y="1939484"/>
                    <a:pt x="2680405" y="1939366"/>
                    <a:pt x="2679608" y="1955511"/>
                  </a:cubicBezTo>
                  <a:cubicBezTo>
                    <a:pt x="2679359" y="1960557"/>
                    <a:pt x="2670078" y="1964144"/>
                    <a:pt x="2667786" y="1969595"/>
                  </a:cubicBezTo>
                  <a:cubicBezTo>
                    <a:pt x="2666024" y="1974566"/>
                    <a:pt x="2670266" y="1980844"/>
                    <a:pt x="2667445" y="1986773"/>
                  </a:cubicBezTo>
                  <a:cubicBezTo>
                    <a:pt x="2661342" y="1987484"/>
                    <a:pt x="2661590" y="1982439"/>
                    <a:pt x="2661259" y="1978882"/>
                  </a:cubicBezTo>
                  <a:cubicBezTo>
                    <a:pt x="2660094" y="1971744"/>
                    <a:pt x="2653056" y="1970891"/>
                    <a:pt x="2651872" y="1974373"/>
                  </a:cubicBezTo>
                  <a:cubicBezTo>
                    <a:pt x="2648247" y="1986332"/>
                    <a:pt x="2636488" y="1978672"/>
                    <a:pt x="2631674" y="1983997"/>
                  </a:cubicBezTo>
                  <a:cubicBezTo>
                    <a:pt x="2624163" y="1992730"/>
                    <a:pt x="2613336" y="1986632"/>
                    <a:pt x="2605039" y="1990776"/>
                  </a:cubicBezTo>
                  <a:cubicBezTo>
                    <a:pt x="2589480" y="1998606"/>
                    <a:pt x="2573441" y="2005906"/>
                    <a:pt x="2559297" y="2015830"/>
                  </a:cubicBezTo>
                  <a:cubicBezTo>
                    <a:pt x="2533124" y="2033757"/>
                    <a:pt x="2501320" y="2042809"/>
                    <a:pt x="2476538" y="2063334"/>
                  </a:cubicBezTo>
                  <a:cubicBezTo>
                    <a:pt x="2474419" y="2065252"/>
                    <a:pt x="2468970" y="2062961"/>
                    <a:pt x="2470713" y="2068610"/>
                  </a:cubicBezTo>
                  <a:cubicBezTo>
                    <a:pt x="2472003" y="2073225"/>
                    <a:pt x="2476693" y="2070422"/>
                    <a:pt x="2479720" y="2070571"/>
                  </a:cubicBezTo>
                  <a:cubicBezTo>
                    <a:pt x="2505477" y="2071337"/>
                    <a:pt x="2528679" y="2062366"/>
                    <a:pt x="2552385" y="2053420"/>
                  </a:cubicBezTo>
                  <a:cubicBezTo>
                    <a:pt x="2568473" y="2045110"/>
                    <a:pt x="2584585" y="2036296"/>
                    <a:pt x="2602014" y="2031592"/>
                  </a:cubicBezTo>
                  <a:cubicBezTo>
                    <a:pt x="2589663" y="2046155"/>
                    <a:pt x="2571781" y="2049825"/>
                    <a:pt x="2555287" y="2056093"/>
                  </a:cubicBezTo>
                  <a:cubicBezTo>
                    <a:pt x="2542151" y="2066065"/>
                    <a:pt x="2521565" y="2063027"/>
                    <a:pt x="2513581" y="2081346"/>
                  </a:cubicBezTo>
                  <a:cubicBezTo>
                    <a:pt x="2513531" y="2082355"/>
                    <a:pt x="2504218" y="2076332"/>
                    <a:pt x="2498320" y="2083121"/>
                  </a:cubicBezTo>
                  <a:cubicBezTo>
                    <a:pt x="2491338" y="2091375"/>
                    <a:pt x="2482868" y="2099049"/>
                    <a:pt x="2481815" y="2110124"/>
                  </a:cubicBezTo>
                  <a:cubicBezTo>
                    <a:pt x="2481492" y="2116683"/>
                    <a:pt x="2476322" y="2118956"/>
                    <a:pt x="2472541" y="2123828"/>
                  </a:cubicBezTo>
                  <a:cubicBezTo>
                    <a:pt x="2467870" y="2116011"/>
                    <a:pt x="2470049" y="2092347"/>
                    <a:pt x="2453743" y="2115314"/>
                  </a:cubicBezTo>
                  <a:cubicBezTo>
                    <a:pt x="2434540" y="2104757"/>
                    <a:pt x="2443634" y="2125436"/>
                    <a:pt x="2436826" y="2130158"/>
                  </a:cubicBezTo>
                  <a:cubicBezTo>
                    <a:pt x="2434720" y="2111340"/>
                    <a:pt x="2419939" y="2113646"/>
                    <a:pt x="2407376" y="2112015"/>
                  </a:cubicBezTo>
                  <a:cubicBezTo>
                    <a:pt x="2406368" y="2111965"/>
                    <a:pt x="2404854" y="2111890"/>
                    <a:pt x="2404324" y="2112370"/>
                  </a:cubicBezTo>
                  <a:cubicBezTo>
                    <a:pt x="2392172" y="2122897"/>
                    <a:pt x="2376886" y="2125177"/>
                    <a:pt x="2362486" y="2130030"/>
                  </a:cubicBezTo>
                  <a:cubicBezTo>
                    <a:pt x="2357870" y="2131319"/>
                    <a:pt x="2354720" y="2133693"/>
                    <a:pt x="2351418" y="2139093"/>
                  </a:cubicBezTo>
                  <a:cubicBezTo>
                    <a:pt x="2342069" y="2154310"/>
                    <a:pt x="2342156" y="2132062"/>
                    <a:pt x="2333982" y="2133681"/>
                  </a:cubicBezTo>
                  <a:cubicBezTo>
                    <a:pt x="2330906" y="2134541"/>
                    <a:pt x="2331742" y="2138122"/>
                    <a:pt x="2330558" y="2141605"/>
                  </a:cubicBezTo>
                  <a:cubicBezTo>
                    <a:pt x="2328141" y="2149577"/>
                    <a:pt x="2325090" y="2149933"/>
                    <a:pt x="2318274" y="2144539"/>
                  </a:cubicBezTo>
                  <a:cubicBezTo>
                    <a:pt x="2315852" y="2142396"/>
                    <a:pt x="2312849" y="2141743"/>
                    <a:pt x="2310228" y="2143636"/>
                  </a:cubicBezTo>
                  <a:cubicBezTo>
                    <a:pt x="2302311" y="2150326"/>
                    <a:pt x="2292427" y="2155908"/>
                    <a:pt x="2287967" y="2164286"/>
                  </a:cubicBezTo>
                  <a:lnTo>
                    <a:pt x="2287248" y="2165306"/>
                  </a:lnTo>
                  <a:close/>
                  <a:moveTo>
                    <a:pt x="0" y="1178788"/>
                  </a:moveTo>
                  <a:lnTo>
                    <a:pt x="9803" y="1160011"/>
                  </a:lnTo>
                  <a:cubicBezTo>
                    <a:pt x="15675" y="1151613"/>
                    <a:pt x="22116" y="1143531"/>
                    <a:pt x="27420" y="1134690"/>
                  </a:cubicBezTo>
                  <a:cubicBezTo>
                    <a:pt x="29440" y="1130650"/>
                    <a:pt x="31966" y="1131660"/>
                    <a:pt x="34997" y="1133175"/>
                  </a:cubicBezTo>
                  <a:cubicBezTo>
                    <a:pt x="34491" y="1133680"/>
                    <a:pt x="33987" y="1134690"/>
                    <a:pt x="33481" y="1135701"/>
                  </a:cubicBezTo>
                  <a:cubicBezTo>
                    <a:pt x="33481" y="1136206"/>
                    <a:pt x="32976" y="1136711"/>
                    <a:pt x="32976" y="1137216"/>
                  </a:cubicBezTo>
                  <a:cubicBezTo>
                    <a:pt x="32976" y="1137721"/>
                    <a:pt x="33987" y="1138227"/>
                    <a:pt x="34491" y="1138227"/>
                  </a:cubicBezTo>
                  <a:cubicBezTo>
                    <a:pt x="37523" y="1138732"/>
                    <a:pt x="40554" y="1135701"/>
                    <a:pt x="43584" y="1138732"/>
                  </a:cubicBezTo>
                  <a:cubicBezTo>
                    <a:pt x="36512" y="1148329"/>
                    <a:pt x="33481" y="1159442"/>
                    <a:pt x="24389" y="1167525"/>
                  </a:cubicBezTo>
                  <a:cubicBezTo>
                    <a:pt x="25399" y="1168029"/>
                    <a:pt x="26914" y="1168535"/>
                    <a:pt x="27925" y="1169040"/>
                  </a:cubicBezTo>
                  <a:cubicBezTo>
                    <a:pt x="27420" y="1169040"/>
                    <a:pt x="27420" y="1169546"/>
                    <a:pt x="26914" y="1170050"/>
                  </a:cubicBezTo>
                  <a:lnTo>
                    <a:pt x="15905" y="11856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44"/>
            <p:cNvGrpSpPr/>
            <p:nvPr/>
          </p:nvGrpSpPr>
          <p:grpSpPr>
            <a:xfrm rot="4643159">
              <a:off x="1129314" y="3029431"/>
              <a:ext cx="2813181" cy="1986281"/>
              <a:chOff x="5372150" y="1838133"/>
              <a:chExt cx="5665002" cy="3999846"/>
            </a:xfrm>
          </p:grpSpPr>
          <p:sp>
            <p:nvSpPr>
              <p:cNvPr id="1789" name="Google Shape;1789;p44"/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/>
                <a:ahLst/>
                <a:cxnLst/>
                <a:rect l="l" t="t" r="r" b="b"/>
                <a:pathLst>
                  <a:path w="2382202" h="1982296" extrusionOk="0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4"/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/>
                <a:ahLst/>
                <a:cxnLst/>
                <a:rect l="l" t="t" r="r" b="b"/>
                <a:pathLst>
                  <a:path w="415956" h="524298" extrusionOk="0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4"/>
              <p:cNvSpPr/>
              <p:nvPr/>
            </p:nvSpPr>
            <p:spPr>
              <a:xfrm>
                <a:off x="5372150" y="3138710"/>
                <a:ext cx="4112949" cy="2699269"/>
              </a:xfrm>
              <a:custGeom>
                <a:avLst/>
                <a:gdLst/>
                <a:ahLst/>
                <a:cxnLst/>
                <a:rect l="l" t="t" r="r" b="b"/>
                <a:pathLst>
                  <a:path w="4112949" h="2699269" extrusionOk="0">
                    <a:moveTo>
                      <a:pt x="4111615" y="1935938"/>
                    </a:moveTo>
                    <a:cubicBezTo>
                      <a:pt x="4114867" y="1845710"/>
                      <a:pt x="4118118" y="1683136"/>
                      <a:pt x="4044147" y="1618107"/>
                    </a:cubicBezTo>
                    <a:cubicBezTo>
                      <a:pt x="4019761" y="1597786"/>
                      <a:pt x="585401" y="11883"/>
                      <a:pt x="578085" y="7819"/>
                    </a:cubicBezTo>
                    <a:cubicBezTo>
                      <a:pt x="556951" y="-4374"/>
                      <a:pt x="537442" y="-1123"/>
                      <a:pt x="517120" y="9445"/>
                    </a:cubicBezTo>
                    <a:cubicBezTo>
                      <a:pt x="326097" y="112679"/>
                      <a:pt x="166775" y="251679"/>
                      <a:pt x="75734" y="452457"/>
                    </a:cubicBezTo>
                    <a:cubicBezTo>
                      <a:pt x="31839" y="550001"/>
                      <a:pt x="6640" y="655673"/>
                      <a:pt x="950" y="762972"/>
                    </a:cubicBezTo>
                    <a:cubicBezTo>
                      <a:pt x="-5553" y="876773"/>
                      <a:pt x="22898" y="979194"/>
                      <a:pt x="38342" y="1090557"/>
                    </a:cubicBezTo>
                    <a:cubicBezTo>
                      <a:pt x="41594" y="1112504"/>
                      <a:pt x="54599" y="1123072"/>
                      <a:pt x="73295" y="1132013"/>
                    </a:cubicBezTo>
                    <a:cubicBezTo>
                      <a:pt x="152956" y="1167779"/>
                      <a:pt x="3531229" y="2695155"/>
                      <a:pt x="3528790" y="2699219"/>
                    </a:cubicBezTo>
                    <a:cubicBezTo>
                      <a:pt x="3746638" y="2703284"/>
                      <a:pt x="3944977" y="2461049"/>
                      <a:pt x="4030328" y="2278967"/>
                    </a:cubicBezTo>
                    <a:cubicBezTo>
                      <a:pt x="4079913" y="2173295"/>
                      <a:pt x="4106738" y="2057868"/>
                      <a:pt x="4111615" y="1941628"/>
                    </a:cubicBezTo>
                    <a:cubicBezTo>
                      <a:pt x="4111615" y="1939189"/>
                      <a:pt x="4111615" y="1937564"/>
                      <a:pt x="4111615" y="1935938"/>
                    </a:cubicBezTo>
                    <a:lnTo>
                      <a:pt x="4111615" y="1935938"/>
                    </a:lnTo>
                    <a:close/>
                    <a:moveTo>
                      <a:pt x="7453" y="747527"/>
                    </a:move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close/>
                  </a:path>
                </a:pathLst>
              </a:custGeom>
              <a:gradFill>
                <a:gsLst>
                  <a:gs pos="0">
                    <a:srgbClr val="186B70"/>
                  </a:gs>
                  <a:gs pos="22000">
                    <a:srgbClr val="25A1A9"/>
                  </a:gs>
                  <a:gs pos="44000">
                    <a:srgbClr val="ACE9ED"/>
                  </a:gs>
                  <a:gs pos="73000">
                    <a:srgbClr val="30C8D1"/>
                  </a:gs>
                  <a:gs pos="100000">
                    <a:srgbClr val="1F868C"/>
                  </a:gs>
                </a:gsLst>
                <a:lin ang="17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4"/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/>
                <a:ahLst/>
                <a:cxnLst/>
                <a:rect l="l" t="t" r="r" b="b"/>
                <a:pathLst>
                  <a:path w="610237" h="970914" extrusionOk="0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4"/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/>
                <a:ahLst/>
                <a:cxnLst/>
                <a:rect l="l" t="t" r="r" b="b"/>
                <a:pathLst>
                  <a:path w="570142" h="913202" extrusionOk="0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4"/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/>
                <a:ahLst/>
                <a:cxnLst/>
                <a:rect l="l" t="t" r="r" b="b"/>
                <a:pathLst>
                  <a:path w="350403" h="500802" extrusionOk="0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4"/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/>
                <a:ahLst/>
                <a:cxnLst/>
                <a:rect l="l" t="t" r="r" b="b"/>
                <a:pathLst>
                  <a:path w="3113241" h="935790" extrusionOk="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4"/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0643" extrusionOk="0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4"/>
              <p:cNvSpPr/>
              <p:nvPr/>
            </p:nvSpPr>
            <p:spPr>
              <a:xfrm>
                <a:off x="8841637" y="5193326"/>
                <a:ext cx="349502" cy="569197"/>
              </a:xfrm>
              <a:custGeom>
                <a:avLst/>
                <a:gdLst/>
                <a:ahLst/>
                <a:cxnLst/>
                <a:rect l="l" t="t" r="r" b="b"/>
                <a:pathLst>
                  <a:path w="349502" h="569197" extrusionOk="0">
                    <a:moveTo>
                      <a:pt x="97507" y="10567"/>
                    </a:moveTo>
                    <a:cubicBezTo>
                      <a:pt x="63367" y="87790"/>
                      <a:pt x="35730" y="167451"/>
                      <a:pt x="19472" y="250363"/>
                    </a:cubicBezTo>
                    <a:cubicBezTo>
                      <a:pt x="10531" y="295884"/>
                      <a:pt x="8092" y="342217"/>
                      <a:pt x="8905" y="388550"/>
                    </a:cubicBezTo>
                    <a:cubicBezTo>
                      <a:pt x="10531" y="424316"/>
                      <a:pt x="15408" y="458457"/>
                      <a:pt x="31665" y="490159"/>
                    </a:cubicBezTo>
                    <a:cubicBezTo>
                      <a:pt x="64180" y="553562"/>
                      <a:pt x="115391" y="569006"/>
                      <a:pt x="179607" y="541369"/>
                    </a:cubicBezTo>
                    <a:cubicBezTo>
                      <a:pt x="245449" y="512919"/>
                      <a:pt x="294221" y="463334"/>
                      <a:pt x="338929" y="409685"/>
                    </a:cubicBezTo>
                    <a:cubicBezTo>
                      <a:pt x="341367" y="406433"/>
                      <a:pt x="344619" y="403182"/>
                      <a:pt x="347870" y="400743"/>
                    </a:cubicBezTo>
                    <a:cubicBezTo>
                      <a:pt x="353560" y="412936"/>
                      <a:pt x="342993" y="418626"/>
                      <a:pt x="337303" y="425129"/>
                    </a:cubicBezTo>
                    <a:cubicBezTo>
                      <a:pt x="295034" y="472275"/>
                      <a:pt x="251139" y="519422"/>
                      <a:pt x="193426" y="548685"/>
                    </a:cubicBezTo>
                    <a:cubicBezTo>
                      <a:pt x="167414" y="561691"/>
                      <a:pt x="139777" y="570632"/>
                      <a:pt x="110513" y="569006"/>
                    </a:cubicBezTo>
                    <a:cubicBezTo>
                      <a:pt x="68244" y="566568"/>
                      <a:pt x="41420" y="541369"/>
                      <a:pt x="24349" y="505603"/>
                    </a:cubicBezTo>
                    <a:cubicBezTo>
                      <a:pt x="-37" y="453580"/>
                      <a:pt x="-2475" y="396679"/>
                      <a:pt x="1589" y="340591"/>
                    </a:cubicBezTo>
                    <a:cubicBezTo>
                      <a:pt x="4841" y="287755"/>
                      <a:pt x="15408" y="236544"/>
                      <a:pt x="25975" y="184521"/>
                    </a:cubicBezTo>
                    <a:cubicBezTo>
                      <a:pt x="43858" y="121930"/>
                      <a:pt x="66619" y="60152"/>
                      <a:pt x="92630" y="0"/>
                    </a:cubicBezTo>
                    <a:cubicBezTo>
                      <a:pt x="95069" y="4877"/>
                      <a:pt x="96695" y="8129"/>
                      <a:pt x="97507" y="10567"/>
                    </a:cubicBezTo>
                    <a:lnTo>
                      <a:pt x="97507" y="105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44"/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/>
                <a:ahLst/>
                <a:cxnLst/>
                <a:rect l="l" t="t" r="r" b="b"/>
                <a:pathLst>
                  <a:path w="1438617" h="553309" extrusionOk="0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44"/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/>
                <a:ahLst/>
                <a:cxnLst/>
                <a:rect l="l" t="t" r="r" b="b"/>
                <a:pathLst>
                  <a:path w="421889" h="96181" extrusionOk="0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44"/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/>
                <a:ahLst/>
                <a:cxnLst/>
                <a:rect l="l" t="t" r="r" b="b"/>
                <a:pathLst>
                  <a:path w="1797247" h="1283339" extrusionOk="0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44"/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/>
                <a:ahLst/>
                <a:cxnLst/>
                <a:rect l="l" t="t" r="r" b="b"/>
                <a:pathLst>
                  <a:path w="581703" h="278000" extrusionOk="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44"/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/>
                <a:ahLst/>
                <a:cxnLst/>
                <a:rect l="l" t="t" r="r" b="b"/>
                <a:pathLst>
                  <a:path w="1085176" h="751088" extrusionOk="0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rgbClr val="317D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44"/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/>
                <a:ahLst/>
                <a:cxnLst/>
                <a:rect l="l" t="t" r="r" b="b"/>
                <a:pathLst>
                  <a:path w="803111" h="392614" extrusionOk="0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44"/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543807" h="430210" extrusionOk="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44"/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/>
                <a:ahLst/>
                <a:cxnLst/>
                <a:rect l="l" t="t" r="r" b="b"/>
                <a:pathLst>
                  <a:path w="454204" h="285316" extrusionOk="0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44"/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/>
                <a:ahLst/>
                <a:cxnLst/>
                <a:rect l="l" t="t" r="r" b="b"/>
                <a:pathLst>
                  <a:path w="394240" h="225163" extrusionOk="0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44"/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/>
                <a:ahLst/>
                <a:cxnLst/>
                <a:rect l="l" t="t" r="r" b="b"/>
                <a:pathLst>
                  <a:path w="357840" h="225976" extrusionOk="0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44"/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/>
                <a:ahLst/>
                <a:cxnLst/>
                <a:rect l="l" t="t" r="r" b="b"/>
                <a:pathLst>
                  <a:path w="371479" h="209719" extrusionOk="0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9" name="Google Shape;1809;p44"/>
          <p:cNvGrpSpPr/>
          <p:nvPr/>
        </p:nvGrpSpPr>
        <p:grpSpPr>
          <a:xfrm>
            <a:off x="4988053" y="960495"/>
            <a:ext cx="2315888" cy="3600811"/>
            <a:chOff x="7366779" y="430322"/>
            <a:chExt cx="4147879" cy="6449243"/>
          </a:xfrm>
        </p:grpSpPr>
        <p:grpSp>
          <p:nvGrpSpPr>
            <p:cNvPr id="1810" name="Google Shape;1810;p44"/>
            <p:cNvGrpSpPr/>
            <p:nvPr/>
          </p:nvGrpSpPr>
          <p:grpSpPr>
            <a:xfrm>
              <a:off x="8442995" y="430322"/>
              <a:ext cx="2641976" cy="3727096"/>
              <a:chOff x="8442995" y="430322"/>
              <a:chExt cx="2641976" cy="3727096"/>
            </a:xfrm>
          </p:grpSpPr>
          <p:grpSp>
            <p:nvGrpSpPr>
              <p:cNvPr id="1811" name="Google Shape;1811;p44"/>
              <p:cNvGrpSpPr/>
              <p:nvPr/>
            </p:nvGrpSpPr>
            <p:grpSpPr>
              <a:xfrm>
                <a:off x="8442995" y="1506027"/>
                <a:ext cx="2641976" cy="2651391"/>
                <a:chOff x="206600" y="3140948"/>
                <a:chExt cx="5269469" cy="3095767"/>
              </a:xfrm>
            </p:grpSpPr>
            <p:grpSp>
              <p:nvGrpSpPr>
                <p:cNvPr id="1812" name="Google Shape;1812;p44"/>
                <p:cNvGrpSpPr/>
                <p:nvPr/>
              </p:nvGrpSpPr>
              <p:grpSpPr>
                <a:xfrm>
                  <a:off x="1117436" y="3140948"/>
                  <a:ext cx="3452745" cy="2299248"/>
                  <a:chOff x="539552" y="4441690"/>
                  <a:chExt cx="3596930" cy="427470"/>
                </a:xfrm>
              </p:grpSpPr>
              <p:sp>
                <p:nvSpPr>
                  <p:cNvPr id="1813" name="Google Shape;1813;p44"/>
                  <p:cNvSpPr/>
                  <p:nvPr/>
                </p:nvSpPr>
                <p:spPr>
                  <a:xfrm>
                    <a:off x="539552" y="4597952"/>
                    <a:ext cx="720079" cy="271208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/>
                      </a:gs>
                      <a:gs pos="68000">
                        <a:srgbClr val="F36622"/>
                      </a:gs>
                      <a:gs pos="100000">
                        <a:srgbClr val="F3662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4" name="Google Shape;1814;p44"/>
                  <p:cNvSpPr/>
                  <p:nvPr/>
                </p:nvSpPr>
                <p:spPr>
                  <a:xfrm>
                    <a:off x="1258765" y="4475830"/>
                    <a:ext cx="720079" cy="393330"/>
                  </a:xfrm>
                  <a:prstGeom prst="rect">
                    <a:avLst/>
                  </a:prstGeom>
                  <a:gradFill>
                    <a:gsLst>
                      <a:gs pos="0">
                        <a:srgbClr val="E0BD11"/>
                      </a:gs>
                      <a:gs pos="68000">
                        <a:srgbClr val="F0D23E"/>
                      </a:gs>
                      <a:gs pos="100000">
                        <a:srgbClr val="F0D23E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5" name="Google Shape;1815;p44"/>
                  <p:cNvSpPr/>
                  <p:nvPr/>
                </p:nvSpPr>
                <p:spPr>
                  <a:xfrm>
                    <a:off x="1977977" y="4655344"/>
                    <a:ext cx="720079" cy="213816"/>
                  </a:xfrm>
                  <a:prstGeom prst="rect">
                    <a:avLst/>
                  </a:prstGeom>
                  <a:gradFill>
                    <a:gsLst>
                      <a:gs pos="0">
                        <a:srgbClr val="2BBCC5"/>
                      </a:gs>
                      <a:gs pos="64192">
                        <a:schemeClr val="accent6"/>
                      </a:gs>
                      <a:gs pos="100000">
                        <a:schemeClr val="accent6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6" name="Google Shape;1816;p44"/>
                  <p:cNvSpPr/>
                  <p:nvPr/>
                </p:nvSpPr>
                <p:spPr>
                  <a:xfrm>
                    <a:off x="2697190" y="4500958"/>
                    <a:ext cx="720079" cy="368201"/>
                  </a:xfrm>
                  <a:prstGeom prst="rect">
                    <a:avLst/>
                  </a:prstGeom>
                  <a:gradFill>
                    <a:gsLst>
                      <a:gs pos="0">
                        <a:srgbClr val="D81330"/>
                      </a:gs>
                      <a:gs pos="68000">
                        <a:schemeClr val="accent3"/>
                      </a:gs>
                      <a:gs pos="100000">
                        <a:schemeClr val="accent3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7" name="Google Shape;1817;p44"/>
                  <p:cNvSpPr/>
                  <p:nvPr/>
                </p:nvSpPr>
                <p:spPr>
                  <a:xfrm>
                    <a:off x="3416403" y="4441690"/>
                    <a:ext cx="720079" cy="427470"/>
                  </a:xfrm>
                  <a:prstGeom prst="rect">
                    <a:avLst/>
                  </a:prstGeom>
                  <a:gradFill>
                    <a:gsLst>
                      <a:gs pos="0">
                        <a:srgbClr val="35B083"/>
                      </a:gs>
                      <a:gs pos="68000">
                        <a:srgbClr val="53CB9F"/>
                      </a:gs>
                      <a:gs pos="100000">
                        <a:srgbClr val="53CB9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18" name="Google Shape;1818;p44"/>
                <p:cNvGrpSpPr/>
                <p:nvPr/>
              </p:nvGrpSpPr>
              <p:grpSpPr>
                <a:xfrm>
                  <a:off x="539165" y="5434659"/>
                  <a:ext cx="4607578" cy="360394"/>
                  <a:chOff x="539165" y="5434659"/>
                  <a:chExt cx="4607578" cy="360394"/>
                </a:xfrm>
              </p:grpSpPr>
              <p:sp>
                <p:nvSpPr>
                  <p:cNvPr id="1819" name="Google Shape;1819;p44"/>
                  <p:cNvSpPr/>
                  <p:nvPr/>
                </p:nvSpPr>
                <p:spPr>
                  <a:xfrm>
                    <a:off x="539165" y="5434659"/>
                    <a:ext cx="1279760" cy="360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759" h="369199" extrusionOk="0">
                        <a:moveTo>
                          <a:pt x="583376" y="1763"/>
                        </a:moveTo>
                        <a:lnTo>
                          <a:pt x="1279759" y="0"/>
                        </a:lnTo>
                        <a:lnTo>
                          <a:pt x="922180" y="366245"/>
                        </a:lnTo>
                        <a:lnTo>
                          <a:pt x="0" y="369199"/>
                        </a:lnTo>
                        <a:lnTo>
                          <a:pt x="583376" y="176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8A882"/>
                      </a:gs>
                      <a:gs pos="68000">
                        <a:srgbClr val="F36622"/>
                      </a:gs>
                      <a:gs pos="100000">
                        <a:srgbClr val="F36622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0" name="Google Shape;1820;p44"/>
                  <p:cNvSpPr/>
                  <p:nvPr/>
                </p:nvSpPr>
                <p:spPr>
                  <a:xfrm>
                    <a:off x="1459325" y="5437285"/>
                    <a:ext cx="1044250" cy="354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249" h="362367" extrusionOk="0">
                        <a:moveTo>
                          <a:pt x="352370" y="0"/>
                        </a:moveTo>
                        <a:lnTo>
                          <a:pt x="1044249" y="2536"/>
                        </a:lnTo>
                        <a:lnTo>
                          <a:pt x="922617" y="362367"/>
                        </a:lnTo>
                        <a:lnTo>
                          <a:pt x="0" y="359190"/>
                        </a:lnTo>
                        <a:lnTo>
                          <a:pt x="35237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3DA63"/>
                      </a:gs>
                      <a:gs pos="68000">
                        <a:srgbClr val="E0BD11"/>
                      </a:gs>
                      <a:gs pos="100000">
                        <a:srgbClr val="E0BD1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1" name="Google Shape;1821;p44"/>
                  <p:cNvSpPr/>
                  <p:nvPr/>
                </p:nvSpPr>
                <p:spPr>
                  <a:xfrm>
                    <a:off x="2380613" y="5437277"/>
                    <a:ext cx="923341" cy="352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3342" h="364592" extrusionOk="0">
                        <a:moveTo>
                          <a:pt x="115838" y="2553"/>
                        </a:moveTo>
                        <a:lnTo>
                          <a:pt x="810585" y="0"/>
                        </a:lnTo>
                        <a:lnTo>
                          <a:pt x="923342" y="364592"/>
                        </a:lnTo>
                        <a:lnTo>
                          <a:pt x="0" y="364202"/>
                        </a:lnTo>
                        <a:lnTo>
                          <a:pt x="115838" y="25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1E2E6"/>
                      </a:gs>
                      <a:gs pos="68000">
                        <a:srgbClr val="3ECCD4"/>
                      </a:gs>
                      <a:gs pos="100000">
                        <a:srgbClr val="3ECCD4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2" name="Google Shape;1822;p44"/>
                  <p:cNvSpPr/>
                  <p:nvPr/>
                </p:nvSpPr>
                <p:spPr>
                  <a:xfrm>
                    <a:off x="3189479" y="5434827"/>
                    <a:ext cx="1037256" cy="35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7254" h="359360" extrusionOk="0">
                        <a:moveTo>
                          <a:pt x="0" y="0"/>
                        </a:moveTo>
                        <a:lnTo>
                          <a:pt x="689436" y="76"/>
                        </a:lnTo>
                        <a:lnTo>
                          <a:pt x="1037254" y="356623"/>
                        </a:lnTo>
                        <a:lnTo>
                          <a:pt x="115657" y="3593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15F75"/>
                      </a:gs>
                      <a:gs pos="68000">
                        <a:srgbClr val="D81330"/>
                      </a:gs>
                      <a:gs pos="100000">
                        <a:srgbClr val="D81330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3" name="Google Shape;1823;p44"/>
                  <p:cNvSpPr/>
                  <p:nvPr/>
                </p:nvSpPr>
                <p:spPr>
                  <a:xfrm>
                    <a:off x="3878966" y="5439744"/>
                    <a:ext cx="1267777" cy="351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78" h="352946" extrusionOk="0">
                        <a:moveTo>
                          <a:pt x="0" y="0"/>
                        </a:moveTo>
                        <a:lnTo>
                          <a:pt x="691533" y="69"/>
                        </a:lnTo>
                        <a:lnTo>
                          <a:pt x="1267778" y="350634"/>
                        </a:lnTo>
                        <a:lnTo>
                          <a:pt x="350373" y="3529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5D5B2"/>
                      </a:gs>
                      <a:gs pos="68000">
                        <a:srgbClr val="35B083"/>
                      </a:gs>
                      <a:gs pos="100000">
                        <a:srgbClr val="35B083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24" name="Google Shape;1824;p44"/>
                <p:cNvSpPr/>
                <p:nvPr/>
              </p:nvSpPr>
              <p:spPr>
                <a:xfrm>
                  <a:off x="827584" y="5368840"/>
                  <a:ext cx="4032448" cy="123668"/>
                </a:xfrm>
                <a:prstGeom prst="ellipse">
                  <a:avLst/>
                </a:prstGeom>
                <a:solidFill>
                  <a:schemeClr val="dk1">
                    <a:alpha val="4705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25" name="Google Shape;1825;p44"/>
                <p:cNvGrpSpPr/>
                <p:nvPr/>
              </p:nvGrpSpPr>
              <p:grpSpPr>
                <a:xfrm>
                  <a:off x="539552" y="5789608"/>
                  <a:ext cx="4608513" cy="447107"/>
                  <a:chOff x="539552" y="5789608"/>
                  <a:chExt cx="3596931" cy="447107"/>
                </a:xfrm>
              </p:grpSpPr>
              <p:sp>
                <p:nvSpPr>
                  <p:cNvPr id="1826" name="Google Shape;1826;p44"/>
                  <p:cNvSpPr/>
                  <p:nvPr/>
                </p:nvSpPr>
                <p:spPr>
                  <a:xfrm>
                    <a:off x="539552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/>
                      </a:gs>
                      <a:gs pos="68000">
                        <a:srgbClr val="F79E73"/>
                      </a:gs>
                      <a:gs pos="100000">
                        <a:srgbClr val="F79E73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7" name="Google Shape;1827;p44"/>
                  <p:cNvSpPr/>
                  <p:nvPr/>
                </p:nvSpPr>
                <p:spPr>
                  <a:xfrm>
                    <a:off x="1258764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68000">
                        <a:srgbClr val="F0D651"/>
                      </a:gs>
                      <a:gs pos="100000">
                        <a:srgbClr val="F0D65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8" name="Google Shape;1828;p44"/>
                  <p:cNvSpPr/>
                  <p:nvPr/>
                </p:nvSpPr>
                <p:spPr>
                  <a:xfrm>
                    <a:off x="1977977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rgbClr val="5AD3DA"/>
                      </a:gs>
                      <a:gs pos="68000">
                        <a:srgbClr val="30C8D1"/>
                      </a:gs>
                      <a:gs pos="100000">
                        <a:srgbClr val="30C8D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9" name="Google Shape;1829;p44"/>
                  <p:cNvSpPr/>
                  <p:nvPr/>
                </p:nvSpPr>
                <p:spPr>
                  <a:xfrm>
                    <a:off x="2697190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3"/>
                      </a:gs>
                      <a:gs pos="68000">
                        <a:srgbClr val="EE4D65"/>
                      </a:gs>
                      <a:gs pos="100000">
                        <a:srgbClr val="EE4D65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0" name="Google Shape;1830;p44"/>
                  <p:cNvSpPr/>
                  <p:nvPr/>
                </p:nvSpPr>
                <p:spPr>
                  <a:xfrm>
                    <a:off x="3416403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4"/>
                      </a:gs>
                      <a:gs pos="68000">
                        <a:srgbClr val="64CFA8"/>
                      </a:gs>
                      <a:gs pos="100000">
                        <a:srgbClr val="64CFA8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31" name="Google Shape;1831;p44"/>
                <p:cNvSpPr/>
                <p:nvPr/>
              </p:nvSpPr>
              <p:spPr>
                <a:xfrm>
                  <a:off x="206600" y="5767246"/>
                  <a:ext cx="5269469" cy="74325"/>
                </a:xfrm>
                <a:prstGeom prst="ellipse">
                  <a:avLst/>
                </a:prstGeom>
                <a:solidFill>
                  <a:schemeClr val="lt1">
                    <a:alpha val="2862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2" name="Google Shape;1832;p44"/>
              <p:cNvGrpSpPr/>
              <p:nvPr/>
            </p:nvGrpSpPr>
            <p:grpSpPr>
              <a:xfrm>
                <a:off x="8894537" y="430322"/>
                <a:ext cx="1743492" cy="2099923"/>
                <a:chOff x="8894537" y="430322"/>
                <a:chExt cx="1743492" cy="2099923"/>
              </a:xfrm>
            </p:grpSpPr>
            <p:sp>
              <p:nvSpPr>
                <p:cNvPr id="1833" name="Google Shape;1833;p44"/>
                <p:cNvSpPr/>
                <p:nvPr/>
              </p:nvSpPr>
              <p:spPr>
                <a:xfrm>
                  <a:off x="9241652" y="782847"/>
                  <a:ext cx="347472" cy="90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12" h="1444797" extrusionOk="0">
                      <a:moveTo>
                        <a:pt x="46527" y="1160562"/>
                      </a:moveTo>
                      <a:lnTo>
                        <a:pt x="46527" y="1237667"/>
                      </a:lnTo>
                      <a:lnTo>
                        <a:pt x="498284" y="1237667"/>
                      </a:lnTo>
                      <a:lnTo>
                        <a:pt x="498284" y="1160562"/>
                      </a:lnTo>
                      <a:close/>
                      <a:moveTo>
                        <a:pt x="46527" y="1038223"/>
                      </a:moveTo>
                      <a:lnTo>
                        <a:pt x="46527" y="1115328"/>
                      </a:lnTo>
                      <a:lnTo>
                        <a:pt x="498284" y="1115328"/>
                      </a:lnTo>
                      <a:lnTo>
                        <a:pt x="498284" y="1038223"/>
                      </a:lnTo>
                      <a:close/>
                      <a:moveTo>
                        <a:pt x="46527" y="919882"/>
                      </a:moveTo>
                      <a:lnTo>
                        <a:pt x="46527" y="996987"/>
                      </a:lnTo>
                      <a:lnTo>
                        <a:pt x="498284" y="996987"/>
                      </a:lnTo>
                      <a:lnTo>
                        <a:pt x="498284" y="919882"/>
                      </a:lnTo>
                      <a:close/>
                      <a:moveTo>
                        <a:pt x="46527" y="797544"/>
                      </a:moveTo>
                      <a:lnTo>
                        <a:pt x="46527" y="874649"/>
                      </a:lnTo>
                      <a:lnTo>
                        <a:pt x="498284" y="874649"/>
                      </a:lnTo>
                      <a:lnTo>
                        <a:pt x="498284" y="797544"/>
                      </a:lnTo>
                      <a:close/>
                      <a:moveTo>
                        <a:pt x="46527" y="675206"/>
                      </a:moveTo>
                      <a:lnTo>
                        <a:pt x="46527" y="752311"/>
                      </a:lnTo>
                      <a:lnTo>
                        <a:pt x="498284" y="752311"/>
                      </a:lnTo>
                      <a:lnTo>
                        <a:pt x="498284" y="675206"/>
                      </a:lnTo>
                      <a:close/>
                      <a:moveTo>
                        <a:pt x="46527" y="552867"/>
                      </a:moveTo>
                      <a:lnTo>
                        <a:pt x="46527" y="629972"/>
                      </a:lnTo>
                      <a:lnTo>
                        <a:pt x="498284" y="629972"/>
                      </a:lnTo>
                      <a:lnTo>
                        <a:pt x="498284" y="552867"/>
                      </a:lnTo>
                      <a:close/>
                      <a:moveTo>
                        <a:pt x="46527" y="430529"/>
                      </a:moveTo>
                      <a:lnTo>
                        <a:pt x="46527" y="507634"/>
                      </a:lnTo>
                      <a:lnTo>
                        <a:pt x="498284" y="507634"/>
                      </a:lnTo>
                      <a:lnTo>
                        <a:pt x="498284" y="430529"/>
                      </a:lnTo>
                      <a:close/>
                      <a:moveTo>
                        <a:pt x="46527" y="308190"/>
                      </a:moveTo>
                      <a:lnTo>
                        <a:pt x="46527" y="385295"/>
                      </a:lnTo>
                      <a:lnTo>
                        <a:pt x="498284" y="385295"/>
                      </a:lnTo>
                      <a:lnTo>
                        <a:pt x="498284" y="308190"/>
                      </a:lnTo>
                      <a:close/>
                      <a:moveTo>
                        <a:pt x="46527" y="185852"/>
                      </a:moveTo>
                      <a:lnTo>
                        <a:pt x="46527" y="262957"/>
                      </a:lnTo>
                      <a:lnTo>
                        <a:pt x="498284" y="262957"/>
                      </a:lnTo>
                      <a:lnTo>
                        <a:pt x="498284" y="185852"/>
                      </a:lnTo>
                      <a:close/>
                      <a:moveTo>
                        <a:pt x="48758" y="0"/>
                      </a:moveTo>
                      <a:lnTo>
                        <a:pt x="95284" y="0"/>
                      </a:lnTo>
                      <a:lnTo>
                        <a:pt x="95284" y="82647"/>
                      </a:lnTo>
                      <a:lnTo>
                        <a:pt x="544812" y="82647"/>
                      </a:lnTo>
                      <a:lnTo>
                        <a:pt x="544812" y="1444797"/>
                      </a:lnTo>
                      <a:lnTo>
                        <a:pt x="0" y="1444797"/>
                      </a:lnTo>
                      <a:lnTo>
                        <a:pt x="0" y="82647"/>
                      </a:lnTo>
                      <a:lnTo>
                        <a:pt x="48758" y="826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8894537" y="1336358"/>
                  <a:ext cx="347472" cy="915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27" h="1465684" extrusionOk="0">
                      <a:moveTo>
                        <a:pt x="626340" y="1213401"/>
                      </a:moveTo>
                      <a:lnTo>
                        <a:pt x="626340" y="1303150"/>
                      </a:lnTo>
                      <a:lnTo>
                        <a:pt x="745634" y="1303150"/>
                      </a:lnTo>
                      <a:lnTo>
                        <a:pt x="745634" y="1213401"/>
                      </a:lnTo>
                      <a:close/>
                      <a:moveTo>
                        <a:pt x="441624" y="1213401"/>
                      </a:moveTo>
                      <a:lnTo>
                        <a:pt x="441624" y="1303150"/>
                      </a:lnTo>
                      <a:lnTo>
                        <a:pt x="560919" y="1303150"/>
                      </a:lnTo>
                      <a:lnTo>
                        <a:pt x="560919" y="1213401"/>
                      </a:lnTo>
                      <a:close/>
                      <a:moveTo>
                        <a:pt x="72193" y="1213401"/>
                      </a:moveTo>
                      <a:lnTo>
                        <a:pt x="72193" y="1303150"/>
                      </a:lnTo>
                      <a:lnTo>
                        <a:pt x="191488" y="1303150"/>
                      </a:lnTo>
                      <a:lnTo>
                        <a:pt x="191488" y="1213401"/>
                      </a:lnTo>
                      <a:close/>
                      <a:moveTo>
                        <a:pt x="626340" y="1070999"/>
                      </a:moveTo>
                      <a:lnTo>
                        <a:pt x="626340" y="1160749"/>
                      </a:lnTo>
                      <a:lnTo>
                        <a:pt x="745634" y="1160749"/>
                      </a:lnTo>
                      <a:lnTo>
                        <a:pt x="745634" y="1070999"/>
                      </a:lnTo>
                      <a:close/>
                      <a:moveTo>
                        <a:pt x="441624" y="1070999"/>
                      </a:moveTo>
                      <a:lnTo>
                        <a:pt x="441624" y="1160749"/>
                      </a:lnTo>
                      <a:lnTo>
                        <a:pt x="560919" y="1160749"/>
                      </a:lnTo>
                      <a:lnTo>
                        <a:pt x="560919" y="1070999"/>
                      </a:lnTo>
                      <a:close/>
                      <a:moveTo>
                        <a:pt x="256909" y="1070999"/>
                      </a:moveTo>
                      <a:lnTo>
                        <a:pt x="256909" y="1160749"/>
                      </a:lnTo>
                      <a:lnTo>
                        <a:pt x="376203" y="1160749"/>
                      </a:lnTo>
                      <a:lnTo>
                        <a:pt x="376203" y="1070999"/>
                      </a:lnTo>
                      <a:close/>
                      <a:moveTo>
                        <a:pt x="72193" y="1070999"/>
                      </a:moveTo>
                      <a:lnTo>
                        <a:pt x="72193" y="1160749"/>
                      </a:lnTo>
                      <a:lnTo>
                        <a:pt x="191488" y="1160749"/>
                      </a:lnTo>
                      <a:lnTo>
                        <a:pt x="191488" y="1070999"/>
                      </a:lnTo>
                      <a:close/>
                      <a:moveTo>
                        <a:pt x="626340" y="928598"/>
                      </a:moveTo>
                      <a:lnTo>
                        <a:pt x="626340" y="1018347"/>
                      </a:lnTo>
                      <a:lnTo>
                        <a:pt x="745634" y="1018347"/>
                      </a:lnTo>
                      <a:lnTo>
                        <a:pt x="745634" y="928598"/>
                      </a:lnTo>
                      <a:close/>
                      <a:moveTo>
                        <a:pt x="256909" y="928598"/>
                      </a:moveTo>
                      <a:lnTo>
                        <a:pt x="256909" y="1018347"/>
                      </a:lnTo>
                      <a:lnTo>
                        <a:pt x="376203" y="1018347"/>
                      </a:lnTo>
                      <a:lnTo>
                        <a:pt x="376203" y="928598"/>
                      </a:lnTo>
                      <a:close/>
                      <a:moveTo>
                        <a:pt x="72193" y="928598"/>
                      </a:moveTo>
                      <a:lnTo>
                        <a:pt x="72193" y="1018347"/>
                      </a:lnTo>
                      <a:lnTo>
                        <a:pt x="191488" y="1018347"/>
                      </a:lnTo>
                      <a:lnTo>
                        <a:pt x="191488" y="928598"/>
                      </a:lnTo>
                      <a:close/>
                      <a:moveTo>
                        <a:pt x="441624" y="786197"/>
                      </a:moveTo>
                      <a:lnTo>
                        <a:pt x="441624" y="875946"/>
                      </a:lnTo>
                      <a:lnTo>
                        <a:pt x="560919" y="875946"/>
                      </a:lnTo>
                      <a:lnTo>
                        <a:pt x="560919" y="786197"/>
                      </a:lnTo>
                      <a:close/>
                      <a:moveTo>
                        <a:pt x="256909" y="786197"/>
                      </a:moveTo>
                      <a:lnTo>
                        <a:pt x="256909" y="875946"/>
                      </a:lnTo>
                      <a:lnTo>
                        <a:pt x="376203" y="875946"/>
                      </a:lnTo>
                      <a:lnTo>
                        <a:pt x="376203" y="786197"/>
                      </a:lnTo>
                      <a:close/>
                      <a:moveTo>
                        <a:pt x="626340" y="643796"/>
                      </a:moveTo>
                      <a:lnTo>
                        <a:pt x="626340" y="733545"/>
                      </a:lnTo>
                      <a:lnTo>
                        <a:pt x="745634" y="733545"/>
                      </a:lnTo>
                      <a:lnTo>
                        <a:pt x="745634" y="643796"/>
                      </a:lnTo>
                      <a:close/>
                      <a:moveTo>
                        <a:pt x="441624" y="643796"/>
                      </a:moveTo>
                      <a:lnTo>
                        <a:pt x="441624" y="733545"/>
                      </a:lnTo>
                      <a:lnTo>
                        <a:pt x="560919" y="733545"/>
                      </a:lnTo>
                      <a:lnTo>
                        <a:pt x="560919" y="643796"/>
                      </a:lnTo>
                      <a:close/>
                      <a:moveTo>
                        <a:pt x="256909" y="643796"/>
                      </a:moveTo>
                      <a:lnTo>
                        <a:pt x="256909" y="733545"/>
                      </a:lnTo>
                      <a:lnTo>
                        <a:pt x="376203" y="733545"/>
                      </a:lnTo>
                      <a:lnTo>
                        <a:pt x="376203" y="643796"/>
                      </a:lnTo>
                      <a:close/>
                      <a:moveTo>
                        <a:pt x="72193" y="643796"/>
                      </a:moveTo>
                      <a:lnTo>
                        <a:pt x="72193" y="733545"/>
                      </a:lnTo>
                      <a:lnTo>
                        <a:pt x="191488" y="733545"/>
                      </a:lnTo>
                      <a:lnTo>
                        <a:pt x="191488" y="643796"/>
                      </a:lnTo>
                      <a:close/>
                      <a:moveTo>
                        <a:pt x="626340" y="501394"/>
                      </a:moveTo>
                      <a:lnTo>
                        <a:pt x="626340" y="591144"/>
                      </a:lnTo>
                      <a:lnTo>
                        <a:pt x="745634" y="591144"/>
                      </a:lnTo>
                      <a:lnTo>
                        <a:pt x="745634" y="501394"/>
                      </a:lnTo>
                      <a:close/>
                      <a:moveTo>
                        <a:pt x="256909" y="501394"/>
                      </a:moveTo>
                      <a:lnTo>
                        <a:pt x="256909" y="591144"/>
                      </a:lnTo>
                      <a:lnTo>
                        <a:pt x="376203" y="591144"/>
                      </a:lnTo>
                      <a:lnTo>
                        <a:pt x="376203" y="501394"/>
                      </a:lnTo>
                      <a:close/>
                      <a:moveTo>
                        <a:pt x="626340" y="358993"/>
                      </a:moveTo>
                      <a:lnTo>
                        <a:pt x="626340" y="448743"/>
                      </a:lnTo>
                      <a:lnTo>
                        <a:pt x="745634" y="448743"/>
                      </a:lnTo>
                      <a:lnTo>
                        <a:pt x="745634" y="358993"/>
                      </a:lnTo>
                      <a:close/>
                      <a:moveTo>
                        <a:pt x="441624" y="358993"/>
                      </a:moveTo>
                      <a:lnTo>
                        <a:pt x="441624" y="448743"/>
                      </a:lnTo>
                      <a:lnTo>
                        <a:pt x="560919" y="448743"/>
                      </a:lnTo>
                      <a:lnTo>
                        <a:pt x="560919" y="358993"/>
                      </a:lnTo>
                      <a:close/>
                      <a:moveTo>
                        <a:pt x="256909" y="358993"/>
                      </a:moveTo>
                      <a:lnTo>
                        <a:pt x="256909" y="448743"/>
                      </a:lnTo>
                      <a:lnTo>
                        <a:pt x="376203" y="448743"/>
                      </a:lnTo>
                      <a:lnTo>
                        <a:pt x="376203" y="358993"/>
                      </a:lnTo>
                      <a:close/>
                      <a:moveTo>
                        <a:pt x="72193" y="358993"/>
                      </a:moveTo>
                      <a:lnTo>
                        <a:pt x="72193" y="448743"/>
                      </a:lnTo>
                      <a:lnTo>
                        <a:pt x="191488" y="448743"/>
                      </a:lnTo>
                      <a:lnTo>
                        <a:pt x="191488" y="358993"/>
                      </a:lnTo>
                      <a:close/>
                      <a:moveTo>
                        <a:pt x="626340" y="216592"/>
                      </a:moveTo>
                      <a:lnTo>
                        <a:pt x="626340" y="306342"/>
                      </a:lnTo>
                      <a:lnTo>
                        <a:pt x="745634" y="306342"/>
                      </a:lnTo>
                      <a:lnTo>
                        <a:pt x="745634" y="216592"/>
                      </a:lnTo>
                      <a:close/>
                      <a:moveTo>
                        <a:pt x="441624" y="216592"/>
                      </a:moveTo>
                      <a:lnTo>
                        <a:pt x="441624" y="306342"/>
                      </a:lnTo>
                      <a:lnTo>
                        <a:pt x="560919" y="306342"/>
                      </a:lnTo>
                      <a:lnTo>
                        <a:pt x="560919" y="216592"/>
                      </a:lnTo>
                      <a:close/>
                      <a:moveTo>
                        <a:pt x="72193" y="216592"/>
                      </a:moveTo>
                      <a:lnTo>
                        <a:pt x="72193" y="306342"/>
                      </a:lnTo>
                      <a:lnTo>
                        <a:pt x="191488" y="306342"/>
                      </a:lnTo>
                      <a:lnTo>
                        <a:pt x="191488" y="216592"/>
                      </a:lnTo>
                      <a:close/>
                      <a:moveTo>
                        <a:pt x="626340" y="74191"/>
                      </a:moveTo>
                      <a:lnTo>
                        <a:pt x="626340" y="163941"/>
                      </a:lnTo>
                      <a:lnTo>
                        <a:pt x="745634" y="163941"/>
                      </a:lnTo>
                      <a:lnTo>
                        <a:pt x="745634" y="74191"/>
                      </a:lnTo>
                      <a:close/>
                      <a:moveTo>
                        <a:pt x="256909" y="74191"/>
                      </a:moveTo>
                      <a:lnTo>
                        <a:pt x="256909" y="163941"/>
                      </a:lnTo>
                      <a:lnTo>
                        <a:pt x="376203" y="163941"/>
                      </a:lnTo>
                      <a:lnTo>
                        <a:pt x="376203" y="74191"/>
                      </a:lnTo>
                      <a:close/>
                      <a:moveTo>
                        <a:pt x="72193" y="74191"/>
                      </a:moveTo>
                      <a:lnTo>
                        <a:pt x="72193" y="163941"/>
                      </a:lnTo>
                      <a:lnTo>
                        <a:pt x="191488" y="163941"/>
                      </a:lnTo>
                      <a:lnTo>
                        <a:pt x="191488" y="74191"/>
                      </a:lnTo>
                      <a:close/>
                      <a:moveTo>
                        <a:pt x="0" y="0"/>
                      </a:moveTo>
                      <a:lnTo>
                        <a:pt x="817827" y="0"/>
                      </a:lnTo>
                      <a:lnTo>
                        <a:pt x="817827" y="1465684"/>
                      </a:lnTo>
                      <a:lnTo>
                        <a:pt x="0" y="14656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9936974" y="1091205"/>
                  <a:ext cx="347472" cy="799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556" h="1280116" extrusionOk="0">
                      <a:moveTo>
                        <a:pt x="478951" y="935402"/>
                      </a:moveTo>
                      <a:lnTo>
                        <a:pt x="478951" y="1013788"/>
                      </a:lnTo>
                      <a:lnTo>
                        <a:pt x="613251" y="1013788"/>
                      </a:lnTo>
                      <a:lnTo>
                        <a:pt x="613251" y="935402"/>
                      </a:lnTo>
                      <a:close/>
                      <a:moveTo>
                        <a:pt x="271002" y="935402"/>
                      </a:moveTo>
                      <a:lnTo>
                        <a:pt x="271002" y="1013788"/>
                      </a:lnTo>
                      <a:lnTo>
                        <a:pt x="405302" y="1013788"/>
                      </a:lnTo>
                      <a:lnTo>
                        <a:pt x="405302" y="935402"/>
                      </a:lnTo>
                      <a:close/>
                      <a:moveTo>
                        <a:pt x="63053" y="935402"/>
                      </a:moveTo>
                      <a:lnTo>
                        <a:pt x="63053" y="1013788"/>
                      </a:lnTo>
                      <a:lnTo>
                        <a:pt x="197353" y="1013788"/>
                      </a:lnTo>
                      <a:lnTo>
                        <a:pt x="197353" y="935402"/>
                      </a:lnTo>
                      <a:close/>
                      <a:moveTo>
                        <a:pt x="478951" y="811029"/>
                      </a:moveTo>
                      <a:lnTo>
                        <a:pt x="478951" y="889416"/>
                      </a:lnTo>
                      <a:lnTo>
                        <a:pt x="613251" y="889416"/>
                      </a:lnTo>
                      <a:lnTo>
                        <a:pt x="613251" y="811029"/>
                      </a:lnTo>
                      <a:close/>
                      <a:moveTo>
                        <a:pt x="63053" y="811029"/>
                      </a:moveTo>
                      <a:lnTo>
                        <a:pt x="63053" y="889416"/>
                      </a:lnTo>
                      <a:lnTo>
                        <a:pt x="197353" y="889416"/>
                      </a:lnTo>
                      <a:lnTo>
                        <a:pt x="197353" y="811029"/>
                      </a:lnTo>
                      <a:close/>
                      <a:moveTo>
                        <a:pt x="478951" y="686658"/>
                      </a:moveTo>
                      <a:lnTo>
                        <a:pt x="478951" y="765044"/>
                      </a:lnTo>
                      <a:lnTo>
                        <a:pt x="613251" y="765044"/>
                      </a:lnTo>
                      <a:lnTo>
                        <a:pt x="613251" y="686658"/>
                      </a:lnTo>
                      <a:close/>
                      <a:moveTo>
                        <a:pt x="271002" y="686658"/>
                      </a:moveTo>
                      <a:lnTo>
                        <a:pt x="271002" y="765044"/>
                      </a:lnTo>
                      <a:lnTo>
                        <a:pt x="405302" y="765044"/>
                      </a:lnTo>
                      <a:lnTo>
                        <a:pt x="405302" y="686658"/>
                      </a:lnTo>
                      <a:close/>
                      <a:moveTo>
                        <a:pt x="478951" y="562286"/>
                      </a:moveTo>
                      <a:lnTo>
                        <a:pt x="478951" y="640672"/>
                      </a:lnTo>
                      <a:lnTo>
                        <a:pt x="613251" y="640672"/>
                      </a:lnTo>
                      <a:lnTo>
                        <a:pt x="613251" y="562286"/>
                      </a:lnTo>
                      <a:close/>
                      <a:moveTo>
                        <a:pt x="271002" y="562286"/>
                      </a:moveTo>
                      <a:lnTo>
                        <a:pt x="271002" y="640672"/>
                      </a:lnTo>
                      <a:lnTo>
                        <a:pt x="405302" y="640672"/>
                      </a:lnTo>
                      <a:lnTo>
                        <a:pt x="405302" y="562286"/>
                      </a:lnTo>
                      <a:close/>
                      <a:moveTo>
                        <a:pt x="63053" y="562286"/>
                      </a:moveTo>
                      <a:lnTo>
                        <a:pt x="63053" y="640672"/>
                      </a:lnTo>
                      <a:lnTo>
                        <a:pt x="197353" y="640672"/>
                      </a:lnTo>
                      <a:lnTo>
                        <a:pt x="197353" y="562286"/>
                      </a:lnTo>
                      <a:close/>
                      <a:moveTo>
                        <a:pt x="271002" y="437914"/>
                      </a:moveTo>
                      <a:lnTo>
                        <a:pt x="271002" y="516300"/>
                      </a:lnTo>
                      <a:lnTo>
                        <a:pt x="405302" y="516300"/>
                      </a:lnTo>
                      <a:lnTo>
                        <a:pt x="405302" y="437914"/>
                      </a:lnTo>
                      <a:close/>
                      <a:moveTo>
                        <a:pt x="63053" y="437914"/>
                      </a:moveTo>
                      <a:lnTo>
                        <a:pt x="63053" y="516300"/>
                      </a:lnTo>
                      <a:lnTo>
                        <a:pt x="197353" y="516300"/>
                      </a:lnTo>
                      <a:lnTo>
                        <a:pt x="197353" y="437914"/>
                      </a:lnTo>
                      <a:close/>
                      <a:moveTo>
                        <a:pt x="478951" y="313542"/>
                      </a:moveTo>
                      <a:lnTo>
                        <a:pt x="478951" y="391928"/>
                      </a:lnTo>
                      <a:lnTo>
                        <a:pt x="613251" y="391928"/>
                      </a:lnTo>
                      <a:lnTo>
                        <a:pt x="613251" y="313542"/>
                      </a:lnTo>
                      <a:close/>
                      <a:moveTo>
                        <a:pt x="271002" y="313542"/>
                      </a:moveTo>
                      <a:lnTo>
                        <a:pt x="271002" y="391928"/>
                      </a:lnTo>
                      <a:lnTo>
                        <a:pt x="405302" y="391928"/>
                      </a:lnTo>
                      <a:lnTo>
                        <a:pt x="405302" y="313542"/>
                      </a:lnTo>
                      <a:close/>
                      <a:moveTo>
                        <a:pt x="63053" y="313542"/>
                      </a:moveTo>
                      <a:lnTo>
                        <a:pt x="63053" y="391928"/>
                      </a:lnTo>
                      <a:lnTo>
                        <a:pt x="197353" y="391928"/>
                      </a:lnTo>
                      <a:lnTo>
                        <a:pt x="197353" y="313542"/>
                      </a:lnTo>
                      <a:close/>
                      <a:moveTo>
                        <a:pt x="478951" y="189170"/>
                      </a:moveTo>
                      <a:lnTo>
                        <a:pt x="478951" y="267556"/>
                      </a:lnTo>
                      <a:lnTo>
                        <a:pt x="613251" y="267556"/>
                      </a:lnTo>
                      <a:lnTo>
                        <a:pt x="613251" y="189170"/>
                      </a:lnTo>
                      <a:close/>
                      <a:moveTo>
                        <a:pt x="63053" y="189170"/>
                      </a:moveTo>
                      <a:lnTo>
                        <a:pt x="63053" y="267556"/>
                      </a:lnTo>
                      <a:lnTo>
                        <a:pt x="197353" y="267556"/>
                      </a:lnTo>
                      <a:lnTo>
                        <a:pt x="197353" y="189170"/>
                      </a:lnTo>
                      <a:close/>
                      <a:moveTo>
                        <a:pt x="478951" y="64798"/>
                      </a:moveTo>
                      <a:lnTo>
                        <a:pt x="478951" y="143185"/>
                      </a:lnTo>
                      <a:lnTo>
                        <a:pt x="613251" y="143185"/>
                      </a:lnTo>
                      <a:lnTo>
                        <a:pt x="613251" y="64798"/>
                      </a:lnTo>
                      <a:close/>
                      <a:moveTo>
                        <a:pt x="271002" y="64798"/>
                      </a:moveTo>
                      <a:lnTo>
                        <a:pt x="271002" y="143185"/>
                      </a:lnTo>
                      <a:lnTo>
                        <a:pt x="405302" y="143185"/>
                      </a:lnTo>
                      <a:lnTo>
                        <a:pt x="405302" y="64798"/>
                      </a:lnTo>
                      <a:close/>
                      <a:moveTo>
                        <a:pt x="63053" y="64798"/>
                      </a:moveTo>
                      <a:lnTo>
                        <a:pt x="63053" y="143185"/>
                      </a:lnTo>
                      <a:lnTo>
                        <a:pt x="197353" y="143185"/>
                      </a:lnTo>
                      <a:lnTo>
                        <a:pt x="197353" y="64798"/>
                      </a:lnTo>
                      <a:close/>
                      <a:moveTo>
                        <a:pt x="0" y="0"/>
                      </a:moveTo>
                      <a:lnTo>
                        <a:pt x="668556" y="0"/>
                      </a:lnTo>
                      <a:lnTo>
                        <a:pt x="668556" y="1280116"/>
                      </a:lnTo>
                      <a:lnTo>
                        <a:pt x="0" y="12801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9593851" y="1691561"/>
                  <a:ext cx="347472" cy="83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472" h="1342708" extrusionOk="0">
                      <a:moveTo>
                        <a:pt x="406767" y="874432"/>
                      </a:moveTo>
                      <a:lnTo>
                        <a:pt x="406767" y="1031408"/>
                      </a:lnTo>
                      <a:lnTo>
                        <a:pt x="479757" y="1031408"/>
                      </a:lnTo>
                      <a:lnTo>
                        <a:pt x="479757" y="874432"/>
                      </a:lnTo>
                      <a:close/>
                      <a:moveTo>
                        <a:pt x="293750" y="874432"/>
                      </a:moveTo>
                      <a:lnTo>
                        <a:pt x="293750" y="1031408"/>
                      </a:lnTo>
                      <a:lnTo>
                        <a:pt x="366740" y="1031408"/>
                      </a:lnTo>
                      <a:lnTo>
                        <a:pt x="366740" y="874432"/>
                      </a:lnTo>
                      <a:close/>
                      <a:moveTo>
                        <a:pt x="180733" y="874432"/>
                      </a:moveTo>
                      <a:lnTo>
                        <a:pt x="180733" y="1031408"/>
                      </a:lnTo>
                      <a:lnTo>
                        <a:pt x="253722" y="1031408"/>
                      </a:lnTo>
                      <a:lnTo>
                        <a:pt x="253722" y="874432"/>
                      </a:lnTo>
                      <a:close/>
                      <a:moveTo>
                        <a:pt x="293750" y="625368"/>
                      </a:moveTo>
                      <a:lnTo>
                        <a:pt x="293750" y="782344"/>
                      </a:lnTo>
                      <a:lnTo>
                        <a:pt x="366740" y="782344"/>
                      </a:lnTo>
                      <a:lnTo>
                        <a:pt x="366740" y="625368"/>
                      </a:lnTo>
                      <a:close/>
                      <a:moveTo>
                        <a:pt x="180733" y="625368"/>
                      </a:moveTo>
                      <a:lnTo>
                        <a:pt x="180733" y="782344"/>
                      </a:lnTo>
                      <a:lnTo>
                        <a:pt x="253722" y="782344"/>
                      </a:lnTo>
                      <a:lnTo>
                        <a:pt x="253722" y="625368"/>
                      </a:lnTo>
                      <a:close/>
                      <a:moveTo>
                        <a:pt x="67715" y="625368"/>
                      </a:moveTo>
                      <a:lnTo>
                        <a:pt x="67715" y="782344"/>
                      </a:lnTo>
                      <a:lnTo>
                        <a:pt x="140705" y="782344"/>
                      </a:lnTo>
                      <a:lnTo>
                        <a:pt x="140705" y="625368"/>
                      </a:lnTo>
                      <a:close/>
                      <a:moveTo>
                        <a:pt x="406767" y="376303"/>
                      </a:moveTo>
                      <a:lnTo>
                        <a:pt x="406767" y="533278"/>
                      </a:lnTo>
                      <a:lnTo>
                        <a:pt x="479757" y="533278"/>
                      </a:lnTo>
                      <a:lnTo>
                        <a:pt x="479757" y="376303"/>
                      </a:lnTo>
                      <a:close/>
                      <a:moveTo>
                        <a:pt x="293750" y="376303"/>
                      </a:moveTo>
                      <a:lnTo>
                        <a:pt x="293750" y="533278"/>
                      </a:lnTo>
                      <a:lnTo>
                        <a:pt x="366740" y="533278"/>
                      </a:lnTo>
                      <a:lnTo>
                        <a:pt x="366740" y="376303"/>
                      </a:lnTo>
                      <a:close/>
                      <a:moveTo>
                        <a:pt x="67715" y="376303"/>
                      </a:moveTo>
                      <a:lnTo>
                        <a:pt x="67715" y="533278"/>
                      </a:lnTo>
                      <a:lnTo>
                        <a:pt x="140705" y="533278"/>
                      </a:lnTo>
                      <a:lnTo>
                        <a:pt x="140705" y="376303"/>
                      </a:lnTo>
                      <a:close/>
                      <a:moveTo>
                        <a:pt x="293750" y="127238"/>
                      </a:moveTo>
                      <a:lnTo>
                        <a:pt x="293750" y="284214"/>
                      </a:lnTo>
                      <a:lnTo>
                        <a:pt x="366740" y="284214"/>
                      </a:lnTo>
                      <a:lnTo>
                        <a:pt x="366740" y="127238"/>
                      </a:lnTo>
                      <a:close/>
                      <a:moveTo>
                        <a:pt x="180733" y="127238"/>
                      </a:moveTo>
                      <a:lnTo>
                        <a:pt x="180733" y="284214"/>
                      </a:lnTo>
                      <a:lnTo>
                        <a:pt x="253722" y="284214"/>
                      </a:lnTo>
                      <a:lnTo>
                        <a:pt x="253722" y="127238"/>
                      </a:lnTo>
                      <a:close/>
                      <a:moveTo>
                        <a:pt x="0" y="0"/>
                      </a:moveTo>
                      <a:lnTo>
                        <a:pt x="547472" y="0"/>
                      </a:lnTo>
                      <a:lnTo>
                        <a:pt x="547472" y="1342708"/>
                      </a:lnTo>
                      <a:lnTo>
                        <a:pt x="0" y="134270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10290556" y="430322"/>
                  <a:ext cx="347472" cy="10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22" h="1722175" extrusionOk="0">
                      <a:moveTo>
                        <a:pt x="353515" y="1130267"/>
                      </a:moveTo>
                      <a:lnTo>
                        <a:pt x="353515" y="1398162"/>
                      </a:lnTo>
                      <a:lnTo>
                        <a:pt x="402904" y="1398162"/>
                      </a:lnTo>
                      <a:lnTo>
                        <a:pt x="402904" y="1130267"/>
                      </a:lnTo>
                      <a:close/>
                      <a:moveTo>
                        <a:pt x="277041" y="1130267"/>
                      </a:moveTo>
                      <a:lnTo>
                        <a:pt x="277041" y="1398162"/>
                      </a:lnTo>
                      <a:lnTo>
                        <a:pt x="326430" y="1398162"/>
                      </a:lnTo>
                      <a:lnTo>
                        <a:pt x="326430" y="1130267"/>
                      </a:lnTo>
                      <a:close/>
                      <a:moveTo>
                        <a:pt x="200567" y="1130267"/>
                      </a:moveTo>
                      <a:lnTo>
                        <a:pt x="200567" y="1398162"/>
                      </a:lnTo>
                      <a:lnTo>
                        <a:pt x="249956" y="1398162"/>
                      </a:lnTo>
                      <a:lnTo>
                        <a:pt x="249956" y="1130267"/>
                      </a:lnTo>
                      <a:close/>
                      <a:moveTo>
                        <a:pt x="124092" y="1130267"/>
                      </a:moveTo>
                      <a:lnTo>
                        <a:pt x="124092" y="1398162"/>
                      </a:lnTo>
                      <a:lnTo>
                        <a:pt x="173482" y="1398162"/>
                      </a:lnTo>
                      <a:lnTo>
                        <a:pt x="173482" y="1130267"/>
                      </a:lnTo>
                      <a:close/>
                      <a:moveTo>
                        <a:pt x="47618" y="1130267"/>
                      </a:moveTo>
                      <a:lnTo>
                        <a:pt x="47618" y="1398162"/>
                      </a:lnTo>
                      <a:lnTo>
                        <a:pt x="97007" y="1398162"/>
                      </a:lnTo>
                      <a:lnTo>
                        <a:pt x="97007" y="1130267"/>
                      </a:lnTo>
                      <a:close/>
                      <a:moveTo>
                        <a:pt x="277041" y="778327"/>
                      </a:moveTo>
                      <a:lnTo>
                        <a:pt x="277041" y="1046222"/>
                      </a:lnTo>
                      <a:lnTo>
                        <a:pt x="326430" y="1046222"/>
                      </a:lnTo>
                      <a:lnTo>
                        <a:pt x="326430" y="778327"/>
                      </a:lnTo>
                      <a:close/>
                      <a:moveTo>
                        <a:pt x="200567" y="778327"/>
                      </a:moveTo>
                      <a:lnTo>
                        <a:pt x="200567" y="1046222"/>
                      </a:lnTo>
                      <a:lnTo>
                        <a:pt x="249956" y="1046222"/>
                      </a:lnTo>
                      <a:lnTo>
                        <a:pt x="249956" y="778327"/>
                      </a:lnTo>
                      <a:close/>
                      <a:moveTo>
                        <a:pt x="124092" y="778327"/>
                      </a:moveTo>
                      <a:lnTo>
                        <a:pt x="124092" y="1046222"/>
                      </a:lnTo>
                      <a:lnTo>
                        <a:pt x="173482" y="1046222"/>
                      </a:lnTo>
                      <a:lnTo>
                        <a:pt x="173482" y="778327"/>
                      </a:lnTo>
                      <a:close/>
                      <a:moveTo>
                        <a:pt x="277041" y="428093"/>
                      </a:moveTo>
                      <a:lnTo>
                        <a:pt x="277041" y="695988"/>
                      </a:lnTo>
                      <a:lnTo>
                        <a:pt x="326430" y="695988"/>
                      </a:lnTo>
                      <a:lnTo>
                        <a:pt x="326430" y="428093"/>
                      </a:lnTo>
                      <a:close/>
                      <a:moveTo>
                        <a:pt x="200567" y="428093"/>
                      </a:moveTo>
                      <a:lnTo>
                        <a:pt x="200567" y="695988"/>
                      </a:lnTo>
                      <a:lnTo>
                        <a:pt x="249956" y="695988"/>
                      </a:lnTo>
                      <a:lnTo>
                        <a:pt x="249956" y="428093"/>
                      </a:lnTo>
                      <a:close/>
                      <a:moveTo>
                        <a:pt x="124092" y="428093"/>
                      </a:moveTo>
                      <a:lnTo>
                        <a:pt x="124092" y="695988"/>
                      </a:lnTo>
                      <a:lnTo>
                        <a:pt x="173482" y="695988"/>
                      </a:lnTo>
                      <a:lnTo>
                        <a:pt x="173482" y="428093"/>
                      </a:lnTo>
                      <a:close/>
                      <a:moveTo>
                        <a:pt x="205312" y="0"/>
                      </a:moveTo>
                      <a:lnTo>
                        <a:pt x="245211" y="0"/>
                      </a:lnTo>
                      <a:lnTo>
                        <a:pt x="245211" y="164686"/>
                      </a:lnTo>
                      <a:lnTo>
                        <a:pt x="354225" y="164686"/>
                      </a:lnTo>
                      <a:lnTo>
                        <a:pt x="354225" y="334999"/>
                      </a:lnTo>
                      <a:lnTo>
                        <a:pt x="407847" y="334999"/>
                      </a:lnTo>
                      <a:lnTo>
                        <a:pt x="407847" y="1061244"/>
                      </a:lnTo>
                      <a:lnTo>
                        <a:pt x="450522" y="1061244"/>
                      </a:lnTo>
                      <a:lnTo>
                        <a:pt x="450522" y="1722175"/>
                      </a:lnTo>
                      <a:lnTo>
                        <a:pt x="0" y="1722175"/>
                      </a:lnTo>
                      <a:lnTo>
                        <a:pt x="0" y="1061244"/>
                      </a:lnTo>
                      <a:lnTo>
                        <a:pt x="42676" y="1061244"/>
                      </a:lnTo>
                      <a:lnTo>
                        <a:pt x="42676" y="334999"/>
                      </a:lnTo>
                      <a:lnTo>
                        <a:pt x="96298" y="334999"/>
                      </a:lnTo>
                      <a:lnTo>
                        <a:pt x="96298" y="164686"/>
                      </a:lnTo>
                      <a:lnTo>
                        <a:pt x="205312" y="1646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38" name="Google Shape;1838;p44"/>
            <p:cNvGrpSpPr/>
            <p:nvPr/>
          </p:nvGrpSpPr>
          <p:grpSpPr>
            <a:xfrm rot="186727">
              <a:off x="7460493" y="3214765"/>
              <a:ext cx="3960452" cy="3559919"/>
              <a:chOff x="7510188" y="3353913"/>
              <a:chExt cx="3960452" cy="3559919"/>
            </a:xfrm>
          </p:grpSpPr>
          <p:grpSp>
            <p:nvGrpSpPr>
              <p:cNvPr id="1839" name="Google Shape;1839;p44"/>
              <p:cNvGrpSpPr/>
              <p:nvPr/>
            </p:nvGrpSpPr>
            <p:grpSpPr>
              <a:xfrm rot="9135122">
                <a:off x="7859617" y="3980558"/>
                <a:ext cx="3261595" cy="2306628"/>
                <a:chOff x="5381328" y="1838133"/>
                <a:chExt cx="5655824" cy="3999847"/>
              </a:xfrm>
            </p:grpSpPr>
            <p:sp>
              <p:nvSpPr>
                <p:cNvPr id="1840" name="Google Shape;1840;p44"/>
                <p:cNvSpPr/>
                <p:nvPr/>
              </p:nvSpPr>
              <p:spPr>
                <a:xfrm>
                  <a:off x="8654950" y="1838133"/>
                  <a:ext cx="2382202" cy="1982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202" h="1982296" extrusionOk="0">
                      <a:moveTo>
                        <a:pt x="2032670" y="11062"/>
                      </a:moveTo>
                      <a:cubicBezTo>
                        <a:pt x="2010723" y="1308"/>
                        <a:pt x="1987963" y="-6821"/>
                        <a:pt x="1965202" y="8623"/>
                      </a:cubicBezTo>
                      <a:cubicBezTo>
                        <a:pt x="1887167" y="59834"/>
                        <a:pt x="1809132" y="111857"/>
                        <a:pt x="1731097" y="163068"/>
                      </a:cubicBezTo>
                      <a:lnTo>
                        <a:pt x="1731097" y="163068"/>
                      </a:lnTo>
                      <a:cubicBezTo>
                        <a:pt x="1714839" y="170384"/>
                        <a:pt x="1701834" y="180138"/>
                        <a:pt x="1692892" y="194770"/>
                      </a:cubicBezTo>
                      <a:cubicBezTo>
                        <a:pt x="1682325" y="205337"/>
                        <a:pt x="1552266" y="352466"/>
                        <a:pt x="1496179" y="415057"/>
                      </a:cubicBezTo>
                      <a:cubicBezTo>
                        <a:pt x="1485611" y="423998"/>
                        <a:pt x="786546" y="942607"/>
                        <a:pt x="706885" y="1001133"/>
                      </a:cubicBezTo>
                      <a:lnTo>
                        <a:pt x="706885" y="1001133"/>
                      </a:lnTo>
                      <a:cubicBezTo>
                        <a:pt x="693067" y="1013326"/>
                        <a:pt x="675996" y="1021455"/>
                        <a:pt x="659739" y="1027958"/>
                      </a:cubicBezTo>
                      <a:cubicBezTo>
                        <a:pt x="506920" y="1068601"/>
                        <a:pt x="354914" y="1112496"/>
                        <a:pt x="202908" y="1157203"/>
                      </a:cubicBezTo>
                      <a:cubicBezTo>
                        <a:pt x="187464" y="1159642"/>
                        <a:pt x="180961" y="1171835"/>
                        <a:pt x="171206" y="1180777"/>
                      </a:cubicBezTo>
                      <a:lnTo>
                        <a:pt x="171206" y="1180777"/>
                      </a:lnTo>
                      <a:cubicBezTo>
                        <a:pt x="121621" y="1226297"/>
                        <a:pt x="72850" y="1271818"/>
                        <a:pt x="22452" y="1316525"/>
                      </a:cubicBezTo>
                      <a:cubicBezTo>
                        <a:pt x="2130" y="1334408"/>
                        <a:pt x="-2747" y="1355543"/>
                        <a:pt x="1317" y="1379929"/>
                      </a:cubicBezTo>
                      <a:cubicBezTo>
                        <a:pt x="7820" y="1420572"/>
                        <a:pt x="37083" y="1437642"/>
                        <a:pt x="72037" y="1446584"/>
                      </a:cubicBezTo>
                      <a:cubicBezTo>
                        <a:pt x="97235" y="1453900"/>
                        <a:pt x="119996" y="1449835"/>
                        <a:pt x="146007" y="1449835"/>
                      </a:cubicBezTo>
                      <a:cubicBezTo>
                        <a:pt x="147633" y="1583958"/>
                        <a:pt x="157388" y="1657116"/>
                        <a:pt x="144382" y="1780672"/>
                      </a:cubicBezTo>
                      <a:cubicBezTo>
                        <a:pt x="202095" y="1812374"/>
                        <a:pt x="406125" y="1911543"/>
                        <a:pt x="529680" y="1971695"/>
                      </a:cubicBezTo>
                      <a:cubicBezTo>
                        <a:pt x="552441" y="1987140"/>
                        <a:pt x="576014" y="1984701"/>
                        <a:pt x="597961" y="1970883"/>
                      </a:cubicBezTo>
                      <a:cubicBezTo>
                        <a:pt x="615844" y="1960315"/>
                        <a:pt x="629663" y="1944871"/>
                        <a:pt x="643482" y="1929426"/>
                      </a:cubicBezTo>
                      <a:cubicBezTo>
                        <a:pt x="716640" y="1844075"/>
                        <a:pt x="984073" y="1538438"/>
                        <a:pt x="1043412" y="1470970"/>
                      </a:cubicBezTo>
                      <a:cubicBezTo>
                        <a:pt x="1058856" y="1457964"/>
                        <a:pt x="1073488" y="1444958"/>
                        <a:pt x="1088120" y="1431952"/>
                      </a:cubicBezTo>
                      <a:lnTo>
                        <a:pt x="1088120" y="1431952"/>
                      </a:lnTo>
                      <a:cubicBezTo>
                        <a:pt x="1095435" y="1427888"/>
                        <a:pt x="1384816" y="1227923"/>
                        <a:pt x="1522190" y="1132817"/>
                      </a:cubicBezTo>
                      <a:cubicBezTo>
                        <a:pt x="1627050" y="1060472"/>
                        <a:pt x="1731910" y="987314"/>
                        <a:pt x="1836769" y="914156"/>
                      </a:cubicBezTo>
                      <a:lnTo>
                        <a:pt x="1836769" y="914156"/>
                      </a:lnTo>
                      <a:cubicBezTo>
                        <a:pt x="1909927" y="885706"/>
                        <a:pt x="2088758" y="819051"/>
                        <a:pt x="2102577" y="809297"/>
                      </a:cubicBezTo>
                      <a:cubicBezTo>
                        <a:pt x="2194431" y="746706"/>
                        <a:pt x="2380577" y="619899"/>
                        <a:pt x="2382203" y="619899"/>
                      </a:cubicBezTo>
                      <a:cubicBezTo>
                        <a:pt x="2382203" y="565437"/>
                        <a:pt x="2382203" y="245980"/>
                        <a:pt x="2382203" y="216717"/>
                      </a:cubicBezTo>
                      <a:cubicBezTo>
                        <a:pt x="2373261" y="167132"/>
                        <a:pt x="2339934" y="140308"/>
                        <a:pt x="2293600" y="126489"/>
                      </a:cubicBezTo>
                      <a:cubicBezTo>
                        <a:pt x="2293600" y="126489"/>
                        <a:pt x="2113144" y="46828"/>
                        <a:pt x="2032670" y="1106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44"/>
                <p:cNvSpPr/>
                <p:nvPr/>
              </p:nvSpPr>
              <p:spPr>
                <a:xfrm>
                  <a:off x="8801409" y="3288781"/>
                  <a:ext cx="415956" cy="52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56" h="524298" extrusionOk="0">
                      <a:moveTo>
                        <a:pt x="406794" y="8129"/>
                      </a:moveTo>
                      <a:cubicBezTo>
                        <a:pt x="420613" y="13819"/>
                        <a:pt x="414923" y="34140"/>
                        <a:pt x="414110" y="45521"/>
                      </a:cubicBezTo>
                      <a:cubicBezTo>
                        <a:pt x="409233" y="125994"/>
                        <a:pt x="404356" y="205655"/>
                        <a:pt x="399479" y="285316"/>
                      </a:cubicBezTo>
                      <a:cubicBezTo>
                        <a:pt x="394601" y="363351"/>
                        <a:pt x="386473" y="440574"/>
                        <a:pt x="385660" y="518609"/>
                      </a:cubicBezTo>
                      <a:cubicBezTo>
                        <a:pt x="385660" y="520234"/>
                        <a:pt x="384034" y="522673"/>
                        <a:pt x="383221" y="524299"/>
                      </a:cubicBezTo>
                      <a:cubicBezTo>
                        <a:pt x="260479" y="464959"/>
                        <a:pt x="137736" y="404807"/>
                        <a:pt x="14993" y="345468"/>
                      </a:cubicBezTo>
                      <a:cubicBezTo>
                        <a:pt x="9303" y="343030"/>
                        <a:pt x="361" y="341404"/>
                        <a:pt x="361" y="334088"/>
                      </a:cubicBezTo>
                      <a:cubicBezTo>
                        <a:pt x="361" y="186146"/>
                        <a:pt x="-452" y="35766"/>
                        <a:pt x="361" y="0"/>
                      </a:cubicBezTo>
                      <a:cubicBezTo>
                        <a:pt x="65391" y="0"/>
                        <a:pt x="406794" y="8129"/>
                        <a:pt x="406794" y="8129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44"/>
                <p:cNvSpPr/>
                <p:nvPr/>
              </p:nvSpPr>
              <p:spPr>
                <a:xfrm>
                  <a:off x="5381328" y="3138710"/>
                  <a:ext cx="4103771" cy="2699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772" h="2699269" extrusionOk="0">
                      <a:moveTo>
                        <a:pt x="4102438" y="1935938"/>
                      </a:moveTo>
                      <a:cubicBezTo>
                        <a:pt x="4105690" y="1845710"/>
                        <a:pt x="4108941" y="1683136"/>
                        <a:pt x="4034970" y="1618107"/>
                      </a:cubicBezTo>
                      <a:cubicBezTo>
                        <a:pt x="4010584" y="1597786"/>
                        <a:pt x="576224" y="11883"/>
                        <a:pt x="568908" y="7819"/>
                      </a:cubicBezTo>
                      <a:cubicBezTo>
                        <a:pt x="547774" y="-4374"/>
                        <a:pt x="528265" y="-1123"/>
                        <a:pt x="507943" y="9445"/>
                      </a:cubicBezTo>
                      <a:cubicBezTo>
                        <a:pt x="316920" y="112679"/>
                        <a:pt x="157598" y="251679"/>
                        <a:pt x="66557" y="452457"/>
                      </a:cubicBezTo>
                      <a:cubicBezTo>
                        <a:pt x="-10745" y="617432"/>
                        <a:pt x="-23975" y="759589"/>
                        <a:pt x="44133" y="999295"/>
                      </a:cubicBezTo>
                      <a:lnTo>
                        <a:pt x="3519613" y="2699219"/>
                      </a:lnTo>
                      <a:cubicBezTo>
                        <a:pt x="3737461" y="2703284"/>
                        <a:pt x="3935800" y="2461049"/>
                        <a:pt x="4021151" y="2278967"/>
                      </a:cubicBezTo>
                      <a:cubicBezTo>
                        <a:pt x="4070736" y="2173295"/>
                        <a:pt x="4097561" y="2057868"/>
                        <a:pt x="4102438" y="1941628"/>
                      </a:cubicBezTo>
                      <a:lnTo>
                        <a:pt x="4102438" y="1935938"/>
                      </a:lnTo>
                      <a:lnTo>
                        <a:pt x="4102438" y="193593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8830333" y="4794846"/>
                  <a:ext cx="610237" cy="97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237" h="970914" extrusionOk="0">
                      <a:moveTo>
                        <a:pt x="531502" y="9931"/>
                      </a:moveTo>
                      <a:cubicBezTo>
                        <a:pt x="644490" y="63580"/>
                        <a:pt x="634736" y="320446"/>
                        <a:pt x="509554" y="583001"/>
                      </a:cubicBezTo>
                      <a:cubicBezTo>
                        <a:pt x="384373" y="845557"/>
                        <a:pt x="191724" y="1014633"/>
                        <a:pt x="78735" y="960984"/>
                      </a:cubicBezTo>
                      <a:cubicBezTo>
                        <a:pt x="-34253" y="907335"/>
                        <a:pt x="-24499" y="650469"/>
                        <a:pt x="100683" y="387913"/>
                      </a:cubicBezTo>
                      <a:cubicBezTo>
                        <a:pt x="225864" y="125358"/>
                        <a:pt x="418513" y="-43719"/>
                        <a:pt x="531502" y="9931"/>
                      </a:cubicBezTo>
                      <a:lnTo>
                        <a:pt x="531502" y="9931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8846317" y="4835895"/>
                  <a:ext cx="570142" cy="913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42" h="913202" extrusionOk="0">
                      <a:moveTo>
                        <a:pt x="500074" y="8712"/>
                      </a:moveTo>
                      <a:cubicBezTo>
                        <a:pt x="603308" y="57484"/>
                        <a:pt x="591115" y="298092"/>
                        <a:pt x="472437" y="545203"/>
                      </a:cubicBezTo>
                      <a:cubicBezTo>
                        <a:pt x="353758" y="792315"/>
                        <a:pt x="173302" y="953262"/>
                        <a:pt x="70068" y="904490"/>
                      </a:cubicBezTo>
                      <a:cubicBezTo>
                        <a:pt x="-33166" y="855718"/>
                        <a:pt x="-20973" y="615110"/>
                        <a:pt x="97705" y="367999"/>
                      </a:cubicBezTo>
                      <a:cubicBezTo>
                        <a:pt x="216384" y="120887"/>
                        <a:pt x="396840" y="-40060"/>
                        <a:pt x="500074" y="8712"/>
                      </a:cubicBezTo>
                      <a:lnTo>
                        <a:pt x="500074" y="871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8931800" y="4997387"/>
                  <a:ext cx="350403" cy="50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3" h="500802" extrusionOk="0">
                      <a:moveTo>
                        <a:pt x="301602" y="8167"/>
                      </a:moveTo>
                      <a:cubicBezTo>
                        <a:pt x="368258" y="43120"/>
                        <a:pt x="366632" y="178869"/>
                        <a:pt x="296725" y="312992"/>
                      </a:cubicBezTo>
                      <a:cubicBezTo>
                        <a:pt x="226819" y="447115"/>
                        <a:pt x="115456" y="527589"/>
                        <a:pt x="48801" y="492635"/>
                      </a:cubicBezTo>
                      <a:cubicBezTo>
                        <a:pt x="-17854" y="457682"/>
                        <a:pt x="-16228" y="321933"/>
                        <a:pt x="53678" y="187810"/>
                      </a:cubicBezTo>
                      <a:cubicBezTo>
                        <a:pt x="123585" y="53687"/>
                        <a:pt x="234947" y="-26786"/>
                        <a:pt x="301602" y="8167"/>
                      </a:cubicBezTo>
                      <a:lnTo>
                        <a:pt x="301602" y="8167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5965753" y="2862079"/>
                  <a:ext cx="3113241" cy="93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241" h="935790" extrusionOk="0">
                      <a:moveTo>
                        <a:pt x="1552" y="290141"/>
                      </a:moveTo>
                      <a:cubicBezTo>
                        <a:pt x="108038" y="225924"/>
                        <a:pt x="437249" y="32462"/>
                        <a:pt x="503091" y="14579"/>
                      </a:cubicBezTo>
                      <a:cubicBezTo>
                        <a:pt x="603073" y="-12246"/>
                        <a:pt x="699805" y="-865"/>
                        <a:pt x="793284" y="38965"/>
                      </a:cubicBezTo>
                      <a:cubicBezTo>
                        <a:pt x="958296" y="108059"/>
                        <a:pt x="2329602" y="705515"/>
                        <a:pt x="2378374" y="718521"/>
                      </a:cubicBezTo>
                      <a:cubicBezTo>
                        <a:pt x="2463725" y="741281"/>
                        <a:pt x="2544198" y="732340"/>
                        <a:pt x="2618982" y="686006"/>
                      </a:cubicBezTo>
                      <a:cubicBezTo>
                        <a:pt x="2686450" y="644550"/>
                        <a:pt x="2940877" y="472223"/>
                        <a:pt x="2981520" y="451901"/>
                      </a:cubicBezTo>
                      <a:cubicBezTo>
                        <a:pt x="3014035" y="434831"/>
                        <a:pt x="3044111" y="448650"/>
                        <a:pt x="3070936" y="466533"/>
                      </a:cubicBezTo>
                      <a:cubicBezTo>
                        <a:pt x="3113205" y="494983"/>
                        <a:pt x="3117269" y="534001"/>
                        <a:pt x="3110766" y="584398"/>
                      </a:cubicBezTo>
                      <a:cubicBezTo>
                        <a:pt x="3109140" y="595778"/>
                        <a:pt x="2696204" y="842077"/>
                        <a:pt x="2629549" y="885159"/>
                      </a:cubicBezTo>
                      <a:cubicBezTo>
                        <a:pt x="2539321" y="942059"/>
                        <a:pt x="2442590" y="951001"/>
                        <a:pt x="2345859" y="911983"/>
                      </a:cubicBezTo>
                      <a:cubicBezTo>
                        <a:pt x="2209297" y="856708"/>
                        <a:pt x="1185086" y="411258"/>
                        <a:pt x="807916" y="249497"/>
                      </a:cubicBezTo>
                      <a:cubicBezTo>
                        <a:pt x="704682" y="204790"/>
                        <a:pt x="598196" y="190971"/>
                        <a:pt x="488459" y="225111"/>
                      </a:cubicBezTo>
                      <a:cubicBezTo>
                        <a:pt x="436436" y="241369"/>
                        <a:pt x="242161" y="353544"/>
                        <a:pt x="191763" y="383620"/>
                      </a:cubicBezTo>
                      <a:cubicBezTo>
                        <a:pt x="182009" y="393375"/>
                        <a:pt x="171441" y="390123"/>
                        <a:pt x="160874" y="385246"/>
                      </a:cubicBezTo>
                      <a:cubicBezTo>
                        <a:pt x="111289" y="362486"/>
                        <a:pt x="62517" y="336474"/>
                        <a:pt x="13745" y="312088"/>
                      </a:cubicBezTo>
                      <a:cubicBezTo>
                        <a:pt x="3991" y="306398"/>
                        <a:pt x="-3325" y="301521"/>
                        <a:pt x="1552" y="290141"/>
                      </a:cubicBezTo>
                      <a:lnTo>
                        <a:pt x="1552" y="290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9695923" y="3268459"/>
                  <a:ext cx="48771" cy="40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1" h="40643" extrusionOk="0">
                      <a:moveTo>
                        <a:pt x="0" y="40643"/>
                      </a:moveTo>
                      <a:cubicBezTo>
                        <a:pt x="9754" y="19509"/>
                        <a:pt x="26011" y="6503"/>
                        <a:pt x="48772" y="0"/>
                      </a:cubicBezTo>
                      <a:cubicBezTo>
                        <a:pt x="32515" y="13006"/>
                        <a:pt x="16257" y="26825"/>
                        <a:pt x="0" y="40643"/>
                      </a:cubicBezTo>
                      <a:lnTo>
                        <a:pt x="0" y="40643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7184948" y="3122217"/>
                  <a:ext cx="1438617" cy="55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17" h="553309" extrusionOk="0">
                      <a:moveTo>
                        <a:pt x="1426612" y="443752"/>
                      </a:moveTo>
                      <a:cubicBezTo>
                        <a:pt x="1392471" y="464886"/>
                        <a:pt x="1358331" y="485208"/>
                        <a:pt x="1320126" y="494149"/>
                      </a:cubicBezTo>
                      <a:cubicBezTo>
                        <a:pt x="1246155" y="512032"/>
                        <a:pt x="1195758" y="503904"/>
                        <a:pt x="1142921" y="481143"/>
                      </a:cubicBezTo>
                      <a:lnTo>
                        <a:pt x="1142921" y="481143"/>
                      </a:lnTo>
                      <a:lnTo>
                        <a:pt x="1142921" y="481143"/>
                      </a:lnTo>
                      <a:cubicBezTo>
                        <a:pt x="1106342" y="466512"/>
                        <a:pt x="65061" y="17810"/>
                        <a:pt x="31733" y="3178"/>
                      </a:cubicBezTo>
                      <a:cubicBezTo>
                        <a:pt x="21166" y="-886"/>
                        <a:pt x="12224" y="-3325"/>
                        <a:pt x="7347" y="10494"/>
                      </a:cubicBezTo>
                      <a:cubicBezTo>
                        <a:pt x="3283" y="24313"/>
                        <a:pt x="-8910" y="41383"/>
                        <a:pt x="11411" y="50324"/>
                      </a:cubicBezTo>
                      <a:cubicBezTo>
                        <a:pt x="46365" y="66582"/>
                        <a:pt x="1086021" y="520161"/>
                        <a:pt x="1125038" y="529103"/>
                      </a:cubicBezTo>
                      <a:lnTo>
                        <a:pt x="1125038" y="529103"/>
                      </a:lnTo>
                      <a:cubicBezTo>
                        <a:pt x="1216079" y="563243"/>
                        <a:pt x="1259161" y="553489"/>
                        <a:pt x="1315249" y="546173"/>
                      </a:cubicBezTo>
                      <a:lnTo>
                        <a:pt x="1315249" y="546173"/>
                      </a:lnTo>
                      <a:cubicBezTo>
                        <a:pt x="1351828" y="538044"/>
                        <a:pt x="1372149" y="529103"/>
                        <a:pt x="1399787" y="517722"/>
                      </a:cubicBezTo>
                      <a:cubicBezTo>
                        <a:pt x="1429863" y="504717"/>
                        <a:pt x="1432302" y="477079"/>
                        <a:pt x="1437992" y="451067"/>
                      </a:cubicBezTo>
                      <a:cubicBezTo>
                        <a:pt x="1440430" y="443752"/>
                        <a:pt x="1435553" y="438874"/>
                        <a:pt x="1426612" y="443752"/>
                      </a:cubicBezTo>
                      <a:lnTo>
                        <a:pt x="1426612" y="44375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6381093" y="2896280"/>
                  <a:ext cx="421889" cy="9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889" h="96181" extrusionOk="0">
                      <a:moveTo>
                        <a:pt x="417774" y="79547"/>
                      </a:moveTo>
                      <a:cubicBezTo>
                        <a:pt x="403956" y="58413"/>
                        <a:pt x="385260" y="47845"/>
                        <a:pt x="380382" y="45407"/>
                      </a:cubicBezTo>
                      <a:cubicBezTo>
                        <a:pt x="277961" y="-8242"/>
                        <a:pt x="169037" y="-13120"/>
                        <a:pt x="66616" y="24272"/>
                      </a:cubicBezTo>
                      <a:cubicBezTo>
                        <a:pt x="39792" y="34027"/>
                        <a:pt x="20283" y="41342"/>
                        <a:pt x="6464" y="64103"/>
                      </a:cubicBezTo>
                      <a:cubicBezTo>
                        <a:pt x="2400" y="70606"/>
                        <a:pt x="-3290" y="77921"/>
                        <a:pt x="2400" y="84424"/>
                      </a:cubicBezTo>
                      <a:cubicBezTo>
                        <a:pt x="8090" y="90927"/>
                        <a:pt x="14593" y="83611"/>
                        <a:pt x="20283" y="81173"/>
                      </a:cubicBezTo>
                      <a:cubicBezTo>
                        <a:pt x="48733" y="67354"/>
                        <a:pt x="81248" y="48658"/>
                        <a:pt x="123517" y="39717"/>
                      </a:cubicBezTo>
                      <a:cubicBezTo>
                        <a:pt x="163347" y="31588"/>
                        <a:pt x="203991" y="34840"/>
                        <a:pt x="244634" y="40530"/>
                      </a:cubicBezTo>
                      <a:cubicBezTo>
                        <a:pt x="282026" y="45407"/>
                        <a:pt x="318605" y="55974"/>
                        <a:pt x="349494" y="67354"/>
                      </a:cubicBezTo>
                      <a:lnTo>
                        <a:pt x="349494" y="67354"/>
                      </a:lnTo>
                      <a:cubicBezTo>
                        <a:pt x="360061" y="72231"/>
                        <a:pt x="397453" y="86050"/>
                        <a:pt x="408833" y="93366"/>
                      </a:cubicBezTo>
                      <a:cubicBezTo>
                        <a:pt x="412897" y="95804"/>
                        <a:pt x="417774" y="98243"/>
                        <a:pt x="421026" y="93366"/>
                      </a:cubicBezTo>
                      <a:cubicBezTo>
                        <a:pt x="423464" y="89302"/>
                        <a:pt x="420213" y="83611"/>
                        <a:pt x="417774" y="79547"/>
                      </a:cubicBezTo>
                      <a:lnTo>
                        <a:pt x="417774" y="7954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9207391" y="2017174"/>
                  <a:ext cx="1797247" cy="128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247" h="1283339" extrusionOk="0">
                      <a:moveTo>
                        <a:pt x="1485920" y="195372"/>
                      </a:moveTo>
                      <a:cubicBezTo>
                        <a:pt x="1496487" y="192120"/>
                        <a:pt x="1503803" y="183992"/>
                        <a:pt x="1512745" y="178302"/>
                      </a:cubicBezTo>
                      <a:cubicBezTo>
                        <a:pt x="1597282" y="122214"/>
                        <a:pt x="1681821" y="66126"/>
                        <a:pt x="1766358" y="10851"/>
                      </a:cubicBezTo>
                      <a:cubicBezTo>
                        <a:pt x="1774487" y="5161"/>
                        <a:pt x="1783429" y="-2968"/>
                        <a:pt x="1797248" y="1097"/>
                      </a:cubicBezTo>
                      <a:cubicBezTo>
                        <a:pt x="1776926" y="28734"/>
                        <a:pt x="1746850" y="40114"/>
                        <a:pt x="1720838" y="57997"/>
                      </a:cubicBezTo>
                      <a:cubicBezTo>
                        <a:pt x="1645242" y="109208"/>
                        <a:pt x="1568019" y="157167"/>
                        <a:pt x="1494861" y="209190"/>
                      </a:cubicBezTo>
                      <a:cubicBezTo>
                        <a:pt x="1463159" y="231951"/>
                        <a:pt x="1442838" y="268530"/>
                        <a:pt x="1417639" y="299419"/>
                      </a:cubicBezTo>
                      <a:cubicBezTo>
                        <a:pt x="1403820" y="316489"/>
                        <a:pt x="1385937" y="330308"/>
                        <a:pt x="1375370" y="349816"/>
                      </a:cubicBezTo>
                      <a:cubicBezTo>
                        <a:pt x="1351797" y="368512"/>
                        <a:pt x="1334727" y="393711"/>
                        <a:pt x="1315218" y="417284"/>
                      </a:cubicBezTo>
                      <a:cubicBezTo>
                        <a:pt x="1293271" y="444109"/>
                        <a:pt x="1264820" y="461992"/>
                        <a:pt x="1237995" y="482314"/>
                      </a:cubicBezTo>
                      <a:cubicBezTo>
                        <a:pt x="1026650" y="639197"/>
                        <a:pt x="816118" y="796080"/>
                        <a:pt x="604773" y="952963"/>
                      </a:cubicBezTo>
                      <a:cubicBezTo>
                        <a:pt x="597457" y="958653"/>
                        <a:pt x="590141" y="965156"/>
                        <a:pt x="582825" y="971659"/>
                      </a:cubicBezTo>
                      <a:cubicBezTo>
                        <a:pt x="543808" y="999296"/>
                        <a:pt x="505603" y="1027747"/>
                        <a:pt x="466585" y="1055384"/>
                      </a:cubicBezTo>
                      <a:cubicBezTo>
                        <a:pt x="459269" y="1061074"/>
                        <a:pt x="451954" y="1065139"/>
                        <a:pt x="444638" y="1069203"/>
                      </a:cubicBezTo>
                      <a:cubicBezTo>
                        <a:pt x="337340" y="1123665"/>
                        <a:pt x="229228" y="1178127"/>
                        <a:pt x="121117" y="1232589"/>
                      </a:cubicBezTo>
                      <a:cubicBezTo>
                        <a:pt x="92667" y="1246408"/>
                        <a:pt x="65029" y="1261039"/>
                        <a:pt x="37392" y="1276484"/>
                      </a:cubicBezTo>
                      <a:cubicBezTo>
                        <a:pt x="25199" y="1283800"/>
                        <a:pt x="13006" y="1286238"/>
                        <a:pt x="0" y="1278922"/>
                      </a:cubicBezTo>
                      <a:cubicBezTo>
                        <a:pt x="9754" y="1273232"/>
                        <a:pt x="20322" y="1267542"/>
                        <a:pt x="29263" y="1261852"/>
                      </a:cubicBezTo>
                      <a:cubicBezTo>
                        <a:pt x="45521" y="1256162"/>
                        <a:pt x="60152" y="1249659"/>
                        <a:pt x="73158" y="1239905"/>
                      </a:cubicBezTo>
                      <a:cubicBezTo>
                        <a:pt x="193462" y="1179753"/>
                        <a:pt x="312954" y="1118788"/>
                        <a:pt x="433258" y="1058636"/>
                      </a:cubicBezTo>
                      <a:cubicBezTo>
                        <a:pt x="440574" y="1055384"/>
                        <a:pt x="447076" y="1050507"/>
                        <a:pt x="454392" y="1046443"/>
                      </a:cubicBezTo>
                      <a:cubicBezTo>
                        <a:pt x="470650" y="1034250"/>
                        <a:pt x="486907" y="1022870"/>
                        <a:pt x="503164" y="1010677"/>
                      </a:cubicBezTo>
                      <a:cubicBezTo>
                        <a:pt x="675492" y="882244"/>
                        <a:pt x="848633" y="753811"/>
                        <a:pt x="1021773" y="625378"/>
                      </a:cubicBezTo>
                      <a:cubicBezTo>
                        <a:pt x="1087615" y="576606"/>
                        <a:pt x="1152644" y="528647"/>
                        <a:pt x="1218487" y="479875"/>
                      </a:cubicBezTo>
                      <a:cubicBezTo>
                        <a:pt x="1224177" y="475811"/>
                        <a:pt x="1229867" y="470121"/>
                        <a:pt x="1234744" y="465243"/>
                      </a:cubicBezTo>
                      <a:cubicBezTo>
                        <a:pt x="1246937" y="459553"/>
                        <a:pt x="1256692" y="452237"/>
                        <a:pt x="1265633" y="442483"/>
                      </a:cubicBezTo>
                      <a:cubicBezTo>
                        <a:pt x="1302212" y="421349"/>
                        <a:pt x="1321721" y="385582"/>
                        <a:pt x="1348545" y="355506"/>
                      </a:cubicBezTo>
                      <a:cubicBezTo>
                        <a:pt x="1394879" y="302670"/>
                        <a:pt x="1440399" y="249021"/>
                        <a:pt x="1485920" y="195372"/>
                      </a:cubicBezTo>
                      <a:lnTo>
                        <a:pt x="1485920" y="195372"/>
                      </a:lnTo>
                      <a:close/>
                    </a:path>
                  </a:pathLst>
                </a:custGeom>
                <a:solidFill>
                  <a:srgbClr val="ACCB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8655763" y="3015658"/>
                  <a:ext cx="581703" cy="2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703" h="278000" extrusionOk="0">
                      <a:moveTo>
                        <a:pt x="581704" y="261743"/>
                      </a:moveTo>
                      <a:cubicBezTo>
                        <a:pt x="580078" y="253614"/>
                        <a:pt x="576014" y="247924"/>
                        <a:pt x="567885" y="243860"/>
                      </a:cubicBezTo>
                      <a:cubicBezTo>
                        <a:pt x="481721" y="194275"/>
                        <a:pt x="396370" y="144690"/>
                        <a:pt x="311019" y="95105"/>
                      </a:cubicBezTo>
                      <a:cubicBezTo>
                        <a:pt x="267937" y="70719"/>
                        <a:pt x="225669" y="45521"/>
                        <a:pt x="183399" y="21135"/>
                      </a:cubicBezTo>
                      <a:cubicBezTo>
                        <a:pt x="174458" y="16257"/>
                        <a:pt x="169581" y="10567"/>
                        <a:pt x="172019" y="0"/>
                      </a:cubicBezTo>
                      <a:cubicBezTo>
                        <a:pt x="172019" y="0"/>
                        <a:pt x="171206" y="813"/>
                        <a:pt x="171206" y="813"/>
                      </a:cubicBezTo>
                      <a:cubicBezTo>
                        <a:pt x="121621" y="46333"/>
                        <a:pt x="72850" y="91854"/>
                        <a:pt x="22452" y="136562"/>
                      </a:cubicBezTo>
                      <a:cubicBezTo>
                        <a:pt x="2130" y="154445"/>
                        <a:pt x="-2747" y="175579"/>
                        <a:pt x="1317" y="199965"/>
                      </a:cubicBezTo>
                      <a:cubicBezTo>
                        <a:pt x="7820" y="240608"/>
                        <a:pt x="37083" y="257679"/>
                        <a:pt x="72037" y="266620"/>
                      </a:cubicBezTo>
                      <a:cubicBezTo>
                        <a:pt x="97235" y="273936"/>
                        <a:pt x="119996" y="269872"/>
                        <a:pt x="146007" y="269872"/>
                      </a:cubicBezTo>
                      <a:cubicBezTo>
                        <a:pt x="210224" y="269872"/>
                        <a:pt x="552441" y="278000"/>
                        <a:pt x="552441" y="278000"/>
                      </a:cubicBezTo>
                      <a:cubicBezTo>
                        <a:pt x="562195" y="272310"/>
                        <a:pt x="571949" y="267433"/>
                        <a:pt x="581704" y="261743"/>
                      </a:cubicBezTo>
                      <a:close/>
                    </a:path>
                  </a:pathLst>
                </a:custGeom>
                <a:solidFill>
                  <a:srgbClr val="ACCB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9361835" y="2279201"/>
                  <a:ext cx="1085176" cy="75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76" h="751088" extrusionOk="0">
                      <a:moveTo>
                        <a:pt x="0" y="560878"/>
                      </a:moveTo>
                      <a:cubicBezTo>
                        <a:pt x="35766" y="573071"/>
                        <a:pt x="249550" y="701504"/>
                        <a:pt x="324334" y="745398"/>
                      </a:cubicBezTo>
                      <a:cubicBezTo>
                        <a:pt x="331649" y="749463"/>
                        <a:pt x="338965" y="748650"/>
                        <a:pt x="346281" y="751088"/>
                      </a:cubicBezTo>
                      <a:cubicBezTo>
                        <a:pt x="346281" y="751088"/>
                        <a:pt x="347094" y="751088"/>
                        <a:pt x="347094" y="750276"/>
                      </a:cubicBezTo>
                      <a:cubicBezTo>
                        <a:pt x="519422" y="621843"/>
                        <a:pt x="1082738" y="202404"/>
                        <a:pt x="1085177" y="201591"/>
                      </a:cubicBezTo>
                      <a:cubicBezTo>
                        <a:pt x="1083551" y="201591"/>
                        <a:pt x="1082738" y="201591"/>
                        <a:pt x="1081112" y="201591"/>
                      </a:cubicBezTo>
                      <a:cubicBezTo>
                        <a:pt x="1045346" y="171515"/>
                        <a:pt x="834814" y="57714"/>
                        <a:pt x="771410" y="21947"/>
                      </a:cubicBezTo>
                      <a:cubicBezTo>
                        <a:pt x="763282" y="17883"/>
                        <a:pt x="753527" y="13819"/>
                        <a:pt x="755153" y="813"/>
                      </a:cubicBezTo>
                      <a:cubicBezTo>
                        <a:pt x="755153" y="813"/>
                        <a:pt x="755966" y="813"/>
                        <a:pt x="755966" y="0"/>
                      </a:cubicBezTo>
                      <a:cubicBezTo>
                        <a:pt x="751089" y="3251"/>
                        <a:pt x="746211" y="5690"/>
                        <a:pt x="742147" y="8942"/>
                      </a:cubicBezTo>
                      <a:cubicBezTo>
                        <a:pt x="658422" y="70719"/>
                        <a:pt x="78848" y="501539"/>
                        <a:pt x="0" y="560878"/>
                      </a:cubicBezTo>
                      <a:close/>
                    </a:path>
                  </a:pathLst>
                </a:custGeom>
                <a:solidFill>
                  <a:srgbClr val="317D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8857858" y="2867716"/>
                  <a:ext cx="803111" cy="39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111" h="392614" extrusionOk="0">
                      <a:moveTo>
                        <a:pt x="19509" y="149567"/>
                      </a:moveTo>
                      <a:cubicBezTo>
                        <a:pt x="143877" y="221913"/>
                        <a:pt x="268246" y="294258"/>
                        <a:pt x="393427" y="367416"/>
                      </a:cubicBezTo>
                      <a:cubicBezTo>
                        <a:pt x="403995" y="373918"/>
                        <a:pt x="416188" y="379609"/>
                        <a:pt x="420252" y="392614"/>
                      </a:cubicBezTo>
                      <a:cubicBezTo>
                        <a:pt x="421065" y="392614"/>
                        <a:pt x="421065" y="391802"/>
                        <a:pt x="421878" y="391802"/>
                      </a:cubicBezTo>
                      <a:cubicBezTo>
                        <a:pt x="542182" y="331649"/>
                        <a:pt x="661673" y="270685"/>
                        <a:pt x="781977" y="210532"/>
                      </a:cubicBezTo>
                      <a:cubicBezTo>
                        <a:pt x="789293" y="207281"/>
                        <a:pt x="795796" y="202404"/>
                        <a:pt x="803112" y="198339"/>
                      </a:cubicBezTo>
                      <a:cubicBezTo>
                        <a:pt x="803112" y="198339"/>
                        <a:pt x="803112" y="198339"/>
                        <a:pt x="803112" y="198339"/>
                      </a:cubicBezTo>
                      <a:cubicBezTo>
                        <a:pt x="785229" y="178018"/>
                        <a:pt x="759217" y="168263"/>
                        <a:pt x="736457" y="155258"/>
                      </a:cubicBezTo>
                      <a:cubicBezTo>
                        <a:pt x="653545" y="106486"/>
                        <a:pt x="570632" y="59339"/>
                        <a:pt x="486907" y="11380"/>
                      </a:cubicBezTo>
                      <a:cubicBezTo>
                        <a:pt x="477153" y="5690"/>
                        <a:pt x="467398" y="2439"/>
                        <a:pt x="456831" y="0"/>
                      </a:cubicBezTo>
                      <a:cubicBezTo>
                        <a:pt x="456018" y="0"/>
                        <a:pt x="455205" y="813"/>
                        <a:pt x="454392" y="813"/>
                      </a:cubicBezTo>
                      <a:cubicBezTo>
                        <a:pt x="302386" y="40643"/>
                        <a:pt x="151193" y="85351"/>
                        <a:pt x="0" y="129246"/>
                      </a:cubicBezTo>
                      <a:cubicBezTo>
                        <a:pt x="2439" y="139000"/>
                        <a:pt x="10567" y="143877"/>
                        <a:pt x="19509" y="149567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10149503" y="2030259"/>
                  <a:ext cx="543807" cy="430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807" h="430210" extrusionOk="0">
                      <a:moveTo>
                        <a:pt x="53649" y="263573"/>
                      </a:moveTo>
                      <a:cubicBezTo>
                        <a:pt x="138187" y="312345"/>
                        <a:pt x="222725" y="359491"/>
                        <a:pt x="308076" y="407451"/>
                      </a:cubicBezTo>
                      <a:cubicBezTo>
                        <a:pt x="316205" y="412328"/>
                        <a:pt x="320269" y="419644"/>
                        <a:pt x="324333" y="427772"/>
                      </a:cubicBezTo>
                      <a:cubicBezTo>
                        <a:pt x="324333" y="428585"/>
                        <a:pt x="323521" y="429398"/>
                        <a:pt x="323521" y="430211"/>
                      </a:cubicBezTo>
                      <a:cubicBezTo>
                        <a:pt x="358474" y="409076"/>
                        <a:pt x="378796" y="373310"/>
                        <a:pt x="404807" y="344047"/>
                      </a:cubicBezTo>
                      <a:cubicBezTo>
                        <a:pt x="450328" y="290398"/>
                        <a:pt x="495848" y="236749"/>
                        <a:pt x="541369" y="183099"/>
                      </a:cubicBezTo>
                      <a:cubicBezTo>
                        <a:pt x="542182" y="183099"/>
                        <a:pt x="542182" y="182287"/>
                        <a:pt x="542995" y="182287"/>
                      </a:cubicBezTo>
                      <a:cubicBezTo>
                        <a:pt x="542995" y="181474"/>
                        <a:pt x="543807" y="181474"/>
                        <a:pt x="543807" y="180661"/>
                      </a:cubicBezTo>
                      <a:cubicBezTo>
                        <a:pt x="542995" y="180661"/>
                        <a:pt x="542182" y="180661"/>
                        <a:pt x="541369" y="179848"/>
                      </a:cubicBezTo>
                      <a:cubicBezTo>
                        <a:pt x="510480" y="175784"/>
                        <a:pt x="486907" y="155462"/>
                        <a:pt x="461708" y="140830"/>
                      </a:cubicBezTo>
                      <a:cubicBezTo>
                        <a:pt x="387737" y="99374"/>
                        <a:pt x="315392" y="55479"/>
                        <a:pt x="241421" y="13210"/>
                      </a:cubicBezTo>
                      <a:cubicBezTo>
                        <a:pt x="228415" y="5895"/>
                        <a:pt x="215410" y="-3047"/>
                        <a:pt x="199965" y="1017"/>
                      </a:cubicBezTo>
                      <a:cubicBezTo>
                        <a:pt x="198339" y="2643"/>
                        <a:pt x="196714" y="3456"/>
                        <a:pt x="195088" y="5895"/>
                      </a:cubicBezTo>
                      <a:cubicBezTo>
                        <a:pt x="185333" y="17275"/>
                        <a:pt x="174766" y="27029"/>
                        <a:pt x="165012" y="37596"/>
                      </a:cubicBezTo>
                      <a:cubicBezTo>
                        <a:pt x="110550" y="99374"/>
                        <a:pt x="55275" y="161965"/>
                        <a:pt x="813" y="223743"/>
                      </a:cubicBezTo>
                      <a:cubicBezTo>
                        <a:pt x="813" y="224556"/>
                        <a:pt x="0" y="225369"/>
                        <a:pt x="0" y="226181"/>
                      </a:cubicBezTo>
                      <a:cubicBezTo>
                        <a:pt x="13006" y="246503"/>
                        <a:pt x="34953" y="253006"/>
                        <a:pt x="53649" y="263573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8823905" y="2996149"/>
                  <a:ext cx="454204" cy="28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04" h="285316" extrusionOk="0">
                      <a:moveTo>
                        <a:pt x="427380" y="238983"/>
                      </a:moveTo>
                      <a:cubicBezTo>
                        <a:pt x="303012" y="166638"/>
                        <a:pt x="178643" y="93480"/>
                        <a:pt x="53462" y="21135"/>
                      </a:cubicBezTo>
                      <a:cubicBezTo>
                        <a:pt x="44520" y="15444"/>
                        <a:pt x="36392" y="10567"/>
                        <a:pt x="33140" y="0"/>
                      </a:cubicBezTo>
                      <a:cubicBezTo>
                        <a:pt x="32327" y="0"/>
                        <a:pt x="31514" y="0"/>
                        <a:pt x="31514" y="813"/>
                      </a:cubicBezTo>
                      <a:cubicBezTo>
                        <a:pt x="30702" y="813"/>
                        <a:pt x="29076" y="1626"/>
                        <a:pt x="28263" y="1626"/>
                      </a:cubicBezTo>
                      <a:cubicBezTo>
                        <a:pt x="16070" y="4877"/>
                        <a:pt x="8754" y="15444"/>
                        <a:pt x="626" y="23573"/>
                      </a:cubicBezTo>
                      <a:cubicBezTo>
                        <a:pt x="-1813" y="33328"/>
                        <a:pt x="3064" y="39830"/>
                        <a:pt x="12006" y="44708"/>
                      </a:cubicBezTo>
                      <a:cubicBezTo>
                        <a:pt x="55088" y="69094"/>
                        <a:pt x="97357" y="94293"/>
                        <a:pt x="139626" y="118679"/>
                      </a:cubicBezTo>
                      <a:cubicBezTo>
                        <a:pt x="225789" y="168263"/>
                        <a:pt x="311140" y="218661"/>
                        <a:pt x="396491" y="267433"/>
                      </a:cubicBezTo>
                      <a:cubicBezTo>
                        <a:pt x="403807" y="271497"/>
                        <a:pt x="408684" y="277187"/>
                        <a:pt x="410310" y="285316"/>
                      </a:cubicBezTo>
                      <a:cubicBezTo>
                        <a:pt x="410310" y="285316"/>
                        <a:pt x="411123" y="285316"/>
                        <a:pt x="411123" y="284503"/>
                      </a:cubicBezTo>
                      <a:cubicBezTo>
                        <a:pt x="424129" y="280439"/>
                        <a:pt x="437135" y="274749"/>
                        <a:pt x="448515" y="267433"/>
                      </a:cubicBezTo>
                      <a:cubicBezTo>
                        <a:pt x="450141" y="265807"/>
                        <a:pt x="452579" y="264994"/>
                        <a:pt x="454205" y="263369"/>
                      </a:cubicBezTo>
                      <a:cubicBezTo>
                        <a:pt x="449328" y="251176"/>
                        <a:pt x="437948" y="245486"/>
                        <a:pt x="427380" y="238983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9312250" y="2839266"/>
                  <a:ext cx="394240" cy="225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40" h="225163" extrusionOk="0">
                      <a:moveTo>
                        <a:pt x="373919" y="185334"/>
                      </a:moveTo>
                      <a:cubicBezTo>
                        <a:pt x="298322" y="141439"/>
                        <a:pt x="222725" y="96731"/>
                        <a:pt x="146316" y="53649"/>
                      </a:cubicBezTo>
                      <a:cubicBezTo>
                        <a:pt x="113801" y="35766"/>
                        <a:pt x="84538" y="12193"/>
                        <a:pt x="48772" y="813"/>
                      </a:cubicBezTo>
                      <a:cubicBezTo>
                        <a:pt x="47959" y="813"/>
                        <a:pt x="47959" y="813"/>
                        <a:pt x="47146" y="0"/>
                      </a:cubicBezTo>
                      <a:cubicBezTo>
                        <a:pt x="46333" y="0"/>
                        <a:pt x="46333" y="813"/>
                        <a:pt x="45520" y="813"/>
                      </a:cubicBezTo>
                      <a:cubicBezTo>
                        <a:pt x="34140" y="10567"/>
                        <a:pt x="21134" y="17883"/>
                        <a:pt x="7316" y="23573"/>
                      </a:cubicBezTo>
                      <a:cubicBezTo>
                        <a:pt x="4877" y="24386"/>
                        <a:pt x="2438" y="26012"/>
                        <a:pt x="0" y="26825"/>
                      </a:cubicBezTo>
                      <a:cubicBezTo>
                        <a:pt x="10567" y="29263"/>
                        <a:pt x="20322" y="32515"/>
                        <a:pt x="30076" y="38205"/>
                      </a:cubicBezTo>
                      <a:cubicBezTo>
                        <a:pt x="112988" y="86164"/>
                        <a:pt x="196713" y="133310"/>
                        <a:pt x="279626" y="182082"/>
                      </a:cubicBezTo>
                      <a:cubicBezTo>
                        <a:pt x="302386" y="195901"/>
                        <a:pt x="328398" y="204842"/>
                        <a:pt x="346281" y="225164"/>
                      </a:cubicBezTo>
                      <a:cubicBezTo>
                        <a:pt x="348719" y="223538"/>
                        <a:pt x="351158" y="221913"/>
                        <a:pt x="353597" y="219474"/>
                      </a:cubicBezTo>
                      <a:cubicBezTo>
                        <a:pt x="362538" y="212971"/>
                        <a:pt x="371480" y="206468"/>
                        <a:pt x="380421" y="199965"/>
                      </a:cubicBezTo>
                      <a:cubicBezTo>
                        <a:pt x="385298" y="196714"/>
                        <a:pt x="389363" y="193462"/>
                        <a:pt x="394240" y="190211"/>
                      </a:cubicBezTo>
                      <a:cubicBezTo>
                        <a:pt x="389363" y="188585"/>
                        <a:pt x="381234" y="189398"/>
                        <a:pt x="373919" y="185334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10115996" y="2254815"/>
                  <a:ext cx="357840" cy="225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40" h="225976" extrusionOk="0">
                      <a:moveTo>
                        <a:pt x="341583" y="182895"/>
                      </a:moveTo>
                      <a:cubicBezTo>
                        <a:pt x="257045" y="134936"/>
                        <a:pt x="171694" y="87790"/>
                        <a:pt x="87156" y="39018"/>
                      </a:cubicBezTo>
                      <a:cubicBezTo>
                        <a:pt x="68460" y="28450"/>
                        <a:pt x="45700" y="21135"/>
                        <a:pt x="33507" y="2439"/>
                      </a:cubicBezTo>
                      <a:cubicBezTo>
                        <a:pt x="32694" y="1626"/>
                        <a:pt x="32694" y="813"/>
                        <a:pt x="31881" y="0"/>
                      </a:cubicBezTo>
                      <a:cubicBezTo>
                        <a:pt x="30255" y="1626"/>
                        <a:pt x="23752" y="5690"/>
                        <a:pt x="13185" y="13819"/>
                      </a:cubicBezTo>
                      <a:cubicBezTo>
                        <a:pt x="9121" y="17070"/>
                        <a:pt x="5057" y="21135"/>
                        <a:pt x="992" y="24386"/>
                      </a:cubicBezTo>
                      <a:cubicBezTo>
                        <a:pt x="992" y="24386"/>
                        <a:pt x="179" y="24386"/>
                        <a:pt x="179" y="25199"/>
                      </a:cubicBezTo>
                      <a:cubicBezTo>
                        <a:pt x="-1446" y="38205"/>
                        <a:pt x="8308" y="41456"/>
                        <a:pt x="16436" y="46333"/>
                      </a:cubicBezTo>
                      <a:cubicBezTo>
                        <a:pt x="79840" y="82912"/>
                        <a:pt x="144057" y="117866"/>
                        <a:pt x="207460" y="154445"/>
                      </a:cubicBezTo>
                      <a:cubicBezTo>
                        <a:pt x="247291" y="178018"/>
                        <a:pt x="291186" y="196714"/>
                        <a:pt x="326139" y="225977"/>
                      </a:cubicBezTo>
                      <a:cubicBezTo>
                        <a:pt x="327765" y="225977"/>
                        <a:pt x="329390" y="225977"/>
                        <a:pt x="330203" y="225977"/>
                      </a:cubicBezTo>
                      <a:cubicBezTo>
                        <a:pt x="331016" y="225164"/>
                        <a:pt x="331829" y="225164"/>
                        <a:pt x="332642" y="224351"/>
                      </a:cubicBezTo>
                      <a:cubicBezTo>
                        <a:pt x="339958" y="220287"/>
                        <a:pt x="346461" y="214597"/>
                        <a:pt x="352963" y="208907"/>
                      </a:cubicBezTo>
                      <a:cubicBezTo>
                        <a:pt x="353776" y="208094"/>
                        <a:pt x="354589" y="207281"/>
                        <a:pt x="355402" y="206468"/>
                      </a:cubicBezTo>
                      <a:cubicBezTo>
                        <a:pt x="356215" y="206468"/>
                        <a:pt x="356215" y="205655"/>
                        <a:pt x="357028" y="205655"/>
                      </a:cubicBezTo>
                      <a:cubicBezTo>
                        <a:pt x="357028" y="204842"/>
                        <a:pt x="357840" y="204029"/>
                        <a:pt x="357840" y="203217"/>
                      </a:cubicBezTo>
                      <a:cubicBezTo>
                        <a:pt x="353776" y="195088"/>
                        <a:pt x="349712" y="187772"/>
                        <a:pt x="341583" y="182895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10344591" y="2002826"/>
                  <a:ext cx="371479" cy="209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79" h="209719" extrusionOk="0">
                      <a:moveTo>
                        <a:pt x="301573" y="152819"/>
                      </a:moveTo>
                      <a:cubicBezTo>
                        <a:pt x="214596" y="102421"/>
                        <a:pt x="126807" y="51211"/>
                        <a:pt x="39830" y="813"/>
                      </a:cubicBezTo>
                      <a:cubicBezTo>
                        <a:pt x="39017" y="813"/>
                        <a:pt x="39017" y="0"/>
                        <a:pt x="38205" y="0"/>
                      </a:cubicBezTo>
                      <a:cubicBezTo>
                        <a:pt x="22760" y="7316"/>
                        <a:pt x="9754" y="16257"/>
                        <a:pt x="0" y="30889"/>
                      </a:cubicBezTo>
                      <a:cubicBezTo>
                        <a:pt x="1626" y="30076"/>
                        <a:pt x="2438" y="30076"/>
                        <a:pt x="4064" y="29263"/>
                      </a:cubicBezTo>
                      <a:cubicBezTo>
                        <a:pt x="19508" y="25199"/>
                        <a:pt x="32515" y="34140"/>
                        <a:pt x="45520" y="41456"/>
                      </a:cubicBezTo>
                      <a:cubicBezTo>
                        <a:pt x="118678" y="83725"/>
                        <a:pt x="191836" y="127620"/>
                        <a:pt x="265807" y="169076"/>
                      </a:cubicBezTo>
                      <a:cubicBezTo>
                        <a:pt x="291006" y="183708"/>
                        <a:pt x="314579" y="204029"/>
                        <a:pt x="345468" y="208094"/>
                      </a:cubicBezTo>
                      <a:cubicBezTo>
                        <a:pt x="346281" y="208094"/>
                        <a:pt x="347094" y="208907"/>
                        <a:pt x="347907" y="208907"/>
                      </a:cubicBezTo>
                      <a:cubicBezTo>
                        <a:pt x="348719" y="208907"/>
                        <a:pt x="349533" y="208907"/>
                        <a:pt x="349533" y="209719"/>
                      </a:cubicBezTo>
                      <a:cubicBezTo>
                        <a:pt x="356035" y="207281"/>
                        <a:pt x="361726" y="202404"/>
                        <a:pt x="366603" y="198339"/>
                      </a:cubicBezTo>
                      <a:cubicBezTo>
                        <a:pt x="368228" y="197527"/>
                        <a:pt x="369854" y="195901"/>
                        <a:pt x="370667" y="195088"/>
                      </a:cubicBezTo>
                      <a:cubicBezTo>
                        <a:pt x="370667" y="194275"/>
                        <a:pt x="371480" y="193462"/>
                        <a:pt x="371480" y="191836"/>
                      </a:cubicBezTo>
                      <a:cubicBezTo>
                        <a:pt x="347094" y="182082"/>
                        <a:pt x="325147" y="165825"/>
                        <a:pt x="301573" y="152819"/>
                      </a:cubicBezTo>
                      <a:close/>
                    </a:path>
                  </a:pathLst>
                </a:custGeom>
                <a:solidFill>
                  <a:srgbClr val="1F5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9" name="Google Shape;1859;p44"/>
              <p:cNvGrpSpPr/>
              <p:nvPr/>
            </p:nvGrpSpPr>
            <p:grpSpPr>
              <a:xfrm>
                <a:off x="8361194" y="4012521"/>
                <a:ext cx="2859717" cy="1142637"/>
                <a:chOff x="8361194" y="4012521"/>
                <a:chExt cx="2859717" cy="1142637"/>
              </a:xfrm>
            </p:grpSpPr>
            <p:sp>
              <p:nvSpPr>
                <p:cNvPr id="1860" name="Google Shape;1860;p44"/>
                <p:cNvSpPr/>
                <p:nvPr/>
              </p:nvSpPr>
              <p:spPr>
                <a:xfrm rot="9135122">
                  <a:off x="8506951" y="4209475"/>
                  <a:ext cx="763688" cy="8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88" h="814750" extrusionOk="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53B08"/>
                    </a:gs>
                    <a:gs pos="11000">
                      <a:srgbClr val="F25A12"/>
                    </a:gs>
                    <a:gs pos="23000">
                      <a:schemeClr val="accent2"/>
                    </a:gs>
                    <a:gs pos="41000">
                      <a:srgbClr val="FABDA1"/>
                    </a:gs>
                    <a:gs pos="62000">
                      <a:schemeClr val="accent2"/>
                    </a:gs>
                    <a:gs pos="84000">
                      <a:srgbClr val="F25A12"/>
                    </a:gs>
                    <a:gs pos="100000">
                      <a:srgbClr val="A53B08"/>
                    </a:gs>
                  </a:gsLst>
                  <a:lin ang="17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 rot="9135122">
                  <a:off x="8958080" y="4192970"/>
                  <a:ext cx="763688" cy="8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88" h="814750" extrusionOk="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C760A"/>
                    </a:gs>
                    <a:gs pos="11000">
                      <a:srgbClr val="D2B110"/>
                    </a:gs>
                    <a:gs pos="23000">
                      <a:schemeClr val="accent1"/>
                    </a:gs>
                    <a:gs pos="41000">
                      <a:srgbClr val="F6E48A"/>
                    </a:gs>
                    <a:gs pos="62000">
                      <a:schemeClr val="accent1"/>
                    </a:gs>
                    <a:gs pos="84000">
                      <a:srgbClr val="D2B110"/>
                    </a:gs>
                    <a:gs pos="100000">
                      <a:srgbClr val="8C760A"/>
                    </a:gs>
                  </a:gsLst>
                  <a:lin ang="180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44"/>
                <p:cNvSpPr/>
                <p:nvPr/>
              </p:nvSpPr>
              <p:spPr>
                <a:xfrm rot="9135122">
                  <a:off x="9409209" y="4176465"/>
                  <a:ext cx="763688" cy="8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88" h="814750" extrusionOk="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86B70"/>
                    </a:gs>
                    <a:gs pos="22000">
                      <a:srgbClr val="25A1A9"/>
                    </a:gs>
                    <a:gs pos="44000">
                      <a:srgbClr val="ACE9ED"/>
                    </a:gs>
                    <a:gs pos="73000">
                      <a:srgbClr val="30C8D1"/>
                    </a:gs>
                    <a:gs pos="100000">
                      <a:srgbClr val="1F868C"/>
                    </a:gs>
                  </a:gsLst>
                  <a:lin ang="17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44"/>
                <p:cNvSpPr/>
                <p:nvPr/>
              </p:nvSpPr>
              <p:spPr>
                <a:xfrm rot="9135122">
                  <a:off x="9860338" y="4159960"/>
                  <a:ext cx="763688" cy="8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88" h="814750" extrusionOk="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70C1E"/>
                    </a:gs>
                    <a:gs pos="22000">
                      <a:srgbClr val="A20E24"/>
                    </a:gs>
                    <a:gs pos="44000">
                      <a:srgbClr val="F48797"/>
                    </a:gs>
                    <a:gs pos="73000">
                      <a:srgbClr val="CB122D"/>
                    </a:gs>
                    <a:gs pos="100000">
                      <a:srgbClr val="870C1E"/>
                    </a:gs>
                  </a:gsLst>
                  <a:lin ang="17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 rot="9135122">
                  <a:off x="10311467" y="4143455"/>
                  <a:ext cx="763688" cy="8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88" h="814750" extrusionOk="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6E52"/>
                    </a:gs>
                    <a:gs pos="22000">
                      <a:srgbClr val="32A57B"/>
                    </a:gs>
                    <a:gs pos="44000">
                      <a:srgbClr val="98DFC5"/>
                    </a:gs>
                    <a:gs pos="73000">
                      <a:srgbClr val="32A57B"/>
                    </a:gs>
                    <a:gs pos="100000">
                      <a:srgbClr val="216E52"/>
                    </a:gs>
                  </a:gsLst>
                  <a:lin ang="17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65" name="Google Shape;1865;p44"/>
          <p:cNvGrpSpPr/>
          <p:nvPr/>
        </p:nvGrpSpPr>
        <p:grpSpPr>
          <a:xfrm>
            <a:off x="7171309" y="5032742"/>
            <a:ext cx="1400749" cy="1653203"/>
            <a:chOff x="2979071" y="4760749"/>
            <a:chExt cx="1400749" cy="1653203"/>
          </a:xfrm>
        </p:grpSpPr>
        <p:grpSp>
          <p:nvGrpSpPr>
            <p:cNvPr id="1866" name="Google Shape;1866;p44"/>
            <p:cNvGrpSpPr/>
            <p:nvPr/>
          </p:nvGrpSpPr>
          <p:grpSpPr>
            <a:xfrm>
              <a:off x="2979071" y="4760749"/>
              <a:ext cx="1400749" cy="1653203"/>
              <a:chOff x="2979071" y="4760749"/>
              <a:chExt cx="1400749" cy="1653203"/>
            </a:xfrm>
          </p:grpSpPr>
          <p:sp>
            <p:nvSpPr>
              <p:cNvPr id="1867" name="Google Shape;1867;p44"/>
              <p:cNvSpPr/>
              <p:nvPr/>
            </p:nvSpPr>
            <p:spPr>
              <a:xfrm>
                <a:off x="3134202" y="4767356"/>
                <a:ext cx="1045723" cy="518225"/>
              </a:xfrm>
              <a:custGeom>
                <a:avLst/>
                <a:gdLst/>
                <a:ahLst/>
                <a:cxnLst/>
                <a:rect l="l" t="t" r="r" b="b"/>
                <a:pathLst>
                  <a:path w="1447546" h="717355" extrusionOk="0">
                    <a:moveTo>
                      <a:pt x="1401916" y="523410"/>
                    </a:moveTo>
                    <a:cubicBezTo>
                      <a:pt x="1385641" y="474133"/>
                      <a:pt x="1353091" y="387332"/>
                      <a:pt x="1330939" y="343028"/>
                    </a:cubicBezTo>
                    <a:cubicBezTo>
                      <a:pt x="1310595" y="308217"/>
                      <a:pt x="1293868" y="273859"/>
                      <a:pt x="1268099" y="244925"/>
                    </a:cubicBezTo>
                    <a:cubicBezTo>
                      <a:pt x="1255892" y="227294"/>
                      <a:pt x="1185367" y="149083"/>
                      <a:pt x="1150104" y="126931"/>
                    </a:cubicBezTo>
                    <a:cubicBezTo>
                      <a:pt x="1116650" y="97998"/>
                      <a:pt x="1062400" y="73133"/>
                      <a:pt x="1015383" y="51885"/>
                    </a:cubicBezTo>
                    <a:cubicBezTo>
                      <a:pt x="930391" y="13458"/>
                      <a:pt x="838618" y="7581"/>
                      <a:pt x="747297" y="800"/>
                    </a:cubicBezTo>
                    <a:cubicBezTo>
                      <a:pt x="706609" y="-2365"/>
                      <a:pt x="594040" y="3512"/>
                      <a:pt x="530748" y="24760"/>
                    </a:cubicBezTo>
                    <a:cubicBezTo>
                      <a:pt x="451181" y="51433"/>
                      <a:pt x="375231" y="79010"/>
                      <a:pt x="306514" y="126479"/>
                    </a:cubicBezTo>
                    <a:cubicBezTo>
                      <a:pt x="245482" y="169427"/>
                      <a:pt x="196205" y="225034"/>
                      <a:pt x="167724" y="260748"/>
                    </a:cubicBezTo>
                    <a:cubicBezTo>
                      <a:pt x="118898" y="324492"/>
                      <a:pt x="81375" y="398182"/>
                      <a:pt x="69621" y="424403"/>
                    </a:cubicBezTo>
                    <a:cubicBezTo>
                      <a:pt x="42496" y="491312"/>
                      <a:pt x="22152" y="560029"/>
                      <a:pt x="8590" y="631006"/>
                    </a:cubicBezTo>
                    <a:cubicBezTo>
                      <a:pt x="4973" y="650898"/>
                      <a:pt x="0" y="673050"/>
                      <a:pt x="0" y="694750"/>
                    </a:cubicBezTo>
                    <a:cubicBezTo>
                      <a:pt x="0" y="715998"/>
                      <a:pt x="37071" y="753069"/>
                      <a:pt x="61031" y="633719"/>
                    </a:cubicBezTo>
                    <a:cubicBezTo>
                      <a:pt x="70073" y="590318"/>
                      <a:pt x="82279" y="553700"/>
                      <a:pt x="94034" y="513464"/>
                    </a:cubicBezTo>
                    <a:cubicBezTo>
                      <a:pt x="104432" y="476845"/>
                      <a:pt x="133365" y="412197"/>
                      <a:pt x="150544" y="386880"/>
                    </a:cubicBezTo>
                    <a:cubicBezTo>
                      <a:pt x="170436" y="357947"/>
                      <a:pt x="187163" y="327205"/>
                      <a:pt x="206603" y="297819"/>
                    </a:cubicBezTo>
                    <a:cubicBezTo>
                      <a:pt x="232372" y="259844"/>
                      <a:pt x="304253" y="188415"/>
                      <a:pt x="341776" y="164906"/>
                    </a:cubicBezTo>
                    <a:cubicBezTo>
                      <a:pt x="443948" y="101615"/>
                      <a:pt x="551996" y="60475"/>
                      <a:pt x="671798" y="55050"/>
                    </a:cubicBezTo>
                    <a:cubicBezTo>
                      <a:pt x="721076" y="52789"/>
                      <a:pt x="770353" y="52789"/>
                      <a:pt x="820082" y="58214"/>
                    </a:cubicBezTo>
                    <a:cubicBezTo>
                      <a:pt x="917733" y="68160"/>
                      <a:pt x="1008150" y="97094"/>
                      <a:pt x="1091333" y="149083"/>
                    </a:cubicBezTo>
                    <a:cubicBezTo>
                      <a:pt x="1125240" y="170331"/>
                      <a:pt x="1158694" y="192484"/>
                      <a:pt x="1184011" y="223677"/>
                    </a:cubicBezTo>
                    <a:cubicBezTo>
                      <a:pt x="1219274" y="267530"/>
                      <a:pt x="1255892" y="310930"/>
                      <a:pt x="1280757" y="362015"/>
                    </a:cubicBezTo>
                    <a:cubicBezTo>
                      <a:pt x="1313759" y="430732"/>
                      <a:pt x="1335911" y="485435"/>
                      <a:pt x="1339076" y="494476"/>
                    </a:cubicBezTo>
                    <a:cubicBezTo>
                      <a:pt x="1352639" y="534260"/>
                      <a:pt x="1387449" y="645925"/>
                      <a:pt x="1401464" y="685708"/>
                    </a:cubicBezTo>
                    <a:cubicBezTo>
                      <a:pt x="1419547" y="735890"/>
                      <a:pt x="1454810" y="718711"/>
                      <a:pt x="1446220" y="673050"/>
                    </a:cubicBezTo>
                    <a:cubicBezTo>
                      <a:pt x="1442151" y="655419"/>
                      <a:pt x="1418643" y="573139"/>
                      <a:pt x="1401916" y="5234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21593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44"/>
              <p:cNvSpPr/>
              <p:nvPr/>
            </p:nvSpPr>
            <p:spPr>
              <a:xfrm>
                <a:off x="3061372" y="4864931"/>
                <a:ext cx="80341" cy="80341"/>
              </a:xfrm>
              <a:custGeom>
                <a:avLst/>
                <a:gdLst/>
                <a:ahLst/>
                <a:cxnLst/>
                <a:rect l="l" t="t" r="r" b="b"/>
                <a:pathLst>
                  <a:path w="111212" h="111212" extrusionOk="0">
                    <a:moveTo>
                      <a:pt x="111213" y="55606"/>
                    </a:moveTo>
                    <a:cubicBezTo>
                      <a:pt x="111213" y="86317"/>
                      <a:pt x="86317" y="111213"/>
                      <a:pt x="55606" y="111213"/>
                    </a:cubicBezTo>
                    <a:cubicBezTo>
                      <a:pt x="24896" y="111213"/>
                      <a:pt x="0" y="86317"/>
                      <a:pt x="0" y="55606"/>
                    </a:cubicBezTo>
                    <a:cubicBezTo>
                      <a:pt x="0" y="24896"/>
                      <a:pt x="24896" y="0"/>
                      <a:pt x="55606" y="0"/>
                    </a:cubicBezTo>
                    <a:cubicBezTo>
                      <a:pt x="86317" y="0"/>
                      <a:pt x="111213" y="24896"/>
                      <a:pt x="111213" y="556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44"/>
              <p:cNvSpPr/>
              <p:nvPr/>
            </p:nvSpPr>
            <p:spPr>
              <a:xfrm>
                <a:off x="3167841" y="4791448"/>
                <a:ext cx="57479" cy="57479"/>
              </a:xfrm>
              <a:custGeom>
                <a:avLst/>
                <a:gdLst/>
                <a:ahLst/>
                <a:cxnLst/>
                <a:rect l="l" t="t" r="r" b="b"/>
                <a:pathLst>
                  <a:path w="79566" h="79566" extrusionOk="0">
                    <a:moveTo>
                      <a:pt x="79567" y="39783"/>
                    </a:moveTo>
                    <a:cubicBezTo>
                      <a:pt x="79567" y="61755"/>
                      <a:pt x="61755" y="79567"/>
                      <a:pt x="39783" y="79567"/>
                    </a:cubicBezTo>
                    <a:cubicBezTo>
                      <a:pt x="17812" y="79567"/>
                      <a:pt x="0" y="61755"/>
                      <a:pt x="0" y="39783"/>
                    </a:cubicBezTo>
                    <a:cubicBezTo>
                      <a:pt x="0" y="17812"/>
                      <a:pt x="17812" y="0"/>
                      <a:pt x="39783" y="0"/>
                    </a:cubicBezTo>
                    <a:cubicBezTo>
                      <a:pt x="61755" y="0"/>
                      <a:pt x="79567" y="17812"/>
                      <a:pt x="79567" y="39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44"/>
              <p:cNvSpPr/>
              <p:nvPr/>
            </p:nvSpPr>
            <p:spPr>
              <a:xfrm>
                <a:off x="2979071" y="5091912"/>
                <a:ext cx="47029" cy="47029"/>
              </a:xfrm>
              <a:custGeom>
                <a:avLst/>
                <a:gdLst/>
                <a:ahLst/>
                <a:cxnLst/>
                <a:rect l="l" t="t" r="r" b="b"/>
                <a:pathLst>
                  <a:path w="65100" h="65100" extrusionOk="0">
                    <a:moveTo>
                      <a:pt x="65100" y="32550"/>
                    </a:moveTo>
                    <a:cubicBezTo>
                      <a:pt x="65100" y="50527"/>
                      <a:pt x="50527" y="65100"/>
                      <a:pt x="32550" y="65100"/>
                    </a:cubicBezTo>
                    <a:cubicBezTo>
                      <a:pt x="14573" y="65100"/>
                      <a:pt x="0" y="50527"/>
                      <a:pt x="0" y="32550"/>
                    </a:cubicBezTo>
                    <a:cubicBezTo>
                      <a:pt x="0" y="14573"/>
                      <a:pt x="14573" y="0"/>
                      <a:pt x="32550" y="0"/>
                    </a:cubicBezTo>
                    <a:cubicBezTo>
                      <a:pt x="50527" y="0"/>
                      <a:pt x="65100" y="14573"/>
                      <a:pt x="65100" y="325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44"/>
              <p:cNvSpPr/>
              <p:nvPr/>
            </p:nvSpPr>
            <p:spPr>
              <a:xfrm>
                <a:off x="3551912" y="4760749"/>
                <a:ext cx="48988" cy="48988"/>
              </a:xfrm>
              <a:custGeom>
                <a:avLst/>
                <a:gdLst/>
                <a:ahLst/>
                <a:cxnLst/>
                <a:rect l="l" t="t" r="r" b="b"/>
                <a:pathLst>
                  <a:path w="67812" h="67812" extrusionOk="0">
                    <a:moveTo>
                      <a:pt x="67813" y="33906"/>
                    </a:moveTo>
                    <a:cubicBezTo>
                      <a:pt x="67813" y="52632"/>
                      <a:pt x="52632" y="67813"/>
                      <a:pt x="33906" y="67813"/>
                    </a:cubicBezTo>
                    <a:cubicBezTo>
                      <a:pt x="15180" y="67813"/>
                      <a:pt x="0" y="52632"/>
                      <a:pt x="0" y="33906"/>
                    </a:cubicBezTo>
                    <a:cubicBezTo>
                      <a:pt x="0" y="15180"/>
                      <a:pt x="15180" y="0"/>
                      <a:pt x="33906" y="0"/>
                    </a:cubicBezTo>
                    <a:cubicBezTo>
                      <a:pt x="52632" y="0"/>
                      <a:pt x="67813" y="15180"/>
                      <a:pt x="67813" y="339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44"/>
              <p:cNvSpPr/>
              <p:nvPr/>
            </p:nvSpPr>
            <p:spPr>
              <a:xfrm>
                <a:off x="3906916" y="4848928"/>
                <a:ext cx="53560" cy="53560"/>
              </a:xfrm>
              <a:custGeom>
                <a:avLst/>
                <a:gdLst/>
                <a:ahLst/>
                <a:cxnLst/>
                <a:rect l="l" t="t" r="r" b="b"/>
                <a:pathLst>
                  <a:path w="74141" h="74141" extrusionOk="0">
                    <a:moveTo>
                      <a:pt x="74142" y="37071"/>
                    </a:moveTo>
                    <a:cubicBezTo>
                      <a:pt x="74142" y="57545"/>
                      <a:pt x="57545" y="74142"/>
                      <a:pt x="37071" y="74142"/>
                    </a:cubicBezTo>
                    <a:cubicBezTo>
                      <a:pt x="16597" y="74142"/>
                      <a:pt x="0" y="57545"/>
                      <a:pt x="0" y="37071"/>
                    </a:cubicBezTo>
                    <a:cubicBezTo>
                      <a:pt x="0" y="16597"/>
                      <a:pt x="16597" y="0"/>
                      <a:pt x="37071" y="0"/>
                    </a:cubicBezTo>
                    <a:cubicBezTo>
                      <a:pt x="57545" y="0"/>
                      <a:pt x="74142" y="16597"/>
                      <a:pt x="74142" y="370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44"/>
              <p:cNvSpPr/>
              <p:nvPr/>
            </p:nvSpPr>
            <p:spPr>
              <a:xfrm>
                <a:off x="4256695" y="4815616"/>
                <a:ext cx="65971" cy="65971"/>
              </a:xfrm>
              <a:custGeom>
                <a:avLst/>
                <a:gdLst/>
                <a:ahLst/>
                <a:cxnLst/>
                <a:rect l="l" t="t" r="r" b="b"/>
                <a:pathLst>
                  <a:path w="91321" h="91321" extrusionOk="0">
                    <a:moveTo>
                      <a:pt x="91321" y="45661"/>
                    </a:moveTo>
                    <a:cubicBezTo>
                      <a:pt x="91321" y="70878"/>
                      <a:pt x="70878" y="91321"/>
                      <a:pt x="45661" y="91321"/>
                    </a:cubicBezTo>
                    <a:cubicBezTo>
                      <a:pt x="20443" y="91321"/>
                      <a:pt x="0" y="70878"/>
                      <a:pt x="0" y="45661"/>
                    </a:cubicBezTo>
                    <a:cubicBezTo>
                      <a:pt x="0" y="20443"/>
                      <a:pt x="20443" y="0"/>
                      <a:pt x="45661" y="0"/>
                    </a:cubicBezTo>
                    <a:cubicBezTo>
                      <a:pt x="70878" y="0"/>
                      <a:pt x="91321" y="20443"/>
                      <a:pt x="91321" y="45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44"/>
              <p:cNvSpPr/>
              <p:nvPr/>
            </p:nvSpPr>
            <p:spPr>
              <a:xfrm>
                <a:off x="4314502" y="5026594"/>
                <a:ext cx="65318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90417" h="90416" extrusionOk="0">
                    <a:moveTo>
                      <a:pt x="90417" y="45209"/>
                    </a:moveTo>
                    <a:cubicBezTo>
                      <a:pt x="90417" y="70176"/>
                      <a:pt x="70177" y="90417"/>
                      <a:pt x="45208" y="90417"/>
                    </a:cubicBezTo>
                    <a:cubicBezTo>
                      <a:pt x="20240" y="90417"/>
                      <a:pt x="0" y="70176"/>
                      <a:pt x="0" y="45209"/>
                    </a:cubicBezTo>
                    <a:cubicBezTo>
                      <a:pt x="0" y="20241"/>
                      <a:pt x="20240" y="0"/>
                      <a:pt x="45208" y="0"/>
                    </a:cubicBezTo>
                    <a:cubicBezTo>
                      <a:pt x="70177" y="0"/>
                      <a:pt x="90417" y="20241"/>
                      <a:pt x="90417" y="452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44"/>
              <p:cNvSpPr/>
              <p:nvPr/>
            </p:nvSpPr>
            <p:spPr>
              <a:xfrm>
                <a:off x="4146308" y="5087667"/>
                <a:ext cx="39191" cy="39191"/>
              </a:xfrm>
              <a:custGeom>
                <a:avLst/>
                <a:gdLst/>
                <a:ahLst/>
                <a:cxnLst/>
                <a:rect l="l" t="t" r="r" b="b"/>
                <a:pathLst>
                  <a:path w="54250" h="54250" extrusionOk="0">
                    <a:moveTo>
                      <a:pt x="54250" y="27125"/>
                    </a:moveTo>
                    <a:cubicBezTo>
                      <a:pt x="54250" y="42106"/>
                      <a:pt x="42106" y="54250"/>
                      <a:pt x="27125" y="54250"/>
                    </a:cubicBezTo>
                    <a:cubicBezTo>
                      <a:pt x="12144" y="54250"/>
                      <a:pt x="0" y="42106"/>
                      <a:pt x="0" y="27125"/>
                    </a:cubicBezTo>
                    <a:cubicBezTo>
                      <a:pt x="0" y="12144"/>
                      <a:pt x="12144" y="0"/>
                      <a:pt x="27125" y="0"/>
                    </a:cubicBezTo>
                    <a:cubicBezTo>
                      <a:pt x="42106" y="0"/>
                      <a:pt x="54250" y="12144"/>
                      <a:pt x="54250" y="27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44"/>
              <p:cNvSpPr/>
              <p:nvPr/>
            </p:nvSpPr>
            <p:spPr>
              <a:xfrm>
                <a:off x="3192335" y="5652342"/>
                <a:ext cx="8818" cy="146313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202534" extrusionOk="0">
                    <a:moveTo>
                      <a:pt x="9042" y="202534"/>
                    </a:moveTo>
                    <a:lnTo>
                      <a:pt x="12206" y="149640"/>
                    </a:lnTo>
                    <a:lnTo>
                      <a:pt x="2713" y="0"/>
                    </a:lnTo>
                    <a:lnTo>
                      <a:pt x="0" y="202534"/>
                    </a:lnTo>
                    <a:cubicBezTo>
                      <a:pt x="2713" y="202534"/>
                      <a:pt x="5877" y="202534"/>
                      <a:pt x="9042" y="20253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44"/>
              <p:cNvSpPr/>
              <p:nvPr/>
            </p:nvSpPr>
            <p:spPr>
              <a:xfrm>
                <a:off x="3120484" y="5127510"/>
                <a:ext cx="1073831" cy="1286442"/>
              </a:xfrm>
              <a:custGeom>
                <a:avLst/>
                <a:gdLst/>
                <a:ahLst/>
                <a:cxnLst/>
                <a:rect l="l" t="t" r="r" b="b"/>
                <a:pathLst>
                  <a:path w="1486455" h="1780762" extrusionOk="0">
                    <a:moveTo>
                      <a:pt x="18083" y="207055"/>
                    </a:moveTo>
                    <a:cubicBezTo>
                      <a:pt x="18083" y="224686"/>
                      <a:pt x="25769" y="241865"/>
                      <a:pt x="40688" y="258593"/>
                    </a:cubicBezTo>
                    <a:cubicBezTo>
                      <a:pt x="61031" y="278484"/>
                      <a:pt x="75498" y="306514"/>
                      <a:pt x="75498" y="306514"/>
                    </a:cubicBezTo>
                    <a:lnTo>
                      <a:pt x="111665" y="876141"/>
                    </a:lnTo>
                    <a:lnTo>
                      <a:pt x="75498" y="1442151"/>
                    </a:lnTo>
                    <a:cubicBezTo>
                      <a:pt x="27125" y="1473345"/>
                      <a:pt x="0" y="1508608"/>
                      <a:pt x="0" y="1545679"/>
                    </a:cubicBezTo>
                    <a:cubicBezTo>
                      <a:pt x="0" y="1675427"/>
                      <a:pt x="332735" y="1780763"/>
                      <a:pt x="743228" y="1780763"/>
                    </a:cubicBezTo>
                    <a:cubicBezTo>
                      <a:pt x="1153721" y="1780763"/>
                      <a:pt x="1486456" y="1675427"/>
                      <a:pt x="1486456" y="1545679"/>
                    </a:cubicBezTo>
                    <a:cubicBezTo>
                      <a:pt x="1486456" y="1509060"/>
                      <a:pt x="1459783" y="1474249"/>
                      <a:pt x="1412766" y="1443507"/>
                    </a:cubicBezTo>
                    <a:lnTo>
                      <a:pt x="1380216" y="855797"/>
                    </a:lnTo>
                    <a:lnTo>
                      <a:pt x="1414122" y="290691"/>
                    </a:lnTo>
                    <a:cubicBezTo>
                      <a:pt x="1453002" y="265374"/>
                      <a:pt x="1474249" y="237345"/>
                      <a:pt x="1474249" y="207959"/>
                    </a:cubicBezTo>
                    <a:cubicBezTo>
                      <a:pt x="1474249" y="93129"/>
                      <a:pt x="1148296" y="0"/>
                      <a:pt x="746392" y="0"/>
                    </a:cubicBezTo>
                    <a:cubicBezTo>
                      <a:pt x="344489" y="0"/>
                      <a:pt x="18083" y="92225"/>
                      <a:pt x="18083" y="207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44"/>
              <p:cNvSpPr/>
              <p:nvPr/>
            </p:nvSpPr>
            <p:spPr>
              <a:xfrm>
                <a:off x="3133875" y="5128490"/>
                <a:ext cx="1051623" cy="267804"/>
              </a:xfrm>
              <a:custGeom>
                <a:avLst/>
                <a:gdLst/>
                <a:ahLst/>
                <a:cxnLst/>
                <a:rect l="l" t="t" r="r" b="b"/>
                <a:pathLst>
                  <a:path w="1455713" h="370709" extrusionOk="0">
                    <a:moveTo>
                      <a:pt x="1455714" y="185355"/>
                    </a:moveTo>
                    <a:cubicBezTo>
                      <a:pt x="1455714" y="287724"/>
                      <a:pt x="1129841" y="370710"/>
                      <a:pt x="727857" y="370710"/>
                    </a:cubicBezTo>
                    <a:cubicBezTo>
                      <a:pt x="325873" y="370710"/>
                      <a:pt x="0" y="287724"/>
                      <a:pt x="0" y="185355"/>
                    </a:cubicBezTo>
                    <a:cubicBezTo>
                      <a:pt x="0" y="82986"/>
                      <a:pt x="325873" y="0"/>
                      <a:pt x="727857" y="0"/>
                    </a:cubicBezTo>
                    <a:cubicBezTo>
                      <a:pt x="1129841" y="0"/>
                      <a:pt x="1455714" y="82986"/>
                      <a:pt x="1455714" y="1853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1400000" scaled="0"/>
              </a:gradFill>
              <a:ln w="9525" cap="flat" cmpd="sng">
                <a:solidFill>
                  <a:srgbClr val="317DD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44"/>
              <p:cNvSpPr/>
              <p:nvPr/>
            </p:nvSpPr>
            <p:spPr>
              <a:xfrm>
                <a:off x="3189395" y="5176173"/>
                <a:ext cx="954952" cy="169174"/>
              </a:xfrm>
              <a:custGeom>
                <a:avLst/>
                <a:gdLst/>
                <a:ahLst/>
                <a:cxnLst/>
                <a:rect l="l" t="t" r="r" b="b"/>
                <a:pathLst>
                  <a:path w="1321896" h="234180" extrusionOk="0">
                    <a:moveTo>
                      <a:pt x="1321897" y="117090"/>
                    </a:moveTo>
                    <a:cubicBezTo>
                      <a:pt x="1321897" y="181757"/>
                      <a:pt x="1025980" y="234180"/>
                      <a:pt x="660948" y="234180"/>
                    </a:cubicBezTo>
                    <a:cubicBezTo>
                      <a:pt x="295917" y="234180"/>
                      <a:pt x="0" y="181757"/>
                      <a:pt x="0" y="117090"/>
                    </a:cubicBezTo>
                    <a:cubicBezTo>
                      <a:pt x="0" y="52423"/>
                      <a:pt x="295917" y="0"/>
                      <a:pt x="660948" y="0"/>
                    </a:cubicBezTo>
                    <a:cubicBezTo>
                      <a:pt x="1025980" y="0"/>
                      <a:pt x="1321897" y="52423"/>
                      <a:pt x="1321897" y="117090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44"/>
              <p:cNvSpPr/>
              <p:nvPr/>
            </p:nvSpPr>
            <p:spPr>
              <a:xfrm>
                <a:off x="3120811" y="6161498"/>
                <a:ext cx="1084936" cy="252454"/>
              </a:xfrm>
              <a:custGeom>
                <a:avLst/>
                <a:gdLst/>
                <a:ahLst/>
                <a:cxnLst/>
                <a:rect l="l" t="t" r="r" b="b"/>
                <a:pathLst>
                  <a:path w="1501826" h="349461" extrusionOk="0">
                    <a:moveTo>
                      <a:pt x="1419095" y="66457"/>
                    </a:moveTo>
                    <a:cubicBezTo>
                      <a:pt x="1434466" y="79115"/>
                      <a:pt x="1443056" y="92677"/>
                      <a:pt x="1443056" y="106240"/>
                    </a:cubicBezTo>
                    <a:cubicBezTo>
                      <a:pt x="1443056" y="189876"/>
                      <a:pt x="1137898" y="257688"/>
                      <a:pt x="761311" y="257688"/>
                    </a:cubicBezTo>
                    <a:cubicBezTo>
                      <a:pt x="384724" y="257688"/>
                      <a:pt x="79567" y="189876"/>
                      <a:pt x="79567" y="106240"/>
                    </a:cubicBezTo>
                    <a:lnTo>
                      <a:pt x="70073" y="106240"/>
                    </a:lnTo>
                    <a:lnTo>
                      <a:pt x="70073" y="8138"/>
                    </a:lnTo>
                    <a:cubicBezTo>
                      <a:pt x="25317" y="38879"/>
                      <a:pt x="0" y="73238"/>
                      <a:pt x="0" y="109405"/>
                    </a:cubicBezTo>
                    <a:cubicBezTo>
                      <a:pt x="0" y="241865"/>
                      <a:pt x="336351" y="349462"/>
                      <a:pt x="750913" y="349462"/>
                    </a:cubicBezTo>
                    <a:cubicBezTo>
                      <a:pt x="1165475" y="349462"/>
                      <a:pt x="1501827" y="241865"/>
                      <a:pt x="1501827" y="109405"/>
                    </a:cubicBezTo>
                    <a:cubicBezTo>
                      <a:pt x="1501827" y="70073"/>
                      <a:pt x="1471989" y="32550"/>
                      <a:pt x="1419095" y="0"/>
                    </a:cubicBezTo>
                    <a:lnTo>
                      <a:pt x="1419095" y="66457"/>
                    </a:lnTo>
                    <a:close/>
                  </a:path>
                </a:pathLst>
              </a:custGeom>
              <a:gradFill>
                <a:gsLst>
                  <a:gs pos="0">
                    <a:srgbClr val="1F538D"/>
                  </a:gs>
                  <a:gs pos="11000">
                    <a:srgbClr val="317DD1"/>
                  </a:gs>
                  <a:gs pos="23000">
                    <a:schemeClr val="accent5"/>
                  </a:gs>
                  <a:gs pos="41000">
                    <a:srgbClr val="ACCBED"/>
                  </a:gs>
                  <a:gs pos="62000">
                    <a:schemeClr val="accent5"/>
                  </a:gs>
                  <a:gs pos="84000">
                    <a:srgbClr val="317DD1"/>
                  </a:gs>
                  <a:gs pos="100000">
                    <a:srgbClr val="1F538D"/>
                  </a:gs>
                </a:gsLst>
                <a:lin ang="11400000" scaled="0"/>
              </a:gradFill>
              <a:ln w="9525" cap="flat" cmpd="sng">
                <a:solidFill>
                  <a:srgbClr val="317DD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3179919" y="4945230"/>
                <a:ext cx="153176" cy="125780"/>
              </a:xfrm>
              <a:custGeom>
                <a:avLst/>
                <a:gdLst/>
                <a:ahLst/>
                <a:cxnLst/>
                <a:rect l="l" t="t" r="r" b="b"/>
                <a:pathLst>
                  <a:path w="212035" h="174111" extrusionOk="0">
                    <a:moveTo>
                      <a:pt x="212035" y="174111"/>
                    </a:moveTo>
                    <a:cubicBezTo>
                      <a:pt x="182650" y="153315"/>
                      <a:pt x="157785" y="131615"/>
                      <a:pt x="132016" y="109463"/>
                    </a:cubicBezTo>
                    <a:cubicBezTo>
                      <a:pt x="105795" y="86859"/>
                      <a:pt x="61039" y="18142"/>
                      <a:pt x="52901" y="10004"/>
                    </a:cubicBezTo>
                    <a:cubicBezTo>
                      <a:pt x="44764" y="1415"/>
                      <a:pt x="34818" y="-2654"/>
                      <a:pt x="23064" y="1867"/>
                    </a:cubicBezTo>
                    <a:cubicBezTo>
                      <a:pt x="10857" y="6840"/>
                      <a:pt x="2720" y="15881"/>
                      <a:pt x="459" y="28992"/>
                    </a:cubicBezTo>
                    <a:cubicBezTo>
                      <a:pt x="-1801" y="44363"/>
                      <a:pt x="4528" y="57021"/>
                      <a:pt x="14022" y="68323"/>
                    </a:cubicBezTo>
                    <a:cubicBezTo>
                      <a:pt x="23968" y="80529"/>
                      <a:pt x="72793" y="110367"/>
                      <a:pt x="100370" y="123025"/>
                    </a:cubicBezTo>
                    <a:cubicBezTo>
                      <a:pt x="100370" y="122573"/>
                      <a:pt x="161854" y="154671"/>
                      <a:pt x="212035" y="174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3312627" y="4841744"/>
                <a:ext cx="106035" cy="213264"/>
              </a:xfrm>
              <a:custGeom>
                <a:avLst/>
                <a:gdLst/>
                <a:ahLst/>
                <a:cxnLst/>
                <a:rect l="l" t="t" r="r" b="b"/>
                <a:pathLst>
                  <a:path w="146780" h="295211" extrusionOk="0">
                    <a:moveTo>
                      <a:pt x="146780" y="295212"/>
                    </a:moveTo>
                    <a:cubicBezTo>
                      <a:pt x="131409" y="271703"/>
                      <a:pt x="112874" y="238249"/>
                      <a:pt x="107449" y="221522"/>
                    </a:cubicBezTo>
                    <a:cubicBezTo>
                      <a:pt x="86201" y="162299"/>
                      <a:pt x="70830" y="74594"/>
                      <a:pt x="56815" y="28029"/>
                    </a:cubicBezTo>
                    <a:cubicBezTo>
                      <a:pt x="54103" y="15823"/>
                      <a:pt x="48678" y="0"/>
                      <a:pt x="25169" y="0"/>
                    </a:cubicBezTo>
                    <a:cubicBezTo>
                      <a:pt x="12059" y="2260"/>
                      <a:pt x="6182" y="12206"/>
                      <a:pt x="1661" y="23961"/>
                    </a:cubicBezTo>
                    <a:cubicBezTo>
                      <a:pt x="-2860" y="43400"/>
                      <a:pt x="2565" y="66909"/>
                      <a:pt x="9346" y="87252"/>
                    </a:cubicBezTo>
                    <a:cubicBezTo>
                      <a:pt x="25169" y="129748"/>
                      <a:pt x="60432" y="188519"/>
                      <a:pt x="80776" y="216097"/>
                    </a:cubicBezTo>
                    <a:cubicBezTo>
                      <a:pt x="100215" y="243222"/>
                      <a:pt x="121915" y="271251"/>
                      <a:pt x="146780" y="2952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>
                <a:off x="3189139" y="4848848"/>
                <a:ext cx="956752" cy="496605"/>
              </a:xfrm>
              <a:custGeom>
                <a:avLst/>
                <a:gdLst/>
                <a:ahLst/>
                <a:cxnLst/>
                <a:rect l="l" t="t" r="r" b="b"/>
                <a:pathLst>
                  <a:path w="1324388" h="687427" extrusionOk="0">
                    <a:moveTo>
                      <a:pt x="1300551" y="540805"/>
                    </a:moveTo>
                    <a:cubicBezTo>
                      <a:pt x="1278851" y="526790"/>
                      <a:pt x="1264384" y="534476"/>
                      <a:pt x="1260767" y="537188"/>
                    </a:cubicBezTo>
                    <a:cubicBezTo>
                      <a:pt x="1253986" y="541709"/>
                      <a:pt x="1251274" y="548942"/>
                      <a:pt x="1249465" y="558436"/>
                    </a:cubicBezTo>
                    <a:cubicBezTo>
                      <a:pt x="1249465" y="558436"/>
                      <a:pt x="1249465" y="558436"/>
                      <a:pt x="1249465" y="558436"/>
                    </a:cubicBezTo>
                    <a:cubicBezTo>
                      <a:pt x="1244492" y="555724"/>
                      <a:pt x="1234546" y="558436"/>
                      <a:pt x="1229573" y="555724"/>
                    </a:cubicBezTo>
                    <a:cubicBezTo>
                      <a:pt x="1229573" y="555724"/>
                      <a:pt x="1220080" y="538544"/>
                      <a:pt x="1209682" y="535380"/>
                    </a:cubicBezTo>
                    <a:cubicBezTo>
                      <a:pt x="1196571" y="525886"/>
                      <a:pt x="1178488" y="526790"/>
                      <a:pt x="1163569" y="526790"/>
                    </a:cubicBezTo>
                    <a:cubicBezTo>
                      <a:pt x="1153171" y="526790"/>
                      <a:pt x="1142773" y="528599"/>
                      <a:pt x="1129663" y="525886"/>
                    </a:cubicBezTo>
                    <a:cubicBezTo>
                      <a:pt x="1138252" y="515940"/>
                      <a:pt x="1161309" y="497857"/>
                      <a:pt x="1142773" y="483842"/>
                    </a:cubicBezTo>
                    <a:cubicBezTo>
                      <a:pt x="1157692" y="453552"/>
                      <a:pt x="1143677" y="437277"/>
                      <a:pt x="1108867" y="445867"/>
                    </a:cubicBezTo>
                    <a:cubicBezTo>
                      <a:pt x="1089879" y="450388"/>
                      <a:pt x="1071796" y="457621"/>
                      <a:pt x="1053260" y="463950"/>
                    </a:cubicBezTo>
                    <a:cubicBezTo>
                      <a:pt x="1047835" y="465759"/>
                      <a:pt x="1046027" y="466663"/>
                      <a:pt x="1032916" y="466663"/>
                    </a:cubicBezTo>
                    <a:cubicBezTo>
                      <a:pt x="1058233" y="447223"/>
                      <a:pt x="1080385" y="426879"/>
                      <a:pt x="1099825" y="404275"/>
                    </a:cubicBezTo>
                    <a:cubicBezTo>
                      <a:pt x="1124690" y="368108"/>
                      <a:pt x="1111127" y="334202"/>
                      <a:pt x="1054617" y="335558"/>
                    </a:cubicBezTo>
                    <a:cubicBezTo>
                      <a:pt x="1033369" y="336010"/>
                      <a:pt x="1012573" y="339627"/>
                      <a:pt x="994489" y="352737"/>
                    </a:cubicBezTo>
                    <a:cubicBezTo>
                      <a:pt x="994489" y="352737"/>
                      <a:pt x="994489" y="352737"/>
                      <a:pt x="994489" y="352737"/>
                    </a:cubicBezTo>
                    <a:cubicBezTo>
                      <a:pt x="966008" y="367204"/>
                      <a:pt x="941595" y="380315"/>
                      <a:pt x="912210" y="392069"/>
                    </a:cubicBezTo>
                    <a:cubicBezTo>
                      <a:pt x="898195" y="397494"/>
                      <a:pt x="880564" y="405631"/>
                      <a:pt x="870618" y="391165"/>
                    </a:cubicBezTo>
                    <a:cubicBezTo>
                      <a:pt x="860220" y="376246"/>
                      <a:pt x="871522" y="364944"/>
                      <a:pt x="881920" y="355450"/>
                    </a:cubicBezTo>
                    <a:cubicBezTo>
                      <a:pt x="898195" y="340531"/>
                      <a:pt x="915374" y="326064"/>
                      <a:pt x="932101" y="311598"/>
                    </a:cubicBezTo>
                    <a:cubicBezTo>
                      <a:pt x="951089" y="295323"/>
                      <a:pt x="968268" y="277239"/>
                      <a:pt x="976858" y="252827"/>
                    </a:cubicBezTo>
                    <a:cubicBezTo>
                      <a:pt x="984996" y="229770"/>
                      <a:pt x="983639" y="205810"/>
                      <a:pt x="966008" y="188179"/>
                    </a:cubicBezTo>
                    <a:cubicBezTo>
                      <a:pt x="948829" y="170999"/>
                      <a:pt x="927129" y="177781"/>
                      <a:pt x="907689" y="186370"/>
                    </a:cubicBezTo>
                    <a:cubicBezTo>
                      <a:pt x="883276" y="197220"/>
                      <a:pt x="861576" y="213043"/>
                      <a:pt x="839876" y="228866"/>
                    </a:cubicBezTo>
                    <a:cubicBezTo>
                      <a:pt x="817724" y="244689"/>
                      <a:pt x="796476" y="262773"/>
                      <a:pt x="772063" y="275431"/>
                    </a:cubicBezTo>
                    <a:cubicBezTo>
                      <a:pt x="749911" y="287185"/>
                      <a:pt x="742226" y="282212"/>
                      <a:pt x="742678" y="257348"/>
                    </a:cubicBezTo>
                    <a:cubicBezTo>
                      <a:pt x="743582" y="228414"/>
                      <a:pt x="751720" y="200385"/>
                      <a:pt x="756240" y="171451"/>
                    </a:cubicBezTo>
                    <a:cubicBezTo>
                      <a:pt x="762117" y="131668"/>
                      <a:pt x="770255" y="92337"/>
                      <a:pt x="762117" y="51649"/>
                    </a:cubicBezTo>
                    <a:cubicBezTo>
                      <a:pt x="756240" y="23167"/>
                      <a:pt x="738609" y="4632"/>
                      <a:pt x="714197" y="1015"/>
                    </a:cubicBezTo>
                    <a:cubicBezTo>
                      <a:pt x="678934" y="-3958"/>
                      <a:pt x="656782" y="9153"/>
                      <a:pt x="641863" y="44415"/>
                    </a:cubicBezTo>
                    <a:cubicBezTo>
                      <a:pt x="639150" y="50293"/>
                      <a:pt x="637342" y="56170"/>
                      <a:pt x="635986" y="62047"/>
                    </a:cubicBezTo>
                    <a:cubicBezTo>
                      <a:pt x="625136" y="103187"/>
                      <a:pt x="624684" y="145683"/>
                      <a:pt x="623327" y="187726"/>
                    </a:cubicBezTo>
                    <a:cubicBezTo>
                      <a:pt x="621971" y="232483"/>
                      <a:pt x="623327" y="277239"/>
                      <a:pt x="621519" y="321996"/>
                    </a:cubicBezTo>
                    <a:cubicBezTo>
                      <a:pt x="621067" y="336010"/>
                      <a:pt x="620615" y="358162"/>
                      <a:pt x="601627" y="357710"/>
                    </a:cubicBezTo>
                    <a:cubicBezTo>
                      <a:pt x="580831" y="357258"/>
                      <a:pt x="584448" y="335558"/>
                      <a:pt x="583544" y="320187"/>
                    </a:cubicBezTo>
                    <a:cubicBezTo>
                      <a:pt x="582188" y="293514"/>
                      <a:pt x="586256" y="273171"/>
                      <a:pt x="581283" y="246497"/>
                    </a:cubicBezTo>
                    <a:cubicBezTo>
                      <a:pt x="575858" y="218016"/>
                      <a:pt x="560488" y="194508"/>
                      <a:pt x="532006" y="196768"/>
                    </a:cubicBezTo>
                    <a:cubicBezTo>
                      <a:pt x="520252" y="197672"/>
                      <a:pt x="508046" y="200385"/>
                      <a:pt x="496291" y="207618"/>
                    </a:cubicBezTo>
                    <a:cubicBezTo>
                      <a:pt x="482729" y="217564"/>
                      <a:pt x="471879" y="241072"/>
                      <a:pt x="467358" y="262320"/>
                    </a:cubicBezTo>
                    <a:cubicBezTo>
                      <a:pt x="461933" y="285377"/>
                      <a:pt x="461933" y="309337"/>
                      <a:pt x="463289" y="332846"/>
                    </a:cubicBezTo>
                    <a:lnTo>
                      <a:pt x="463289" y="332846"/>
                    </a:lnTo>
                    <a:cubicBezTo>
                      <a:pt x="462837" y="351381"/>
                      <a:pt x="462837" y="361327"/>
                      <a:pt x="462385" y="380315"/>
                    </a:cubicBezTo>
                    <a:cubicBezTo>
                      <a:pt x="461933" y="398398"/>
                      <a:pt x="456056" y="431852"/>
                      <a:pt x="450179" y="449484"/>
                    </a:cubicBezTo>
                    <a:cubicBezTo>
                      <a:pt x="443850" y="476609"/>
                      <a:pt x="426670" y="487007"/>
                      <a:pt x="400449" y="479773"/>
                    </a:cubicBezTo>
                    <a:cubicBezTo>
                      <a:pt x="395477" y="478417"/>
                      <a:pt x="348460" y="462142"/>
                      <a:pt x="344843" y="460334"/>
                    </a:cubicBezTo>
                    <a:cubicBezTo>
                      <a:pt x="297374" y="438634"/>
                      <a:pt x="259399" y="434565"/>
                      <a:pt x="208313" y="439990"/>
                    </a:cubicBezTo>
                    <a:cubicBezTo>
                      <a:pt x="178476" y="443154"/>
                      <a:pt x="98004" y="484294"/>
                      <a:pt x="89867" y="501925"/>
                    </a:cubicBezTo>
                    <a:cubicBezTo>
                      <a:pt x="85798" y="510967"/>
                      <a:pt x="72236" y="514584"/>
                      <a:pt x="59125" y="520461"/>
                    </a:cubicBezTo>
                    <a:cubicBezTo>
                      <a:pt x="48275" y="525434"/>
                      <a:pt x="42398" y="527242"/>
                      <a:pt x="31548" y="532215"/>
                    </a:cubicBezTo>
                    <a:cubicBezTo>
                      <a:pt x="18890" y="537640"/>
                      <a:pt x="10300" y="544874"/>
                      <a:pt x="5327" y="553915"/>
                    </a:cubicBezTo>
                    <a:cubicBezTo>
                      <a:pt x="2162" y="559340"/>
                      <a:pt x="-3263" y="567930"/>
                      <a:pt x="2615" y="580588"/>
                    </a:cubicBezTo>
                    <a:cubicBezTo>
                      <a:pt x="8492" y="596863"/>
                      <a:pt x="24315" y="605453"/>
                      <a:pt x="36069" y="609974"/>
                    </a:cubicBezTo>
                    <a:cubicBezTo>
                      <a:pt x="72236" y="627153"/>
                      <a:pt x="154515" y="654278"/>
                      <a:pt x="238603" y="663772"/>
                    </a:cubicBezTo>
                    <a:cubicBezTo>
                      <a:pt x="239055" y="663772"/>
                      <a:pt x="239055" y="663772"/>
                      <a:pt x="239507" y="663772"/>
                    </a:cubicBezTo>
                    <a:cubicBezTo>
                      <a:pt x="341226" y="676430"/>
                      <a:pt x="488154" y="686828"/>
                      <a:pt x="602079" y="687280"/>
                    </a:cubicBezTo>
                    <a:cubicBezTo>
                      <a:pt x="749007" y="687732"/>
                      <a:pt x="797832" y="687732"/>
                      <a:pt x="925320" y="678239"/>
                    </a:cubicBezTo>
                    <a:cubicBezTo>
                      <a:pt x="1063658" y="667841"/>
                      <a:pt x="1241328" y="650209"/>
                      <a:pt x="1319086" y="588726"/>
                    </a:cubicBezTo>
                    <a:cubicBezTo>
                      <a:pt x="1327676" y="577876"/>
                      <a:pt x="1328580" y="558888"/>
                      <a:pt x="1300551" y="5408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70C1E"/>
                  </a:gs>
                  <a:gs pos="40000">
                    <a:srgbClr val="CB122D"/>
                  </a:gs>
                  <a:gs pos="58999">
                    <a:schemeClr val="accent3"/>
                  </a:gs>
                  <a:gs pos="84000">
                    <a:srgbClr val="CB122D"/>
                  </a:gs>
                  <a:gs pos="100000">
                    <a:srgbClr val="870C1E"/>
                  </a:gs>
                </a:gsLst>
                <a:lin ang="16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44"/>
              <p:cNvSpPr/>
              <p:nvPr/>
            </p:nvSpPr>
            <p:spPr>
              <a:xfrm>
                <a:off x="4120834" y="5840132"/>
                <a:ext cx="980" cy="1241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7179" extrusionOk="0">
                    <a:moveTo>
                      <a:pt x="1356" y="17179"/>
                    </a:moveTo>
                    <a:cubicBezTo>
                      <a:pt x="904" y="11302"/>
                      <a:pt x="452" y="5877"/>
                      <a:pt x="0" y="0"/>
                    </a:cubicBezTo>
                    <a:cubicBezTo>
                      <a:pt x="452" y="5877"/>
                      <a:pt x="904" y="11302"/>
                      <a:pt x="1356" y="171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44"/>
              <p:cNvSpPr/>
              <p:nvPr/>
            </p:nvSpPr>
            <p:spPr>
              <a:xfrm>
                <a:off x="3729577" y="6386846"/>
                <a:ext cx="653" cy="571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1" extrusionOk="0">
                    <a:moveTo>
                      <a:pt x="904" y="452"/>
                    </a:moveTo>
                    <a:cubicBezTo>
                      <a:pt x="452" y="452"/>
                      <a:pt x="452" y="452"/>
                      <a:pt x="0" y="0"/>
                    </a:cubicBezTo>
                    <a:cubicBezTo>
                      <a:pt x="0" y="0"/>
                      <a:pt x="0" y="452"/>
                      <a:pt x="0" y="452"/>
                    </a:cubicBezTo>
                    <a:cubicBezTo>
                      <a:pt x="452" y="904"/>
                      <a:pt x="452" y="904"/>
                      <a:pt x="904" y="45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44"/>
              <p:cNvSpPr/>
              <p:nvPr/>
            </p:nvSpPr>
            <p:spPr>
              <a:xfrm>
                <a:off x="3677976" y="6331978"/>
                <a:ext cx="327" cy="326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0" extrusionOk="0">
                    <a:moveTo>
                      <a:pt x="452" y="0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2" y="0"/>
                      <a:pt x="452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44"/>
              <p:cNvSpPr/>
              <p:nvPr/>
            </p:nvSpPr>
            <p:spPr>
              <a:xfrm>
                <a:off x="4022529" y="4895915"/>
                <a:ext cx="153176" cy="126106"/>
              </a:xfrm>
              <a:custGeom>
                <a:avLst/>
                <a:gdLst/>
                <a:ahLst/>
                <a:cxnLst/>
                <a:rect l="l" t="t" r="r" b="b"/>
                <a:pathLst>
                  <a:path w="212035" h="174563" extrusionOk="0">
                    <a:moveTo>
                      <a:pt x="0" y="174563"/>
                    </a:moveTo>
                    <a:cubicBezTo>
                      <a:pt x="29386" y="153767"/>
                      <a:pt x="54250" y="132067"/>
                      <a:pt x="80019" y="109915"/>
                    </a:cubicBezTo>
                    <a:cubicBezTo>
                      <a:pt x="105788" y="86859"/>
                      <a:pt x="150996" y="18142"/>
                      <a:pt x="159134" y="10004"/>
                    </a:cubicBezTo>
                    <a:cubicBezTo>
                      <a:pt x="167271" y="1415"/>
                      <a:pt x="177217" y="-2654"/>
                      <a:pt x="188972" y="1867"/>
                    </a:cubicBezTo>
                    <a:cubicBezTo>
                      <a:pt x="201178" y="6840"/>
                      <a:pt x="209315" y="15881"/>
                      <a:pt x="211576" y="28992"/>
                    </a:cubicBezTo>
                    <a:cubicBezTo>
                      <a:pt x="213836" y="44363"/>
                      <a:pt x="207507" y="57021"/>
                      <a:pt x="198013" y="68323"/>
                    </a:cubicBezTo>
                    <a:cubicBezTo>
                      <a:pt x="188067" y="80529"/>
                      <a:pt x="139242" y="110367"/>
                      <a:pt x="111665" y="123025"/>
                    </a:cubicBezTo>
                    <a:cubicBezTo>
                      <a:pt x="111213" y="123025"/>
                      <a:pt x="49729" y="155123"/>
                      <a:pt x="0" y="174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8" name="Google Shape;1888;p44"/>
            <p:cNvSpPr/>
            <p:nvPr/>
          </p:nvSpPr>
          <p:spPr>
            <a:xfrm>
              <a:off x="3831134" y="5285581"/>
              <a:ext cx="242187" cy="610700"/>
            </a:xfrm>
            <a:custGeom>
              <a:avLst/>
              <a:gdLst/>
              <a:ahLst/>
              <a:cxnLst/>
              <a:rect l="l" t="t" r="r" b="b"/>
              <a:pathLst>
                <a:path w="876065" h="2209092" extrusionOk="0">
                  <a:moveTo>
                    <a:pt x="872256" y="1176744"/>
                  </a:moveTo>
                  <a:cubicBezTo>
                    <a:pt x="865588" y="1105306"/>
                    <a:pt x="844633" y="1034821"/>
                    <a:pt x="844633" y="961479"/>
                  </a:cubicBezTo>
                  <a:cubicBezTo>
                    <a:pt x="833203" y="920521"/>
                    <a:pt x="839871" y="878611"/>
                    <a:pt x="838918" y="837654"/>
                  </a:cubicBezTo>
                  <a:cubicBezTo>
                    <a:pt x="836061" y="759549"/>
                    <a:pt x="816058" y="682396"/>
                    <a:pt x="827488" y="603339"/>
                  </a:cubicBezTo>
                  <a:cubicBezTo>
                    <a:pt x="831298" y="554761"/>
                    <a:pt x="818916" y="509994"/>
                    <a:pt x="805581" y="464274"/>
                  </a:cubicBezTo>
                  <a:cubicBezTo>
                    <a:pt x="804628" y="464274"/>
                    <a:pt x="804628" y="463321"/>
                    <a:pt x="803676" y="463321"/>
                  </a:cubicBezTo>
                  <a:cubicBezTo>
                    <a:pt x="816058" y="458559"/>
                    <a:pt x="820821" y="446176"/>
                    <a:pt x="821773" y="434746"/>
                  </a:cubicBezTo>
                  <a:cubicBezTo>
                    <a:pt x="828441" y="359499"/>
                    <a:pt x="854158" y="284251"/>
                    <a:pt x="826536" y="208051"/>
                  </a:cubicBezTo>
                  <a:cubicBezTo>
                    <a:pt x="807486" y="177571"/>
                    <a:pt x="830346" y="135661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0341" y="85179"/>
                    <a:pt x="763671" y="88036"/>
                    <a:pt x="745573" y="70891"/>
                  </a:cubicBezTo>
                  <a:cubicBezTo>
                    <a:pt x="767481" y="65176"/>
                    <a:pt x="777958" y="45174"/>
                    <a:pt x="799866" y="46126"/>
                  </a:cubicBezTo>
                  <a:cubicBezTo>
                    <a:pt x="803676" y="39459"/>
                    <a:pt x="806533" y="32791"/>
                    <a:pt x="810343" y="26124"/>
                  </a:cubicBezTo>
                  <a:cubicBezTo>
                    <a:pt x="792246" y="-8166"/>
                    <a:pt x="767481" y="-4356"/>
                    <a:pt x="738906" y="12789"/>
                  </a:cubicBezTo>
                  <a:cubicBezTo>
                    <a:pt x="691281" y="41364"/>
                    <a:pt x="647466" y="75654"/>
                    <a:pt x="600793" y="105181"/>
                  </a:cubicBezTo>
                  <a:cubicBezTo>
                    <a:pt x="518878" y="158521"/>
                    <a:pt x="435058" y="162331"/>
                    <a:pt x="347428" y="125184"/>
                  </a:cubicBezTo>
                  <a:cubicBezTo>
                    <a:pt x="325521" y="116611"/>
                    <a:pt x="306471" y="111849"/>
                    <a:pt x="284563" y="119469"/>
                  </a:cubicBezTo>
                  <a:cubicBezTo>
                    <a:pt x="278848" y="118516"/>
                    <a:pt x="272181" y="118516"/>
                    <a:pt x="266466" y="117564"/>
                  </a:cubicBezTo>
                  <a:cubicBezTo>
                    <a:pt x="177883" y="132804"/>
                    <a:pt x="87396" y="134709"/>
                    <a:pt x="1671" y="168046"/>
                  </a:cubicBezTo>
                  <a:cubicBezTo>
                    <a:pt x="-5949" y="193764"/>
                    <a:pt x="14053" y="195669"/>
                    <a:pt x="30246" y="200431"/>
                  </a:cubicBezTo>
                  <a:cubicBezTo>
                    <a:pt x="67393" y="211861"/>
                    <a:pt x="91206" y="235674"/>
                    <a:pt x="108351" y="269011"/>
                  </a:cubicBezTo>
                  <a:cubicBezTo>
                    <a:pt x="117876" y="287109"/>
                    <a:pt x="125496" y="306159"/>
                    <a:pt x="140736" y="319494"/>
                  </a:cubicBezTo>
                  <a:cubicBezTo>
                    <a:pt x="147403" y="436651"/>
                    <a:pt x="140736" y="553809"/>
                    <a:pt x="116923" y="669061"/>
                  </a:cubicBezTo>
                  <a:cubicBezTo>
                    <a:pt x="72156" y="890994"/>
                    <a:pt x="40723" y="1114831"/>
                    <a:pt x="35961" y="1342479"/>
                  </a:cubicBezTo>
                  <a:cubicBezTo>
                    <a:pt x="35008" y="1416774"/>
                    <a:pt x="60726" y="1468209"/>
                    <a:pt x="131211" y="1492974"/>
                  </a:cubicBezTo>
                  <a:cubicBezTo>
                    <a:pt x="170263" y="1500594"/>
                    <a:pt x="170263" y="1472019"/>
                    <a:pt x="172168" y="1447254"/>
                  </a:cubicBezTo>
                  <a:cubicBezTo>
                    <a:pt x="176931" y="1376769"/>
                    <a:pt x="157881" y="1307236"/>
                    <a:pt x="160738" y="1236751"/>
                  </a:cubicBezTo>
                  <a:cubicBezTo>
                    <a:pt x="162643" y="1217701"/>
                    <a:pt x="162643" y="1198651"/>
                    <a:pt x="159786" y="1180554"/>
                  </a:cubicBezTo>
                  <a:cubicBezTo>
                    <a:pt x="154071" y="1148169"/>
                    <a:pt x="135973" y="1119594"/>
                    <a:pt x="135973" y="1085304"/>
                  </a:cubicBezTo>
                  <a:cubicBezTo>
                    <a:pt x="136926" y="1024344"/>
                    <a:pt x="137878" y="962431"/>
                    <a:pt x="135021" y="901471"/>
                  </a:cubicBezTo>
                  <a:cubicBezTo>
                    <a:pt x="134068" y="873849"/>
                    <a:pt x="145498" y="860514"/>
                    <a:pt x="169311" y="852894"/>
                  </a:cubicBezTo>
                  <a:cubicBezTo>
                    <a:pt x="193123" y="840511"/>
                    <a:pt x="212173" y="850036"/>
                    <a:pt x="228366" y="868134"/>
                  </a:cubicBezTo>
                  <a:cubicBezTo>
                    <a:pt x="256941" y="899566"/>
                    <a:pt x="274086" y="936714"/>
                    <a:pt x="277896" y="978624"/>
                  </a:cubicBezTo>
                  <a:cubicBezTo>
                    <a:pt x="283611" y="1051014"/>
                    <a:pt x="290278" y="1123404"/>
                    <a:pt x="289326" y="1196746"/>
                  </a:cubicBezTo>
                  <a:cubicBezTo>
                    <a:pt x="287421" y="1268184"/>
                    <a:pt x="284563" y="1339621"/>
                    <a:pt x="291231" y="1411059"/>
                  </a:cubicBezTo>
                  <a:cubicBezTo>
                    <a:pt x="307423" y="1601559"/>
                    <a:pt x="298851" y="1791106"/>
                    <a:pt x="282658" y="1980654"/>
                  </a:cubicBezTo>
                  <a:cubicBezTo>
                    <a:pt x="277896" y="2033041"/>
                    <a:pt x="276943" y="2085429"/>
                    <a:pt x="282658" y="2136864"/>
                  </a:cubicBezTo>
                  <a:cubicBezTo>
                    <a:pt x="287421" y="2173059"/>
                    <a:pt x="306471" y="2197824"/>
                    <a:pt x="348381" y="2198776"/>
                  </a:cubicBezTo>
                  <a:cubicBezTo>
                    <a:pt x="395053" y="2199729"/>
                    <a:pt x="418866" y="2184489"/>
                    <a:pt x="429343" y="2143531"/>
                  </a:cubicBezTo>
                  <a:cubicBezTo>
                    <a:pt x="434106" y="2123529"/>
                    <a:pt x="440773" y="2103526"/>
                    <a:pt x="437916" y="2082571"/>
                  </a:cubicBezTo>
                  <a:cubicBezTo>
                    <a:pt x="426486" y="1985416"/>
                    <a:pt x="424581" y="1886356"/>
                    <a:pt x="415056" y="1789201"/>
                  </a:cubicBezTo>
                  <a:cubicBezTo>
                    <a:pt x="396006" y="1587271"/>
                    <a:pt x="369336" y="1386294"/>
                    <a:pt x="356001" y="1183411"/>
                  </a:cubicBezTo>
                  <a:cubicBezTo>
                    <a:pt x="352191" y="1126261"/>
                    <a:pt x="350286" y="1069111"/>
                    <a:pt x="357906" y="1011961"/>
                  </a:cubicBezTo>
                  <a:cubicBezTo>
                    <a:pt x="363621" y="968146"/>
                    <a:pt x="380766" y="959574"/>
                    <a:pt x="421723" y="971004"/>
                  </a:cubicBezTo>
                  <a:cubicBezTo>
                    <a:pt x="429343" y="982434"/>
                    <a:pt x="437916" y="992911"/>
                    <a:pt x="445536" y="1004341"/>
                  </a:cubicBezTo>
                  <a:cubicBezTo>
                    <a:pt x="476968" y="1101496"/>
                    <a:pt x="462681" y="1200556"/>
                    <a:pt x="456013" y="1298664"/>
                  </a:cubicBezTo>
                  <a:cubicBezTo>
                    <a:pt x="445536" y="1430109"/>
                    <a:pt x="437916" y="1560601"/>
                    <a:pt x="441726" y="1692046"/>
                  </a:cubicBezTo>
                  <a:cubicBezTo>
                    <a:pt x="442678" y="1727289"/>
                    <a:pt x="450298" y="1761579"/>
                    <a:pt x="460776" y="1793964"/>
                  </a:cubicBezTo>
                  <a:cubicBezTo>
                    <a:pt x="469348" y="1818729"/>
                    <a:pt x="484588" y="1835874"/>
                    <a:pt x="512211" y="1833969"/>
                  </a:cubicBezTo>
                  <a:cubicBezTo>
                    <a:pt x="542691" y="1832064"/>
                    <a:pt x="548406" y="1807299"/>
                    <a:pt x="553168" y="1783486"/>
                  </a:cubicBezTo>
                  <a:cubicBezTo>
                    <a:pt x="555073" y="1773009"/>
                    <a:pt x="554121" y="1761579"/>
                    <a:pt x="554121" y="1750149"/>
                  </a:cubicBezTo>
                  <a:cubicBezTo>
                    <a:pt x="556026" y="1685379"/>
                    <a:pt x="542691" y="1622514"/>
                    <a:pt x="541738" y="1557744"/>
                  </a:cubicBezTo>
                  <a:cubicBezTo>
                    <a:pt x="537928" y="1425346"/>
                    <a:pt x="524593" y="1291996"/>
                    <a:pt x="549358" y="1160551"/>
                  </a:cubicBezTo>
                  <a:cubicBezTo>
                    <a:pt x="554121" y="1137691"/>
                    <a:pt x="560788" y="1122451"/>
                    <a:pt x="584601" y="1118641"/>
                  </a:cubicBezTo>
                  <a:cubicBezTo>
                    <a:pt x="625558" y="1111021"/>
                    <a:pt x="625558" y="1142454"/>
                    <a:pt x="630321" y="1168171"/>
                  </a:cubicBezTo>
                  <a:cubicBezTo>
                    <a:pt x="655086" y="1307236"/>
                    <a:pt x="631273" y="1446301"/>
                    <a:pt x="625558" y="1584414"/>
                  </a:cubicBezTo>
                  <a:cubicBezTo>
                    <a:pt x="622701" y="1653946"/>
                    <a:pt x="620796" y="1723479"/>
                    <a:pt x="615081" y="1793011"/>
                  </a:cubicBezTo>
                  <a:cubicBezTo>
                    <a:pt x="606508" y="1906359"/>
                    <a:pt x="602698" y="2020659"/>
                    <a:pt x="622701" y="2134006"/>
                  </a:cubicBezTo>
                  <a:cubicBezTo>
                    <a:pt x="628416" y="2165439"/>
                    <a:pt x="634131" y="2197824"/>
                    <a:pt x="672231" y="2208301"/>
                  </a:cubicBezTo>
                  <a:cubicBezTo>
                    <a:pt x="688423" y="2211159"/>
                    <a:pt x="701758" y="2206396"/>
                    <a:pt x="710331" y="2192109"/>
                  </a:cubicBezTo>
                  <a:cubicBezTo>
                    <a:pt x="740811" y="2147341"/>
                    <a:pt x="743668" y="2094954"/>
                    <a:pt x="751288" y="2043519"/>
                  </a:cubicBezTo>
                  <a:cubicBezTo>
                    <a:pt x="756051" y="1807299"/>
                    <a:pt x="737001" y="1572031"/>
                    <a:pt x="713188" y="1337716"/>
                  </a:cubicBezTo>
                  <a:cubicBezTo>
                    <a:pt x="699853" y="1205319"/>
                    <a:pt x="693186" y="1072921"/>
                    <a:pt x="684613" y="940524"/>
                  </a:cubicBezTo>
                  <a:cubicBezTo>
                    <a:pt x="682708" y="917664"/>
                    <a:pt x="680803" y="893851"/>
                    <a:pt x="700806" y="877659"/>
                  </a:cubicBezTo>
                  <a:cubicBezTo>
                    <a:pt x="701758" y="878611"/>
                    <a:pt x="702711" y="879564"/>
                    <a:pt x="703663" y="881469"/>
                  </a:cubicBezTo>
                  <a:cubicBezTo>
                    <a:pt x="759861" y="915759"/>
                    <a:pt x="778911" y="967194"/>
                    <a:pt x="775101" y="1030059"/>
                  </a:cubicBezTo>
                  <a:cubicBezTo>
                    <a:pt x="773196" y="1056729"/>
                    <a:pt x="773196" y="1083399"/>
                    <a:pt x="769386" y="1110069"/>
                  </a:cubicBezTo>
                  <a:cubicBezTo>
                    <a:pt x="761766" y="1165314"/>
                    <a:pt x="762718" y="1220559"/>
                    <a:pt x="767481" y="1274851"/>
                  </a:cubicBezTo>
                  <a:cubicBezTo>
                    <a:pt x="772243" y="1324381"/>
                    <a:pt x="795103" y="1340574"/>
                    <a:pt x="835108" y="1329144"/>
                  </a:cubicBezTo>
                  <a:cubicBezTo>
                    <a:pt x="852253" y="1321524"/>
                    <a:pt x="869398" y="1312951"/>
                    <a:pt x="876066" y="1291996"/>
                  </a:cubicBezTo>
                  <a:cubicBezTo>
                    <a:pt x="874161" y="1254849"/>
                    <a:pt x="876066" y="1215796"/>
                    <a:pt x="872256" y="1176744"/>
                  </a:cubicBezTo>
                  <a:close/>
                </a:path>
              </a:pathLst>
            </a:custGeom>
            <a:gradFill>
              <a:gsLst>
                <a:gs pos="0">
                  <a:srgbClr val="870C1E"/>
                </a:gs>
                <a:gs pos="40000">
                  <a:srgbClr val="CB122D"/>
                </a:gs>
                <a:gs pos="58999">
                  <a:schemeClr val="accent3"/>
                </a:gs>
                <a:gs pos="84000">
                  <a:srgbClr val="CB122D"/>
                </a:gs>
                <a:gs pos="100000">
                  <a:srgbClr val="870C1E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9" name="Google Shape;1889;p44"/>
          <p:cNvGrpSpPr/>
          <p:nvPr/>
        </p:nvGrpSpPr>
        <p:grpSpPr>
          <a:xfrm>
            <a:off x="4289636" y="5376840"/>
            <a:ext cx="2341804" cy="1407000"/>
            <a:chOff x="774089" y="5162569"/>
            <a:chExt cx="2341804" cy="1407000"/>
          </a:xfrm>
        </p:grpSpPr>
        <p:sp>
          <p:nvSpPr>
            <p:cNvPr id="1890" name="Google Shape;1890;p44"/>
            <p:cNvSpPr/>
            <p:nvPr/>
          </p:nvSpPr>
          <p:spPr>
            <a:xfrm>
              <a:off x="1385267" y="5372935"/>
              <a:ext cx="145410" cy="8763"/>
            </a:xfrm>
            <a:custGeom>
              <a:avLst/>
              <a:gdLst/>
              <a:ahLst/>
              <a:cxnLst/>
              <a:rect l="l" t="t" r="r" b="b"/>
              <a:pathLst>
                <a:path w="205674" h="12395" extrusionOk="0">
                  <a:moveTo>
                    <a:pt x="0" y="9182"/>
                  </a:moveTo>
                  <a:lnTo>
                    <a:pt x="53714" y="12396"/>
                  </a:lnTo>
                  <a:lnTo>
                    <a:pt x="205674" y="2755"/>
                  </a:lnTo>
                  <a:lnTo>
                    <a:pt x="0" y="0"/>
                  </a:lnTo>
                  <a:cubicBezTo>
                    <a:pt x="0" y="2755"/>
                    <a:pt x="0" y="5968"/>
                    <a:pt x="0" y="91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774089" y="5301528"/>
              <a:ext cx="1278508" cy="1067209"/>
            </a:xfrm>
            <a:custGeom>
              <a:avLst/>
              <a:gdLst/>
              <a:ahLst/>
              <a:cxnLst/>
              <a:rect l="l" t="t" r="r" b="b"/>
              <a:pathLst>
                <a:path w="1808371" h="1509501" extrusionOk="0">
                  <a:moveTo>
                    <a:pt x="1597647" y="18364"/>
                  </a:moveTo>
                  <a:cubicBezTo>
                    <a:pt x="1579742" y="18364"/>
                    <a:pt x="1562297" y="26168"/>
                    <a:pt x="1545310" y="41318"/>
                  </a:cubicBezTo>
                  <a:cubicBezTo>
                    <a:pt x="1543474" y="39941"/>
                    <a:pt x="1542097" y="39023"/>
                    <a:pt x="1540260" y="37646"/>
                  </a:cubicBezTo>
                  <a:lnTo>
                    <a:pt x="1496646" y="76669"/>
                  </a:lnTo>
                  <a:lnTo>
                    <a:pt x="918188" y="113396"/>
                  </a:lnTo>
                  <a:lnTo>
                    <a:pt x="343402" y="76669"/>
                  </a:lnTo>
                  <a:cubicBezTo>
                    <a:pt x="312184" y="27546"/>
                    <a:pt x="276375" y="0"/>
                    <a:pt x="238729" y="0"/>
                  </a:cubicBezTo>
                  <a:cubicBezTo>
                    <a:pt x="106969" y="0"/>
                    <a:pt x="0" y="337893"/>
                    <a:pt x="0" y="754751"/>
                  </a:cubicBezTo>
                  <a:cubicBezTo>
                    <a:pt x="0" y="1171608"/>
                    <a:pt x="106969" y="1509501"/>
                    <a:pt x="238729" y="1509501"/>
                  </a:cubicBezTo>
                  <a:cubicBezTo>
                    <a:pt x="275915" y="1509501"/>
                    <a:pt x="311266" y="1482415"/>
                    <a:pt x="342484" y="1434669"/>
                  </a:cubicBezTo>
                  <a:lnTo>
                    <a:pt x="939306" y="1401614"/>
                  </a:lnTo>
                  <a:lnTo>
                    <a:pt x="1513174" y="1436046"/>
                  </a:lnTo>
                  <a:cubicBezTo>
                    <a:pt x="1538883" y="1475528"/>
                    <a:pt x="1567347" y="1497106"/>
                    <a:pt x="1597188" y="1497106"/>
                  </a:cubicBezTo>
                  <a:cubicBezTo>
                    <a:pt x="1713798" y="1497106"/>
                    <a:pt x="1808371" y="1166099"/>
                    <a:pt x="1808371" y="757964"/>
                  </a:cubicBezTo>
                  <a:cubicBezTo>
                    <a:pt x="1808371" y="349830"/>
                    <a:pt x="1714257" y="18364"/>
                    <a:pt x="1597647" y="18364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1785146" y="5314836"/>
              <a:ext cx="266153" cy="1045137"/>
            </a:xfrm>
            <a:custGeom>
              <a:avLst/>
              <a:gdLst/>
              <a:ahLst/>
              <a:cxnLst/>
              <a:rect l="l" t="t" r="r" b="b"/>
              <a:pathLst>
                <a:path w="376457" h="1478282" extrusionOk="0">
                  <a:moveTo>
                    <a:pt x="376457" y="739141"/>
                  </a:moveTo>
                  <a:cubicBezTo>
                    <a:pt x="376457" y="1147358"/>
                    <a:pt x="292184" y="1478283"/>
                    <a:pt x="188229" y="1478283"/>
                  </a:cubicBezTo>
                  <a:cubicBezTo>
                    <a:pt x="84273" y="1478283"/>
                    <a:pt x="0" y="1147358"/>
                    <a:pt x="0" y="739141"/>
                  </a:cubicBezTo>
                  <a:cubicBezTo>
                    <a:pt x="0" y="330925"/>
                    <a:pt x="84273" y="0"/>
                    <a:pt x="188229" y="0"/>
                  </a:cubicBezTo>
                  <a:cubicBezTo>
                    <a:pt x="292184" y="0"/>
                    <a:pt x="376457" y="330925"/>
                    <a:pt x="376457" y="739141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1835780" y="5370014"/>
              <a:ext cx="168130" cy="949062"/>
            </a:xfrm>
            <a:custGeom>
              <a:avLst/>
              <a:gdLst/>
              <a:ahLst/>
              <a:cxnLst/>
              <a:rect l="l" t="t" r="r" b="b"/>
              <a:pathLst>
                <a:path w="237810" h="1342390" extrusionOk="0">
                  <a:moveTo>
                    <a:pt x="237811" y="671195"/>
                  </a:moveTo>
                  <a:cubicBezTo>
                    <a:pt x="237811" y="1041886"/>
                    <a:pt x="184575" y="1342391"/>
                    <a:pt x="118905" y="1342391"/>
                  </a:cubicBezTo>
                  <a:cubicBezTo>
                    <a:pt x="53236" y="1342391"/>
                    <a:pt x="0" y="1041886"/>
                    <a:pt x="0" y="671195"/>
                  </a:cubicBezTo>
                  <a:cubicBezTo>
                    <a:pt x="0" y="300504"/>
                    <a:pt x="53236" y="0"/>
                    <a:pt x="118905" y="0"/>
                  </a:cubicBezTo>
                  <a:cubicBezTo>
                    <a:pt x="184575" y="0"/>
                    <a:pt x="237811" y="300504"/>
                    <a:pt x="237811" y="671195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774089" y="5301852"/>
              <a:ext cx="250898" cy="1077920"/>
            </a:xfrm>
            <a:custGeom>
              <a:avLst/>
              <a:gdLst/>
              <a:ahLst/>
              <a:cxnLst/>
              <a:rect l="l" t="t" r="r" b="b"/>
              <a:pathLst>
                <a:path w="354879" h="1524651" extrusionOk="0">
                  <a:moveTo>
                    <a:pt x="287393" y="1441097"/>
                  </a:moveTo>
                  <a:cubicBezTo>
                    <a:pt x="274538" y="1456706"/>
                    <a:pt x="260765" y="1465429"/>
                    <a:pt x="246993" y="1465429"/>
                  </a:cubicBezTo>
                  <a:cubicBezTo>
                    <a:pt x="162060" y="1465429"/>
                    <a:pt x="93196" y="1155540"/>
                    <a:pt x="93196" y="773115"/>
                  </a:cubicBezTo>
                  <a:cubicBezTo>
                    <a:pt x="93196" y="390690"/>
                    <a:pt x="162060" y="80801"/>
                    <a:pt x="246993" y="80801"/>
                  </a:cubicBezTo>
                  <a:lnTo>
                    <a:pt x="246993" y="71160"/>
                  </a:lnTo>
                  <a:lnTo>
                    <a:pt x="346616" y="71160"/>
                  </a:lnTo>
                  <a:cubicBezTo>
                    <a:pt x="315398" y="25710"/>
                    <a:pt x="280506" y="0"/>
                    <a:pt x="243779" y="0"/>
                  </a:cubicBezTo>
                  <a:cubicBezTo>
                    <a:pt x="109264" y="-459"/>
                    <a:pt x="0" y="341107"/>
                    <a:pt x="0" y="762097"/>
                  </a:cubicBezTo>
                  <a:cubicBezTo>
                    <a:pt x="0" y="1183086"/>
                    <a:pt x="109264" y="1524652"/>
                    <a:pt x="243779" y="1524652"/>
                  </a:cubicBezTo>
                  <a:cubicBezTo>
                    <a:pt x="283720" y="1524652"/>
                    <a:pt x="321825" y="1494352"/>
                    <a:pt x="354880" y="1440637"/>
                  </a:cubicBezTo>
                  <a:lnTo>
                    <a:pt x="287393" y="1440637"/>
                  </a:ln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1837385" y="5946138"/>
              <a:ext cx="1278508" cy="623431"/>
            </a:xfrm>
            <a:custGeom>
              <a:avLst/>
              <a:gdLst/>
              <a:ahLst/>
              <a:cxnLst/>
              <a:rect l="l" t="t" r="r" b="b"/>
              <a:pathLst>
                <a:path w="918895" h="623431" extrusionOk="0">
                  <a:moveTo>
                    <a:pt x="754660" y="550159"/>
                  </a:moveTo>
                  <a:cubicBezTo>
                    <a:pt x="764640" y="549915"/>
                    <a:pt x="774621" y="550645"/>
                    <a:pt x="784196" y="550808"/>
                  </a:cubicBezTo>
                  <a:cubicBezTo>
                    <a:pt x="820873" y="551457"/>
                    <a:pt x="858524" y="550808"/>
                    <a:pt x="893578" y="565089"/>
                  </a:cubicBezTo>
                  <a:cubicBezTo>
                    <a:pt x="903965" y="569308"/>
                    <a:pt x="918895" y="570606"/>
                    <a:pt x="918895" y="584888"/>
                  </a:cubicBezTo>
                  <a:cubicBezTo>
                    <a:pt x="918895" y="599818"/>
                    <a:pt x="904289" y="601441"/>
                    <a:pt x="893903" y="605986"/>
                  </a:cubicBezTo>
                  <a:cubicBezTo>
                    <a:pt x="879622" y="612153"/>
                    <a:pt x="864042" y="613775"/>
                    <a:pt x="848462" y="615723"/>
                  </a:cubicBezTo>
                  <a:cubicBezTo>
                    <a:pt x="836453" y="617345"/>
                    <a:pt x="824444" y="618644"/>
                    <a:pt x="812434" y="620267"/>
                  </a:cubicBezTo>
                  <a:cubicBezTo>
                    <a:pt x="796206" y="624486"/>
                    <a:pt x="780301" y="624486"/>
                    <a:pt x="764072" y="620267"/>
                  </a:cubicBezTo>
                  <a:cubicBezTo>
                    <a:pt x="734536" y="619293"/>
                    <a:pt x="705324" y="616372"/>
                    <a:pt x="677086" y="606310"/>
                  </a:cubicBezTo>
                  <a:cubicBezTo>
                    <a:pt x="671893" y="604362"/>
                    <a:pt x="667348" y="602091"/>
                    <a:pt x="663129" y="598520"/>
                  </a:cubicBezTo>
                  <a:cubicBezTo>
                    <a:pt x="649172" y="586835"/>
                    <a:pt x="650470" y="575475"/>
                    <a:pt x="667348" y="568659"/>
                  </a:cubicBezTo>
                  <a:cubicBezTo>
                    <a:pt x="685850" y="561519"/>
                    <a:pt x="704999" y="555352"/>
                    <a:pt x="725123" y="555352"/>
                  </a:cubicBezTo>
                  <a:cubicBezTo>
                    <a:pt x="734698" y="551619"/>
                    <a:pt x="744679" y="550402"/>
                    <a:pt x="754660" y="550159"/>
                  </a:cubicBezTo>
                  <a:close/>
                  <a:moveTo>
                    <a:pt x="58442" y="0"/>
                  </a:moveTo>
                  <a:cubicBezTo>
                    <a:pt x="70127" y="0"/>
                    <a:pt x="82136" y="1948"/>
                    <a:pt x="93821" y="2273"/>
                  </a:cubicBezTo>
                  <a:cubicBezTo>
                    <a:pt x="121086" y="2597"/>
                    <a:pt x="148675" y="4869"/>
                    <a:pt x="175615" y="8764"/>
                  </a:cubicBezTo>
                  <a:cubicBezTo>
                    <a:pt x="221380" y="15580"/>
                    <a:pt x="273961" y="24344"/>
                    <a:pt x="313235" y="48687"/>
                  </a:cubicBezTo>
                  <a:cubicBezTo>
                    <a:pt x="328166" y="57775"/>
                    <a:pt x="338877" y="70109"/>
                    <a:pt x="343096" y="88286"/>
                  </a:cubicBezTo>
                  <a:cubicBezTo>
                    <a:pt x="346342" y="101593"/>
                    <a:pt x="358026" y="108734"/>
                    <a:pt x="368088" y="116848"/>
                  </a:cubicBezTo>
                  <a:cubicBezTo>
                    <a:pt x="382694" y="119769"/>
                    <a:pt x="395028" y="130156"/>
                    <a:pt x="410283" y="130480"/>
                  </a:cubicBezTo>
                  <a:cubicBezTo>
                    <a:pt x="493700" y="151253"/>
                    <a:pt x="580362" y="150279"/>
                    <a:pt x="663778" y="171053"/>
                  </a:cubicBezTo>
                  <a:cubicBezTo>
                    <a:pt x="706946" y="181764"/>
                    <a:pt x="760827" y="191176"/>
                    <a:pt x="788416" y="229152"/>
                  </a:cubicBezTo>
                  <a:cubicBezTo>
                    <a:pt x="797828" y="241810"/>
                    <a:pt x="794258" y="254794"/>
                    <a:pt x="780301" y="265505"/>
                  </a:cubicBezTo>
                  <a:cubicBezTo>
                    <a:pt x="758230" y="282383"/>
                    <a:pt x="731290" y="287575"/>
                    <a:pt x="705648" y="294716"/>
                  </a:cubicBezTo>
                  <a:cubicBezTo>
                    <a:pt x="677086" y="302831"/>
                    <a:pt x="648198" y="308673"/>
                    <a:pt x="621259" y="321656"/>
                  </a:cubicBezTo>
                  <a:cubicBezTo>
                    <a:pt x="615416" y="337236"/>
                    <a:pt x="629697" y="338534"/>
                    <a:pt x="637487" y="344377"/>
                  </a:cubicBezTo>
                  <a:cubicBezTo>
                    <a:pt x="702403" y="359632"/>
                    <a:pt x="769265" y="364501"/>
                    <a:pt x="834181" y="380080"/>
                  </a:cubicBezTo>
                  <a:cubicBezTo>
                    <a:pt x="851383" y="384300"/>
                    <a:pt x="868586" y="389169"/>
                    <a:pt x="884490" y="397283"/>
                  </a:cubicBezTo>
                  <a:cubicBezTo>
                    <a:pt x="895201" y="402801"/>
                    <a:pt x="906237" y="408967"/>
                    <a:pt x="906237" y="422924"/>
                  </a:cubicBezTo>
                  <a:cubicBezTo>
                    <a:pt x="906237" y="437531"/>
                    <a:pt x="896824" y="446294"/>
                    <a:pt x="884166" y="451812"/>
                  </a:cubicBezTo>
                  <a:cubicBezTo>
                    <a:pt x="844243" y="481024"/>
                    <a:pt x="784845" y="486217"/>
                    <a:pt x="737132" y="493682"/>
                  </a:cubicBezTo>
                  <a:cubicBezTo>
                    <a:pt x="720254" y="496279"/>
                    <a:pt x="703376" y="498551"/>
                    <a:pt x="686174" y="500174"/>
                  </a:cubicBezTo>
                  <a:cubicBezTo>
                    <a:pt x="650795" y="504069"/>
                    <a:pt x="615092" y="505691"/>
                    <a:pt x="580362" y="505691"/>
                  </a:cubicBezTo>
                  <a:cubicBezTo>
                    <a:pt x="566730" y="505691"/>
                    <a:pt x="554395" y="503420"/>
                    <a:pt x="546930" y="521596"/>
                  </a:cubicBezTo>
                  <a:cubicBezTo>
                    <a:pt x="540763" y="535553"/>
                    <a:pt x="522263" y="539772"/>
                    <a:pt x="507332" y="543667"/>
                  </a:cubicBezTo>
                  <a:cubicBezTo>
                    <a:pt x="483638" y="550158"/>
                    <a:pt x="458970" y="553404"/>
                    <a:pt x="434952" y="558273"/>
                  </a:cubicBezTo>
                  <a:cubicBezTo>
                    <a:pt x="424890" y="560220"/>
                    <a:pt x="414828" y="562168"/>
                    <a:pt x="404766" y="562817"/>
                  </a:cubicBezTo>
                  <a:cubicBezTo>
                    <a:pt x="370036" y="565089"/>
                    <a:pt x="336280" y="552106"/>
                    <a:pt x="302848" y="545615"/>
                  </a:cubicBezTo>
                  <a:cubicBezTo>
                    <a:pt x="287918" y="542693"/>
                    <a:pt x="273961" y="538474"/>
                    <a:pt x="261627" y="529061"/>
                  </a:cubicBezTo>
                  <a:cubicBezTo>
                    <a:pt x="244100" y="515429"/>
                    <a:pt x="244750" y="498226"/>
                    <a:pt x="263899" y="487191"/>
                  </a:cubicBezTo>
                  <a:cubicBezTo>
                    <a:pt x="287593" y="473558"/>
                    <a:pt x="314209" y="470313"/>
                    <a:pt x="340175" y="464471"/>
                  </a:cubicBezTo>
                  <a:cubicBezTo>
                    <a:pt x="368088" y="458304"/>
                    <a:pt x="395353" y="458953"/>
                    <a:pt x="423915" y="460575"/>
                  </a:cubicBezTo>
                  <a:cubicBezTo>
                    <a:pt x="431381" y="460900"/>
                    <a:pt x="443715" y="464145"/>
                    <a:pt x="450855" y="462198"/>
                  </a:cubicBezTo>
                  <a:cubicBezTo>
                    <a:pt x="456373" y="460575"/>
                    <a:pt x="459619" y="456031"/>
                    <a:pt x="464163" y="452136"/>
                  </a:cubicBezTo>
                  <a:cubicBezTo>
                    <a:pt x="475199" y="443373"/>
                    <a:pt x="488182" y="437531"/>
                    <a:pt x="499542" y="429416"/>
                  </a:cubicBezTo>
                  <a:cubicBezTo>
                    <a:pt x="514797" y="418705"/>
                    <a:pt x="515122" y="412213"/>
                    <a:pt x="498893" y="403125"/>
                  </a:cubicBezTo>
                  <a:cubicBezTo>
                    <a:pt x="478769" y="392090"/>
                    <a:pt x="456049" y="390791"/>
                    <a:pt x="434302" y="386247"/>
                  </a:cubicBezTo>
                  <a:cubicBezTo>
                    <a:pt x="412555" y="381703"/>
                    <a:pt x="390809" y="376834"/>
                    <a:pt x="369712" y="369369"/>
                  </a:cubicBezTo>
                  <a:cubicBezTo>
                    <a:pt x="345368" y="360605"/>
                    <a:pt x="336280" y="337561"/>
                    <a:pt x="348289" y="315165"/>
                  </a:cubicBezTo>
                  <a:cubicBezTo>
                    <a:pt x="355755" y="302507"/>
                    <a:pt x="367764" y="295041"/>
                    <a:pt x="380423" y="288874"/>
                  </a:cubicBezTo>
                  <a:cubicBezTo>
                    <a:pt x="386914" y="282383"/>
                    <a:pt x="395677" y="280110"/>
                    <a:pt x="403142" y="275891"/>
                  </a:cubicBezTo>
                  <a:cubicBezTo>
                    <a:pt x="405090" y="272321"/>
                    <a:pt x="405415" y="269399"/>
                    <a:pt x="400222" y="268426"/>
                  </a:cubicBezTo>
                  <a:cubicBezTo>
                    <a:pt x="389510" y="268750"/>
                    <a:pt x="378475" y="262583"/>
                    <a:pt x="367764" y="268426"/>
                  </a:cubicBezTo>
                  <a:cubicBezTo>
                    <a:pt x="361597" y="272970"/>
                    <a:pt x="355105" y="277839"/>
                    <a:pt x="348614" y="282383"/>
                  </a:cubicBezTo>
                  <a:cubicBezTo>
                    <a:pt x="338877" y="295366"/>
                    <a:pt x="329139" y="308348"/>
                    <a:pt x="316156" y="318410"/>
                  </a:cubicBezTo>
                  <a:cubicBezTo>
                    <a:pt x="299927" y="331069"/>
                    <a:pt x="286944" y="343403"/>
                    <a:pt x="267145" y="351193"/>
                  </a:cubicBezTo>
                  <a:cubicBezTo>
                    <a:pt x="249293" y="358334"/>
                    <a:pt x="230793" y="362229"/>
                    <a:pt x="211967" y="364825"/>
                  </a:cubicBezTo>
                  <a:cubicBezTo>
                    <a:pt x="169448" y="370992"/>
                    <a:pt x="124007" y="384624"/>
                    <a:pt x="81162" y="374238"/>
                  </a:cubicBezTo>
                  <a:cubicBezTo>
                    <a:pt x="50327" y="366448"/>
                    <a:pt x="34424" y="292769"/>
                    <a:pt x="29555" y="267777"/>
                  </a:cubicBezTo>
                  <a:cubicBezTo>
                    <a:pt x="16247" y="198642"/>
                    <a:pt x="-631" y="78224"/>
                    <a:pt x="18" y="29862"/>
                  </a:cubicBezTo>
                  <a:cubicBezTo>
                    <a:pt x="18" y="24019"/>
                    <a:pt x="18" y="17852"/>
                    <a:pt x="3589" y="12659"/>
                  </a:cubicBezTo>
                  <a:cubicBezTo>
                    <a:pt x="10729" y="2597"/>
                    <a:pt x="46757" y="325"/>
                    <a:pt x="58442" y="0"/>
                  </a:cubicBezTo>
                  <a:close/>
                </a:path>
              </a:pathLst>
            </a:custGeom>
            <a:gradFill>
              <a:gsLst>
                <a:gs pos="0">
                  <a:srgbClr val="A53B08"/>
                </a:gs>
                <a:gs pos="11000">
                  <a:srgbClr val="F25A12"/>
                </a:gs>
                <a:gs pos="23000">
                  <a:schemeClr val="accent2"/>
                </a:gs>
                <a:gs pos="41000">
                  <a:srgbClr val="FABDA1"/>
                </a:gs>
                <a:gs pos="62000">
                  <a:schemeClr val="accent2"/>
                </a:gs>
                <a:gs pos="84000">
                  <a:srgbClr val="F25A12"/>
                </a:gs>
                <a:gs pos="100000">
                  <a:srgbClr val="A53B08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1343867" y="5162569"/>
              <a:ext cx="519177" cy="744045"/>
            </a:xfrm>
            <a:custGeom>
              <a:avLst/>
              <a:gdLst/>
              <a:ahLst/>
              <a:cxnLst/>
              <a:rect l="l" t="t" r="r" b="b"/>
              <a:pathLst>
                <a:path w="734344" h="1052406" extrusionOk="0">
                  <a:moveTo>
                    <a:pt x="104926" y="122636"/>
                  </a:moveTo>
                  <a:cubicBezTo>
                    <a:pt x="136604" y="71676"/>
                    <a:pt x="206845" y="47803"/>
                    <a:pt x="274332" y="59281"/>
                  </a:cubicBezTo>
                  <a:cubicBezTo>
                    <a:pt x="334932" y="69381"/>
                    <a:pt x="392319" y="90040"/>
                    <a:pt x="447870" y="114831"/>
                  </a:cubicBezTo>
                  <a:cubicBezTo>
                    <a:pt x="523161" y="148345"/>
                    <a:pt x="652166" y="242918"/>
                    <a:pt x="690730" y="273218"/>
                  </a:cubicBezTo>
                  <a:lnTo>
                    <a:pt x="734344" y="234195"/>
                  </a:lnTo>
                  <a:cubicBezTo>
                    <a:pt x="637016" y="158904"/>
                    <a:pt x="536015" y="89581"/>
                    <a:pt x="417110" y="39999"/>
                  </a:cubicBezTo>
                  <a:cubicBezTo>
                    <a:pt x="365692" y="18421"/>
                    <a:pt x="312437" y="976"/>
                    <a:pt x="254591" y="58"/>
                  </a:cubicBezTo>
                  <a:cubicBezTo>
                    <a:pt x="214191" y="-861"/>
                    <a:pt x="154968" y="9239"/>
                    <a:pt x="118240" y="28521"/>
                  </a:cubicBezTo>
                  <a:cubicBezTo>
                    <a:pt x="81972" y="48262"/>
                    <a:pt x="59935" y="84990"/>
                    <a:pt x="39276" y="114372"/>
                  </a:cubicBezTo>
                  <a:cubicBezTo>
                    <a:pt x="-71825" y="272759"/>
                    <a:pt x="83349" y="514243"/>
                    <a:pt x="129258" y="601471"/>
                  </a:cubicBezTo>
                  <a:cubicBezTo>
                    <a:pt x="192154" y="720835"/>
                    <a:pt x="260559" y="835609"/>
                    <a:pt x="335392" y="946250"/>
                  </a:cubicBezTo>
                  <a:cubicBezTo>
                    <a:pt x="342737" y="957269"/>
                    <a:pt x="353755" y="965991"/>
                    <a:pt x="356969" y="980223"/>
                  </a:cubicBezTo>
                  <a:cubicBezTo>
                    <a:pt x="371660" y="997669"/>
                    <a:pt x="382678" y="1019246"/>
                    <a:pt x="398746" y="1035774"/>
                  </a:cubicBezTo>
                  <a:cubicBezTo>
                    <a:pt x="418488" y="1056433"/>
                    <a:pt x="428588" y="1057351"/>
                    <a:pt x="452460" y="1041283"/>
                  </a:cubicBezTo>
                  <a:cubicBezTo>
                    <a:pt x="467611" y="1016492"/>
                    <a:pt x="455674" y="997210"/>
                    <a:pt x="442360" y="977928"/>
                  </a:cubicBezTo>
                  <a:cubicBezTo>
                    <a:pt x="440983" y="974255"/>
                    <a:pt x="440065" y="970582"/>
                    <a:pt x="437769" y="967369"/>
                  </a:cubicBezTo>
                  <a:cubicBezTo>
                    <a:pt x="386810" y="900341"/>
                    <a:pt x="341819" y="829181"/>
                    <a:pt x="297287" y="757104"/>
                  </a:cubicBezTo>
                  <a:cubicBezTo>
                    <a:pt x="240359" y="665285"/>
                    <a:pt x="188940" y="569793"/>
                    <a:pt x="140736" y="472006"/>
                  </a:cubicBezTo>
                  <a:cubicBezTo>
                    <a:pt x="114567" y="418751"/>
                    <a:pt x="57640" y="307191"/>
                    <a:pt x="65903" y="230064"/>
                  </a:cubicBezTo>
                  <a:cubicBezTo>
                    <a:pt x="70953" y="189663"/>
                    <a:pt x="84267" y="156149"/>
                    <a:pt x="104926" y="122636"/>
                  </a:cubicBezTo>
                  <a:close/>
                </a:path>
              </a:pathLst>
            </a:custGeom>
            <a:gradFill>
              <a:gsLst>
                <a:gs pos="0">
                  <a:srgbClr val="1F538D"/>
                </a:gs>
                <a:gs pos="11000">
                  <a:srgbClr val="317DD1"/>
                </a:gs>
                <a:gs pos="23000">
                  <a:schemeClr val="accent5"/>
                </a:gs>
                <a:gs pos="41000">
                  <a:srgbClr val="ACCBED"/>
                </a:gs>
                <a:gs pos="62000">
                  <a:schemeClr val="accent5"/>
                </a:gs>
                <a:gs pos="84000">
                  <a:srgbClr val="317DD1"/>
                </a:gs>
                <a:gs pos="100000">
                  <a:srgbClr val="1F538D"/>
                </a:gs>
              </a:gsLst>
              <a:lin ang="15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1331712" y="6295708"/>
              <a:ext cx="12334" cy="974"/>
            </a:xfrm>
            <a:custGeom>
              <a:avLst/>
              <a:gdLst/>
              <a:ahLst/>
              <a:cxnLst/>
              <a:rect l="l" t="t" r="r" b="b"/>
              <a:pathLst>
                <a:path w="17445" h="1377" extrusionOk="0">
                  <a:moveTo>
                    <a:pt x="0" y="1377"/>
                  </a:moveTo>
                  <a:cubicBezTo>
                    <a:pt x="5968" y="918"/>
                    <a:pt x="11477" y="459"/>
                    <a:pt x="17446" y="0"/>
                  </a:cubicBezTo>
                  <a:cubicBezTo>
                    <a:pt x="11477" y="459"/>
                    <a:pt x="5968" y="918"/>
                    <a:pt x="0" y="13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800379" y="5906864"/>
              <a:ext cx="325" cy="649"/>
            </a:xfrm>
            <a:custGeom>
              <a:avLst/>
              <a:gdLst/>
              <a:ahLst/>
              <a:cxnLst/>
              <a:rect l="l" t="t" r="r" b="b"/>
              <a:pathLst>
                <a:path w="459" h="918" extrusionOk="0">
                  <a:moveTo>
                    <a:pt x="0" y="918"/>
                  </a:moveTo>
                  <a:cubicBezTo>
                    <a:pt x="0" y="459"/>
                    <a:pt x="0" y="459"/>
                    <a:pt x="459" y="0"/>
                  </a:cubicBezTo>
                  <a:cubicBezTo>
                    <a:pt x="459" y="0"/>
                    <a:pt x="0" y="0"/>
                    <a:pt x="0" y="0"/>
                  </a:cubicBezTo>
                  <a:cubicBezTo>
                    <a:pt x="0" y="459"/>
                    <a:pt x="0" y="459"/>
                    <a:pt x="0" y="91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855233" y="5855581"/>
              <a:ext cx="3245" cy="325"/>
            </a:xfrm>
            <a:custGeom>
              <a:avLst/>
              <a:gdLst/>
              <a:ahLst/>
              <a:cxnLst/>
              <a:rect l="l" t="t" r="r" b="b"/>
              <a:pathLst>
                <a:path w="4590" h="459" extrusionOk="0">
                  <a:moveTo>
                    <a:pt x="0" y="459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59"/>
                    <a:pt x="0" y="45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0" name="Google Shape;1900;p44"/>
          <p:cNvGrpSpPr/>
          <p:nvPr/>
        </p:nvGrpSpPr>
        <p:grpSpPr>
          <a:xfrm>
            <a:off x="10251225" y="968495"/>
            <a:ext cx="2407940" cy="3374567"/>
            <a:chOff x="8288069" y="93994"/>
            <a:chExt cx="4784634" cy="6705345"/>
          </a:xfrm>
        </p:grpSpPr>
        <p:sp>
          <p:nvSpPr>
            <p:cNvPr id="1901" name="Google Shape;1901;p44"/>
            <p:cNvSpPr/>
            <p:nvPr/>
          </p:nvSpPr>
          <p:spPr>
            <a:xfrm rot="2401220" flipH="1">
              <a:off x="8891787" y="871776"/>
              <a:ext cx="3577198" cy="3180356"/>
            </a:xfrm>
            <a:custGeom>
              <a:avLst/>
              <a:gdLst/>
              <a:ahLst/>
              <a:cxnLst/>
              <a:rect l="l" t="t" r="r" b="b"/>
              <a:pathLst>
                <a:path w="3577198" h="3180356" extrusionOk="0">
                  <a:moveTo>
                    <a:pt x="2044727" y="2831403"/>
                  </a:moveTo>
                  <a:lnTo>
                    <a:pt x="2042425" y="2833481"/>
                  </a:lnTo>
                  <a:cubicBezTo>
                    <a:pt x="2044645" y="2850071"/>
                    <a:pt x="1984979" y="2908708"/>
                    <a:pt x="1945744" y="2930843"/>
                  </a:cubicBezTo>
                  <a:cubicBezTo>
                    <a:pt x="1952925" y="2921440"/>
                    <a:pt x="1952925" y="2921440"/>
                    <a:pt x="1952925" y="2921440"/>
                  </a:cubicBezTo>
                  <a:cubicBezTo>
                    <a:pt x="1960106" y="2912036"/>
                    <a:pt x="1968396" y="2910927"/>
                    <a:pt x="1958997" y="2903742"/>
                  </a:cubicBezTo>
                  <a:cubicBezTo>
                    <a:pt x="1958997" y="2903742"/>
                    <a:pt x="1957201" y="2906093"/>
                    <a:pt x="1954369" y="2908583"/>
                  </a:cubicBezTo>
                  <a:lnTo>
                    <a:pt x="1948422" y="2911694"/>
                  </a:lnTo>
                  <a:lnTo>
                    <a:pt x="1970181" y="2887564"/>
                  </a:lnTo>
                  <a:cubicBezTo>
                    <a:pt x="1981276" y="2873396"/>
                    <a:pt x="1991288" y="2858257"/>
                    <a:pt x="1999764" y="2841721"/>
                  </a:cubicBezTo>
                  <a:cubicBezTo>
                    <a:pt x="1999764" y="2841721"/>
                    <a:pt x="1999886" y="2839386"/>
                    <a:pt x="1999886" y="2839386"/>
                  </a:cubicBezTo>
                  <a:cubicBezTo>
                    <a:pt x="2011217" y="2824169"/>
                    <a:pt x="2024627" y="2819600"/>
                    <a:pt x="2037159" y="2825526"/>
                  </a:cubicBezTo>
                  <a:close/>
                  <a:moveTo>
                    <a:pt x="772876" y="1099540"/>
                  </a:moveTo>
                  <a:lnTo>
                    <a:pt x="755880" y="1113214"/>
                  </a:lnTo>
                  <a:cubicBezTo>
                    <a:pt x="739832" y="1123457"/>
                    <a:pt x="725880" y="1136025"/>
                    <a:pt x="716114" y="1153247"/>
                  </a:cubicBezTo>
                  <a:cubicBezTo>
                    <a:pt x="699548" y="1183966"/>
                    <a:pt x="675786" y="1209321"/>
                    <a:pt x="646786" y="1227544"/>
                  </a:cubicBezTo>
                  <a:lnTo>
                    <a:pt x="643687" y="1229138"/>
                  </a:lnTo>
                  <a:lnTo>
                    <a:pt x="697756" y="1155963"/>
                  </a:lnTo>
                  <a:lnTo>
                    <a:pt x="758157" y="1087597"/>
                  </a:lnTo>
                  <a:close/>
                  <a:moveTo>
                    <a:pt x="2646967" y="2184565"/>
                  </a:moveTo>
                  <a:lnTo>
                    <a:pt x="2593180" y="2257360"/>
                  </a:lnTo>
                  <a:lnTo>
                    <a:pt x="2533638" y="2324754"/>
                  </a:lnTo>
                  <a:lnTo>
                    <a:pt x="2519105" y="2312963"/>
                  </a:lnTo>
                  <a:lnTo>
                    <a:pt x="2535358" y="2299887"/>
                  </a:lnTo>
                  <a:cubicBezTo>
                    <a:pt x="2551323" y="2289698"/>
                    <a:pt x="2565202" y="2277194"/>
                    <a:pt x="2574918" y="2260062"/>
                  </a:cubicBezTo>
                  <a:cubicBezTo>
                    <a:pt x="2591397" y="2229502"/>
                    <a:pt x="2615036" y="2204279"/>
                    <a:pt x="2643885" y="2186151"/>
                  </a:cubicBezTo>
                  <a:close/>
                  <a:moveTo>
                    <a:pt x="1351679" y="491706"/>
                  </a:moveTo>
                  <a:cubicBezTo>
                    <a:pt x="1344536" y="501060"/>
                    <a:pt x="1344536" y="501060"/>
                    <a:pt x="1344536" y="501060"/>
                  </a:cubicBezTo>
                  <a:cubicBezTo>
                    <a:pt x="1337392" y="510415"/>
                    <a:pt x="1329145" y="511519"/>
                    <a:pt x="1338496" y="518666"/>
                  </a:cubicBezTo>
                  <a:cubicBezTo>
                    <a:pt x="1338496" y="518666"/>
                    <a:pt x="1340282" y="516327"/>
                    <a:pt x="1343099" y="513851"/>
                  </a:cubicBezTo>
                  <a:lnTo>
                    <a:pt x="1349016" y="510755"/>
                  </a:lnTo>
                  <a:lnTo>
                    <a:pt x="1327370" y="534760"/>
                  </a:lnTo>
                  <a:cubicBezTo>
                    <a:pt x="1316333" y="548855"/>
                    <a:pt x="1306373" y="563914"/>
                    <a:pt x="1297941" y="580365"/>
                  </a:cubicBezTo>
                  <a:cubicBezTo>
                    <a:pt x="1297941" y="580365"/>
                    <a:pt x="1297819" y="582688"/>
                    <a:pt x="1297819" y="582688"/>
                  </a:cubicBezTo>
                  <a:cubicBezTo>
                    <a:pt x="1286547" y="597826"/>
                    <a:pt x="1273206" y="602371"/>
                    <a:pt x="1260740" y="596476"/>
                  </a:cubicBezTo>
                  <a:lnTo>
                    <a:pt x="1253211" y="590629"/>
                  </a:lnTo>
                  <a:lnTo>
                    <a:pt x="1255501" y="588562"/>
                  </a:lnTo>
                  <a:cubicBezTo>
                    <a:pt x="1253293" y="572058"/>
                    <a:pt x="1312649" y="513726"/>
                    <a:pt x="1351679" y="491706"/>
                  </a:cubicBezTo>
                  <a:close/>
                  <a:moveTo>
                    <a:pt x="3538351" y="315208"/>
                  </a:moveTo>
                  <a:cubicBezTo>
                    <a:pt x="3533259" y="312460"/>
                    <a:pt x="3525451" y="314257"/>
                    <a:pt x="3514113" y="320280"/>
                  </a:cubicBezTo>
                  <a:cubicBezTo>
                    <a:pt x="3502661" y="328500"/>
                    <a:pt x="3491208" y="336721"/>
                    <a:pt x="3479641" y="347140"/>
                  </a:cubicBezTo>
                  <a:cubicBezTo>
                    <a:pt x="3465644" y="361842"/>
                    <a:pt x="3438918" y="367059"/>
                    <a:pt x="3448299" y="398420"/>
                  </a:cubicBezTo>
                  <a:cubicBezTo>
                    <a:pt x="3450153" y="405132"/>
                    <a:pt x="3441015" y="411268"/>
                    <a:pt x="3434649" y="406526"/>
                  </a:cubicBezTo>
                  <a:cubicBezTo>
                    <a:pt x="3406991" y="387437"/>
                    <a:pt x="3405610" y="413826"/>
                    <a:pt x="3400523" y="426790"/>
                  </a:cubicBezTo>
                  <a:cubicBezTo>
                    <a:pt x="3397633" y="439869"/>
                    <a:pt x="3393006" y="444037"/>
                    <a:pt x="3381554" y="452257"/>
                  </a:cubicBezTo>
                  <a:cubicBezTo>
                    <a:pt x="3347312" y="474721"/>
                    <a:pt x="3308904" y="492557"/>
                    <a:pt x="3285193" y="524392"/>
                  </a:cubicBezTo>
                  <a:cubicBezTo>
                    <a:pt x="3247602" y="568729"/>
                    <a:pt x="3197512" y="599183"/>
                    <a:pt x="3153670" y="636580"/>
                  </a:cubicBezTo>
                  <a:cubicBezTo>
                    <a:pt x="3132849" y="655335"/>
                    <a:pt x="3109944" y="671777"/>
                    <a:pt x="3087039" y="688218"/>
                  </a:cubicBezTo>
                  <a:cubicBezTo>
                    <a:pt x="3082527" y="690187"/>
                    <a:pt x="3079869" y="698868"/>
                    <a:pt x="3071651" y="687413"/>
                  </a:cubicBezTo>
                  <a:cubicBezTo>
                    <a:pt x="3055445" y="660105"/>
                    <a:pt x="3040055" y="659300"/>
                    <a:pt x="3021203" y="682568"/>
                  </a:cubicBezTo>
                  <a:cubicBezTo>
                    <a:pt x="3009405" y="697385"/>
                    <a:pt x="2998067" y="703407"/>
                    <a:pt x="2980941" y="693690"/>
                  </a:cubicBezTo>
                  <a:cubicBezTo>
                    <a:pt x="2972262" y="691032"/>
                    <a:pt x="2963698" y="686173"/>
                    <a:pt x="2956528" y="696823"/>
                  </a:cubicBezTo>
                  <a:cubicBezTo>
                    <a:pt x="2932702" y="730857"/>
                    <a:pt x="2894525" y="744295"/>
                    <a:pt x="2862481" y="766872"/>
                  </a:cubicBezTo>
                  <a:cubicBezTo>
                    <a:pt x="2853227" y="775209"/>
                    <a:pt x="2842005" y="779031"/>
                    <a:pt x="2847796" y="794769"/>
                  </a:cubicBezTo>
                  <a:cubicBezTo>
                    <a:pt x="2853929" y="803909"/>
                    <a:pt x="2842707" y="807734"/>
                    <a:pt x="2835997" y="809588"/>
                  </a:cubicBezTo>
                  <a:cubicBezTo>
                    <a:pt x="2826973" y="813524"/>
                    <a:pt x="2818180" y="813065"/>
                    <a:pt x="2809845" y="803808"/>
                  </a:cubicBezTo>
                  <a:cubicBezTo>
                    <a:pt x="2807763" y="801493"/>
                    <a:pt x="2803828" y="792468"/>
                    <a:pt x="2806025" y="792582"/>
                  </a:cubicBezTo>
                  <a:cubicBezTo>
                    <a:pt x="2832867" y="785168"/>
                    <a:pt x="2821056" y="758090"/>
                    <a:pt x="2835053" y="743386"/>
                  </a:cubicBezTo>
                  <a:cubicBezTo>
                    <a:pt x="2867441" y="714211"/>
                    <a:pt x="2891383" y="677979"/>
                    <a:pt x="2913239" y="639433"/>
                  </a:cubicBezTo>
                  <a:cubicBezTo>
                    <a:pt x="2920639" y="624384"/>
                    <a:pt x="2929894" y="616049"/>
                    <a:pt x="2946790" y="630163"/>
                  </a:cubicBezTo>
                  <a:cubicBezTo>
                    <a:pt x="2950957" y="634791"/>
                    <a:pt x="2957207" y="641735"/>
                    <a:pt x="2964263" y="633283"/>
                  </a:cubicBezTo>
                  <a:cubicBezTo>
                    <a:pt x="2968890" y="629115"/>
                    <a:pt x="2967036" y="622402"/>
                    <a:pt x="2962869" y="617774"/>
                  </a:cubicBezTo>
                  <a:cubicBezTo>
                    <a:pt x="2950253" y="606089"/>
                    <a:pt x="2954997" y="599723"/>
                    <a:pt x="2966563" y="589302"/>
                  </a:cubicBezTo>
                  <a:cubicBezTo>
                    <a:pt x="2980446" y="576797"/>
                    <a:pt x="2994326" y="564295"/>
                    <a:pt x="3014226" y="563130"/>
                  </a:cubicBezTo>
                  <a:cubicBezTo>
                    <a:pt x="3020937" y="561278"/>
                    <a:pt x="3031928" y="561853"/>
                    <a:pt x="3032389" y="553057"/>
                  </a:cubicBezTo>
                  <a:cubicBezTo>
                    <a:pt x="3033654" y="528868"/>
                    <a:pt x="3054016" y="518908"/>
                    <a:pt x="3068011" y="504206"/>
                  </a:cubicBezTo>
                  <a:cubicBezTo>
                    <a:pt x="3084552" y="483019"/>
                    <a:pt x="3081882" y="449805"/>
                    <a:pt x="3062786" y="435576"/>
                  </a:cubicBezTo>
                  <a:cubicBezTo>
                    <a:pt x="3052255" y="426204"/>
                    <a:pt x="3052831" y="415209"/>
                    <a:pt x="3044497" y="405953"/>
                  </a:cubicBezTo>
                  <a:cubicBezTo>
                    <a:pt x="3035358" y="412090"/>
                    <a:pt x="3028417" y="418342"/>
                    <a:pt x="3019508" y="420081"/>
                  </a:cubicBezTo>
                  <a:cubicBezTo>
                    <a:pt x="2961200" y="439080"/>
                    <a:pt x="2929628" y="494758"/>
                    <a:pt x="2881736" y="525327"/>
                  </a:cubicBezTo>
                  <a:cubicBezTo>
                    <a:pt x="2847609" y="545591"/>
                    <a:pt x="2827835" y="586452"/>
                    <a:pt x="2783291" y="595146"/>
                  </a:cubicBezTo>
                  <a:cubicBezTo>
                    <a:pt x="2778780" y="597115"/>
                    <a:pt x="2771955" y="601167"/>
                    <a:pt x="2773807" y="607880"/>
                  </a:cubicBezTo>
                  <a:cubicBezTo>
                    <a:pt x="2781565" y="628131"/>
                    <a:pt x="2766291" y="625126"/>
                    <a:pt x="2755184" y="626751"/>
                  </a:cubicBezTo>
                  <a:cubicBezTo>
                    <a:pt x="2748589" y="626405"/>
                    <a:pt x="2739795" y="625945"/>
                    <a:pt x="2735169" y="630115"/>
                  </a:cubicBezTo>
                  <a:cubicBezTo>
                    <a:pt x="2709260" y="661833"/>
                    <a:pt x="2666800" y="672841"/>
                    <a:pt x="2640891" y="704561"/>
                  </a:cubicBezTo>
                  <a:cubicBezTo>
                    <a:pt x="2625016" y="723575"/>
                    <a:pt x="2602239" y="732305"/>
                    <a:pt x="2584623" y="749058"/>
                  </a:cubicBezTo>
                  <a:lnTo>
                    <a:pt x="2569518" y="768714"/>
                  </a:lnTo>
                  <a:lnTo>
                    <a:pt x="2555667" y="760353"/>
                  </a:lnTo>
                  <a:cubicBezTo>
                    <a:pt x="2542218" y="750331"/>
                    <a:pt x="2556762" y="739441"/>
                    <a:pt x="2559571" y="730269"/>
                  </a:cubicBezTo>
                  <a:cubicBezTo>
                    <a:pt x="2567513" y="712044"/>
                    <a:pt x="2584139" y="705924"/>
                    <a:pt x="2598684" y="695037"/>
                  </a:cubicBezTo>
                  <a:cubicBezTo>
                    <a:pt x="2594404" y="687823"/>
                    <a:pt x="2568851" y="686486"/>
                    <a:pt x="2595134" y="673882"/>
                  </a:cubicBezTo>
                  <a:cubicBezTo>
                    <a:pt x="2606992" y="669841"/>
                    <a:pt x="2609678" y="662992"/>
                    <a:pt x="2598549" y="653090"/>
                  </a:cubicBezTo>
                  <a:cubicBezTo>
                    <a:pt x="2594149" y="648200"/>
                    <a:pt x="2589745" y="643309"/>
                    <a:pt x="2597079" y="636704"/>
                  </a:cubicBezTo>
                  <a:cubicBezTo>
                    <a:pt x="2602088" y="629976"/>
                    <a:pt x="2608814" y="634987"/>
                    <a:pt x="2615663" y="637675"/>
                  </a:cubicBezTo>
                  <a:cubicBezTo>
                    <a:pt x="2633637" y="650266"/>
                    <a:pt x="2652587" y="644268"/>
                    <a:pt x="2656004" y="623478"/>
                  </a:cubicBezTo>
                  <a:cubicBezTo>
                    <a:pt x="2656611" y="611859"/>
                    <a:pt x="2661623" y="605132"/>
                    <a:pt x="2671037" y="603294"/>
                  </a:cubicBezTo>
                  <a:cubicBezTo>
                    <a:pt x="2711134" y="593742"/>
                    <a:pt x="2740591" y="564995"/>
                    <a:pt x="2776408" y="548230"/>
                  </a:cubicBezTo>
                  <a:cubicBezTo>
                    <a:pt x="2807456" y="533545"/>
                    <a:pt x="2806958" y="498569"/>
                    <a:pt x="2775165" y="482926"/>
                  </a:cubicBezTo>
                  <a:cubicBezTo>
                    <a:pt x="2768319" y="480238"/>
                    <a:pt x="2766238" y="475468"/>
                    <a:pt x="2766604" y="468499"/>
                  </a:cubicBezTo>
                  <a:cubicBezTo>
                    <a:pt x="2762809" y="451991"/>
                    <a:pt x="2753518" y="451505"/>
                    <a:pt x="2739215" y="457746"/>
                  </a:cubicBezTo>
                  <a:cubicBezTo>
                    <a:pt x="2698629" y="476591"/>
                    <a:pt x="2662205" y="504973"/>
                    <a:pt x="2625780" y="533357"/>
                  </a:cubicBezTo>
                  <a:cubicBezTo>
                    <a:pt x="2611113" y="546570"/>
                    <a:pt x="2594244" y="557337"/>
                    <a:pt x="2576391" y="542422"/>
                  </a:cubicBezTo>
                  <a:cubicBezTo>
                    <a:pt x="2563061" y="530076"/>
                    <a:pt x="2575648" y="512095"/>
                    <a:pt x="2583347" y="498518"/>
                  </a:cubicBezTo>
                  <a:cubicBezTo>
                    <a:pt x="2598379" y="478334"/>
                    <a:pt x="2596907" y="461948"/>
                    <a:pt x="2581618" y="442509"/>
                  </a:cubicBezTo>
                  <a:cubicBezTo>
                    <a:pt x="2572935" y="430404"/>
                    <a:pt x="2559729" y="415733"/>
                    <a:pt x="2562780" y="401912"/>
                  </a:cubicBezTo>
                  <a:cubicBezTo>
                    <a:pt x="2576340" y="365343"/>
                    <a:pt x="2554327" y="340890"/>
                    <a:pt x="2541848" y="312280"/>
                  </a:cubicBezTo>
                  <a:cubicBezTo>
                    <a:pt x="2533529" y="293204"/>
                    <a:pt x="2517512" y="287705"/>
                    <a:pt x="2507491" y="301162"/>
                  </a:cubicBezTo>
                  <a:cubicBezTo>
                    <a:pt x="2477791" y="334556"/>
                    <a:pt x="2428888" y="334327"/>
                    <a:pt x="2405793" y="375058"/>
                  </a:cubicBezTo>
                  <a:cubicBezTo>
                    <a:pt x="2393204" y="393038"/>
                    <a:pt x="2371568" y="405885"/>
                    <a:pt x="2377078" y="434134"/>
                  </a:cubicBezTo>
                  <a:cubicBezTo>
                    <a:pt x="2379157" y="438902"/>
                    <a:pt x="2376470" y="445751"/>
                    <a:pt x="2371702" y="447832"/>
                  </a:cubicBezTo>
                  <a:cubicBezTo>
                    <a:pt x="2348108" y="453586"/>
                    <a:pt x="2330874" y="471325"/>
                    <a:pt x="2308631" y="495790"/>
                  </a:cubicBezTo>
                  <a:cubicBezTo>
                    <a:pt x="2312777" y="461058"/>
                    <a:pt x="2325729" y="436106"/>
                    <a:pt x="2322544" y="407980"/>
                  </a:cubicBezTo>
                  <a:cubicBezTo>
                    <a:pt x="2322908" y="401008"/>
                    <a:pt x="2320828" y="396241"/>
                    <a:pt x="2313860" y="395876"/>
                  </a:cubicBezTo>
                  <a:cubicBezTo>
                    <a:pt x="2306891" y="395511"/>
                    <a:pt x="2302003" y="399914"/>
                    <a:pt x="2301516" y="409209"/>
                  </a:cubicBezTo>
                  <a:cubicBezTo>
                    <a:pt x="2298705" y="418382"/>
                    <a:pt x="2312157" y="428406"/>
                    <a:pt x="2297854" y="434648"/>
                  </a:cubicBezTo>
                  <a:cubicBezTo>
                    <a:pt x="2295531" y="434526"/>
                    <a:pt x="2295531" y="434526"/>
                    <a:pt x="2293331" y="432081"/>
                  </a:cubicBezTo>
                  <a:cubicBezTo>
                    <a:pt x="2284889" y="415329"/>
                    <a:pt x="2297964" y="388053"/>
                    <a:pt x="2270696" y="374978"/>
                  </a:cubicBezTo>
                  <a:cubicBezTo>
                    <a:pt x="2270696" y="374978"/>
                    <a:pt x="2271547" y="358713"/>
                    <a:pt x="2282919" y="363967"/>
                  </a:cubicBezTo>
                  <a:cubicBezTo>
                    <a:pt x="2294289" y="369223"/>
                    <a:pt x="2299058" y="367142"/>
                    <a:pt x="2301989" y="355645"/>
                  </a:cubicBezTo>
                  <a:cubicBezTo>
                    <a:pt x="2307608" y="337299"/>
                    <a:pt x="2315429" y="321399"/>
                    <a:pt x="2302462" y="302081"/>
                  </a:cubicBezTo>
                  <a:cubicBezTo>
                    <a:pt x="2298303" y="292543"/>
                    <a:pt x="2298668" y="285573"/>
                    <a:pt x="2312849" y="281656"/>
                  </a:cubicBezTo>
                  <a:cubicBezTo>
                    <a:pt x="2319818" y="282020"/>
                    <a:pt x="2326787" y="282385"/>
                    <a:pt x="2325071" y="270644"/>
                  </a:cubicBezTo>
                  <a:cubicBezTo>
                    <a:pt x="2323236" y="261228"/>
                    <a:pt x="2316509" y="256218"/>
                    <a:pt x="2307339" y="253408"/>
                  </a:cubicBezTo>
                  <a:cubicBezTo>
                    <a:pt x="2298169" y="250598"/>
                    <a:pt x="2293280" y="255001"/>
                    <a:pt x="2290592" y="261851"/>
                  </a:cubicBezTo>
                  <a:cubicBezTo>
                    <a:pt x="2282772" y="277752"/>
                    <a:pt x="2279598" y="293895"/>
                    <a:pt x="2255882" y="301973"/>
                  </a:cubicBezTo>
                  <a:cubicBezTo>
                    <a:pt x="2269929" y="256109"/>
                    <a:pt x="2285935" y="217338"/>
                    <a:pt x="2324925" y="184428"/>
                  </a:cubicBezTo>
                  <a:cubicBezTo>
                    <a:pt x="2326519" y="198491"/>
                    <a:pt x="2319063" y="207421"/>
                    <a:pt x="2318577" y="216716"/>
                  </a:cubicBezTo>
                  <a:cubicBezTo>
                    <a:pt x="2315645" y="228212"/>
                    <a:pt x="2307947" y="241790"/>
                    <a:pt x="2323965" y="247289"/>
                  </a:cubicBezTo>
                  <a:cubicBezTo>
                    <a:pt x="2337661" y="252664"/>
                    <a:pt x="2347439" y="243856"/>
                    <a:pt x="2352813" y="230158"/>
                  </a:cubicBezTo>
                  <a:cubicBezTo>
                    <a:pt x="2369669" y="175121"/>
                    <a:pt x="2386525" y="120085"/>
                    <a:pt x="2403382" y="65048"/>
                  </a:cubicBezTo>
                  <a:cubicBezTo>
                    <a:pt x="2405671" y="54683"/>
                    <a:pt x="2388080" y="23619"/>
                    <a:pt x="2374241" y="8477"/>
                  </a:cubicBezTo>
                  <a:cubicBezTo>
                    <a:pt x="2369628" y="3430"/>
                    <a:pt x="2365432" y="153"/>
                    <a:pt x="2362529" y="0"/>
                  </a:cubicBezTo>
                  <a:cubicBezTo>
                    <a:pt x="2343823" y="1352"/>
                    <a:pt x="2324997" y="5026"/>
                    <a:pt x="2316933" y="25574"/>
                  </a:cubicBezTo>
                  <a:cubicBezTo>
                    <a:pt x="2314125" y="34747"/>
                    <a:pt x="2307156" y="34383"/>
                    <a:pt x="2300065" y="36341"/>
                  </a:cubicBezTo>
                  <a:cubicBezTo>
                    <a:pt x="2267301" y="39286"/>
                    <a:pt x="2252267" y="59470"/>
                    <a:pt x="2243718" y="89312"/>
                  </a:cubicBezTo>
                  <a:cubicBezTo>
                    <a:pt x="2237734" y="114627"/>
                    <a:pt x="2227106" y="139700"/>
                    <a:pt x="2225768" y="165261"/>
                  </a:cubicBezTo>
                  <a:cubicBezTo>
                    <a:pt x="2225403" y="172232"/>
                    <a:pt x="2222595" y="181404"/>
                    <a:pt x="2210979" y="180796"/>
                  </a:cubicBezTo>
                  <a:cubicBezTo>
                    <a:pt x="2206819" y="171259"/>
                    <a:pt x="2209507" y="164410"/>
                    <a:pt x="2212195" y="157560"/>
                  </a:cubicBezTo>
                  <a:cubicBezTo>
                    <a:pt x="2214761" y="153034"/>
                    <a:pt x="2217449" y="146186"/>
                    <a:pt x="2210601" y="143497"/>
                  </a:cubicBezTo>
                  <a:cubicBezTo>
                    <a:pt x="2203753" y="140808"/>
                    <a:pt x="2201066" y="147657"/>
                    <a:pt x="2198500" y="152183"/>
                  </a:cubicBezTo>
                  <a:cubicBezTo>
                    <a:pt x="2185184" y="184106"/>
                    <a:pt x="2188857" y="202938"/>
                    <a:pt x="2215881" y="220662"/>
                  </a:cubicBezTo>
                  <a:cubicBezTo>
                    <a:pt x="2190084" y="223972"/>
                    <a:pt x="2175419" y="237184"/>
                    <a:pt x="2169556" y="260176"/>
                  </a:cubicBezTo>
                  <a:cubicBezTo>
                    <a:pt x="2160763" y="294665"/>
                    <a:pt x="2116870" y="287709"/>
                    <a:pt x="2105998" y="317429"/>
                  </a:cubicBezTo>
                  <a:cubicBezTo>
                    <a:pt x="2105876" y="319753"/>
                    <a:pt x="2103552" y="319631"/>
                    <a:pt x="2101229" y="319510"/>
                  </a:cubicBezTo>
                  <a:cubicBezTo>
                    <a:pt x="2064062" y="317564"/>
                    <a:pt x="2055500" y="303137"/>
                    <a:pt x="2071384" y="266689"/>
                  </a:cubicBezTo>
                  <a:cubicBezTo>
                    <a:pt x="2073950" y="262162"/>
                    <a:pt x="2076515" y="257637"/>
                    <a:pt x="2079081" y="253112"/>
                  </a:cubicBezTo>
                  <a:cubicBezTo>
                    <a:pt x="2085187" y="225472"/>
                    <a:pt x="2109997" y="196480"/>
                    <a:pt x="2069157" y="175703"/>
                  </a:cubicBezTo>
                  <a:cubicBezTo>
                    <a:pt x="2066835" y="175581"/>
                    <a:pt x="2064754" y="170813"/>
                    <a:pt x="2064876" y="168490"/>
                  </a:cubicBezTo>
                  <a:cubicBezTo>
                    <a:pt x="2059489" y="137920"/>
                    <a:pt x="2045914" y="130218"/>
                    <a:pt x="2017189" y="145025"/>
                  </a:cubicBezTo>
                  <a:cubicBezTo>
                    <a:pt x="2012422" y="147105"/>
                    <a:pt x="2005209" y="151387"/>
                    <a:pt x="2000928" y="144173"/>
                  </a:cubicBezTo>
                  <a:cubicBezTo>
                    <a:pt x="1994690" y="129868"/>
                    <a:pt x="1985032" y="136352"/>
                    <a:pt x="1975375" y="142835"/>
                  </a:cubicBezTo>
                  <a:cubicBezTo>
                    <a:pt x="1963273" y="151524"/>
                    <a:pt x="1946527" y="159965"/>
                    <a:pt x="1936627" y="171098"/>
                  </a:cubicBezTo>
                  <a:cubicBezTo>
                    <a:pt x="1874662" y="242415"/>
                    <a:pt x="1796923" y="303584"/>
                    <a:pt x="1746086" y="384803"/>
                  </a:cubicBezTo>
                  <a:cubicBezTo>
                    <a:pt x="1730933" y="407309"/>
                    <a:pt x="1713700" y="425046"/>
                    <a:pt x="1696467" y="442785"/>
                  </a:cubicBezTo>
                  <a:cubicBezTo>
                    <a:pt x="1689132" y="449390"/>
                    <a:pt x="1679596" y="453550"/>
                    <a:pt x="1670670" y="446093"/>
                  </a:cubicBezTo>
                  <a:cubicBezTo>
                    <a:pt x="1661744" y="438637"/>
                    <a:pt x="1671400" y="432153"/>
                    <a:pt x="1674086" y="425302"/>
                  </a:cubicBezTo>
                  <a:cubicBezTo>
                    <a:pt x="1690214" y="384208"/>
                    <a:pt x="1704139" y="340668"/>
                    <a:pt x="1706449" y="296519"/>
                  </a:cubicBezTo>
                  <a:cubicBezTo>
                    <a:pt x="1707544" y="275606"/>
                    <a:pt x="1696294" y="268028"/>
                    <a:pt x="1680641" y="255560"/>
                  </a:cubicBezTo>
                  <a:cubicBezTo>
                    <a:pt x="1640287" y="225488"/>
                    <a:pt x="1612912" y="259005"/>
                    <a:pt x="1584063" y="276135"/>
                  </a:cubicBezTo>
                  <a:cubicBezTo>
                    <a:pt x="1557539" y="293386"/>
                    <a:pt x="1537495" y="320297"/>
                    <a:pt x="1528702" y="354786"/>
                  </a:cubicBezTo>
                  <a:cubicBezTo>
                    <a:pt x="1526013" y="361635"/>
                    <a:pt x="1520760" y="373011"/>
                    <a:pt x="1513793" y="372645"/>
                  </a:cubicBezTo>
                  <a:cubicBezTo>
                    <a:pt x="1476623" y="370701"/>
                    <a:pt x="1465629" y="402745"/>
                    <a:pt x="1443628" y="422562"/>
                  </a:cubicBezTo>
                  <a:lnTo>
                    <a:pt x="1385451" y="474969"/>
                  </a:lnTo>
                  <a:lnTo>
                    <a:pt x="1389264" y="466731"/>
                  </a:lnTo>
                  <a:cubicBezTo>
                    <a:pt x="1389881" y="463498"/>
                    <a:pt x="1389604" y="461436"/>
                    <a:pt x="1389604" y="461436"/>
                  </a:cubicBezTo>
                  <a:cubicBezTo>
                    <a:pt x="1381357" y="462539"/>
                    <a:pt x="1374214" y="471894"/>
                    <a:pt x="1365965" y="472998"/>
                  </a:cubicBezTo>
                  <a:cubicBezTo>
                    <a:pt x="1341223" y="476308"/>
                    <a:pt x="1309337" y="488973"/>
                    <a:pt x="1346159" y="450451"/>
                  </a:cubicBezTo>
                  <a:cubicBezTo>
                    <a:pt x="1270306" y="510992"/>
                    <a:pt x="1218094" y="559971"/>
                    <a:pt x="1175234" y="616098"/>
                  </a:cubicBezTo>
                  <a:lnTo>
                    <a:pt x="1172103" y="619213"/>
                  </a:lnTo>
                  <a:lnTo>
                    <a:pt x="1168190" y="617260"/>
                  </a:lnTo>
                  <a:lnTo>
                    <a:pt x="1165664" y="613612"/>
                  </a:lnTo>
                  <a:lnTo>
                    <a:pt x="1026507" y="767497"/>
                  </a:lnTo>
                  <a:lnTo>
                    <a:pt x="1024796" y="764304"/>
                  </a:lnTo>
                  <a:cubicBezTo>
                    <a:pt x="1024742" y="758013"/>
                    <a:pt x="1031646" y="750790"/>
                    <a:pt x="1024633" y="745430"/>
                  </a:cubicBezTo>
                  <a:cubicBezTo>
                    <a:pt x="978458" y="776804"/>
                    <a:pt x="955924" y="796616"/>
                    <a:pt x="926247" y="825782"/>
                  </a:cubicBezTo>
                  <a:cubicBezTo>
                    <a:pt x="904816" y="853845"/>
                    <a:pt x="875136" y="883013"/>
                    <a:pt x="831171" y="930888"/>
                  </a:cubicBezTo>
                  <a:cubicBezTo>
                    <a:pt x="833378" y="947390"/>
                    <a:pt x="795453" y="977659"/>
                    <a:pt x="775125" y="1013974"/>
                  </a:cubicBezTo>
                  <a:cubicBezTo>
                    <a:pt x="781165" y="996369"/>
                    <a:pt x="780061" y="988117"/>
                    <a:pt x="757526" y="1007930"/>
                  </a:cubicBezTo>
                  <a:cubicBezTo>
                    <a:pt x="752307" y="1015977"/>
                    <a:pt x="746219" y="1024403"/>
                    <a:pt x="739545" y="1033104"/>
                  </a:cubicBezTo>
                  <a:lnTo>
                    <a:pt x="720415" y="1056975"/>
                  </a:lnTo>
                  <a:lnTo>
                    <a:pt x="727056" y="1062363"/>
                  </a:lnTo>
                  <a:lnTo>
                    <a:pt x="697362" y="1101474"/>
                  </a:lnTo>
                  <a:cubicBezTo>
                    <a:pt x="652339" y="1155921"/>
                    <a:pt x="596428" y="1216512"/>
                    <a:pt x="589906" y="1261122"/>
                  </a:cubicBezTo>
                  <a:lnTo>
                    <a:pt x="564287" y="1282718"/>
                  </a:lnTo>
                  <a:lnTo>
                    <a:pt x="560995" y="1280339"/>
                  </a:lnTo>
                  <a:cubicBezTo>
                    <a:pt x="546103" y="1268477"/>
                    <a:pt x="529002" y="1256499"/>
                    <a:pt x="514111" y="1244637"/>
                  </a:cubicBezTo>
                  <a:cubicBezTo>
                    <a:pt x="507715" y="1239868"/>
                    <a:pt x="499106" y="1234986"/>
                    <a:pt x="496433" y="1243712"/>
                  </a:cubicBezTo>
                  <a:cubicBezTo>
                    <a:pt x="490857" y="1265586"/>
                    <a:pt x="472947" y="1269082"/>
                    <a:pt x="459107" y="1279439"/>
                  </a:cubicBezTo>
                  <a:cubicBezTo>
                    <a:pt x="454457" y="1283630"/>
                    <a:pt x="445155" y="1292009"/>
                    <a:pt x="451552" y="1296776"/>
                  </a:cubicBezTo>
                  <a:cubicBezTo>
                    <a:pt x="470633" y="1313290"/>
                    <a:pt x="447840" y="1325398"/>
                    <a:pt x="449470" y="1336565"/>
                  </a:cubicBezTo>
                  <a:cubicBezTo>
                    <a:pt x="452386" y="1365534"/>
                    <a:pt x="428656" y="1353208"/>
                    <a:pt x="419470" y="1359377"/>
                  </a:cubicBezTo>
                  <a:cubicBezTo>
                    <a:pt x="403653" y="1365200"/>
                    <a:pt x="392257" y="1371253"/>
                    <a:pt x="397961" y="1389283"/>
                  </a:cubicBezTo>
                  <a:cubicBezTo>
                    <a:pt x="399824" y="1396031"/>
                    <a:pt x="397151" y="1404758"/>
                    <a:pt x="390406" y="1406621"/>
                  </a:cubicBezTo>
                  <a:cubicBezTo>
                    <a:pt x="367960" y="1412095"/>
                    <a:pt x="357964" y="1433737"/>
                    <a:pt x="341800" y="1446192"/>
                  </a:cubicBezTo>
                  <a:cubicBezTo>
                    <a:pt x="332614" y="1452360"/>
                    <a:pt x="323080" y="1465161"/>
                    <a:pt x="313071" y="1444689"/>
                  </a:cubicBezTo>
                  <a:cubicBezTo>
                    <a:pt x="311209" y="1437941"/>
                    <a:pt x="295623" y="1439342"/>
                    <a:pt x="294813" y="1454815"/>
                  </a:cubicBezTo>
                  <a:cubicBezTo>
                    <a:pt x="296793" y="1459352"/>
                    <a:pt x="296563" y="1463773"/>
                    <a:pt x="292026" y="1465753"/>
                  </a:cubicBezTo>
                  <a:cubicBezTo>
                    <a:pt x="271327" y="1480184"/>
                    <a:pt x="250629" y="1494617"/>
                    <a:pt x="236212" y="1516029"/>
                  </a:cubicBezTo>
                  <a:cubicBezTo>
                    <a:pt x="224122" y="1535344"/>
                    <a:pt x="222503" y="1566291"/>
                    <a:pt x="189239" y="1566766"/>
                  </a:cubicBezTo>
                  <a:cubicBezTo>
                    <a:pt x="184820" y="1566536"/>
                    <a:pt x="182261" y="1573052"/>
                    <a:pt x="179820" y="1577357"/>
                  </a:cubicBezTo>
                  <a:cubicBezTo>
                    <a:pt x="149820" y="1600169"/>
                    <a:pt x="136687" y="1639380"/>
                    <a:pt x="104708" y="1657656"/>
                  </a:cubicBezTo>
                  <a:cubicBezTo>
                    <a:pt x="79589" y="1671857"/>
                    <a:pt x="67499" y="1691172"/>
                    <a:pt x="59481" y="1717351"/>
                  </a:cubicBezTo>
                  <a:cubicBezTo>
                    <a:pt x="46581" y="1752141"/>
                    <a:pt x="40078" y="1791698"/>
                    <a:pt x="18570" y="1821604"/>
                  </a:cubicBezTo>
                  <a:cubicBezTo>
                    <a:pt x="1712" y="1847321"/>
                    <a:pt x="-6188" y="1871289"/>
                    <a:pt x="5681" y="1898509"/>
                  </a:cubicBezTo>
                  <a:cubicBezTo>
                    <a:pt x="23361" y="1899435"/>
                    <a:pt x="32664" y="1891055"/>
                    <a:pt x="38009" y="1873602"/>
                  </a:cubicBezTo>
                  <a:cubicBezTo>
                    <a:pt x="49740" y="1818803"/>
                    <a:pt x="74383" y="1771328"/>
                    <a:pt x="120432" y="1738273"/>
                  </a:cubicBezTo>
                  <a:cubicBezTo>
                    <a:pt x="131944" y="1730009"/>
                    <a:pt x="135312" y="1708021"/>
                    <a:pt x="148454" y="1710926"/>
                  </a:cubicBezTo>
                  <a:cubicBezTo>
                    <a:pt x="194516" y="1719985"/>
                    <a:pt x="183802" y="1670661"/>
                    <a:pt x="206479" y="1660765"/>
                  </a:cubicBezTo>
                  <a:cubicBezTo>
                    <a:pt x="202162" y="1616207"/>
                    <a:pt x="251589" y="1603278"/>
                    <a:pt x="262279" y="1568373"/>
                  </a:cubicBezTo>
                  <a:cubicBezTo>
                    <a:pt x="264837" y="1561857"/>
                    <a:pt x="273792" y="1560109"/>
                    <a:pt x="282516" y="1562782"/>
                  </a:cubicBezTo>
                  <a:cubicBezTo>
                    <a:pt x="297870" y="1565803"/>
                    <a:pt x="313107" y="1571033"/>
                    <a:pt x="330670" y="1574169"/>
                  </a:cubicBezTo>
                  <a:cubicBezTo>
                    <a:pt x="302070" y="1612569"/>
                    <a:pt x="280330" y="1646897"/>
                    <a:pt x="262779" y="1685876"/>
                  </a:cubicBezTo>
                  <a:cubicBezTo>
                    <a:pt x="259990" y="1696814"/>
                    <a:pt x="253014" y="1703097"/>
                    <a:pt x="243943" y="1707057"/>
                  </a:cubicBezTo>
                  <a:cubicBezTo>
                    <a:pt x="225685" y="1717183"/>
                    <a:pt x="200914" y="1724753"/>
                    <a:pt x="188938" y="1741859"/>
                  </a:cubicBezTo>
                  <a:cubicBezTo>
                    <a:pt x="172312" y="1763154"/>
                    <a:pt x="151382" y="1782008"/>
                    <a:pt x="132662" y="1800977"/>
                  </a:cubicBezTo>
                  <a:cubicBezTo>
                    <a:pt x="104582" y="1829431"/>
                    <a:pt x="79701" y="1860269"/>
                    <a:pt x="56157" y="1892007"/>
                  </a:cubicBezTo>
                  <a:lnTo>
                    <a:pt x="12025" y="1954158"/>
                  </a:lnTo>
                  <a:lnTo>
                    <a:pt x="1447765" y="3159756"/>
                  </a:lnTo>
                  <a:lnTo>
                    <a:pt x="1457703" y="3149448"/>
                  </a:lnTo>
                  <a:cubicBezTo>
                    <a:pt x="1491413" y="3114909"/>
                    <a:pt x="1523725" y="3079126"/>
                    <a:pt x="1549277" y="3038305"/>
                  </a:cubicBezTo>
                  <a:cubicBezTo>
                    <a:pt x="1564509" y="3015681"/>
                    <a:pt x="1581832" y="2997851"/>
                    <a:pt x="1599155" y="2980020"/>
                  </a:cubicBezTo>
                  <a:cubicBezTo>
                    <a:pt x="1606528" y="2973380"/>
                    <a:pt x="1616113" y="2969198"/>
                    <a:pt x="1625087" y="2976694"/>
                  </a:cubicBezTo>
                  <a:cubicBezTo>
                    <a:pt x="1634060" y="2984189"/>
                    <a:pt x="1624353" y="2990707"/>
                    <a:pt x="1621652" y="2997594"/>
                  </a:cubicBezTo>
                  <a:cubicBezTo>
                    <a:pt x="1605440" y="3038903"/>
                    <a:pt x="1591442" y="3082670"/>
                    <a:pt x="1589120" y="3127050"/>
                  </a:cubicBezTo>
                  <a:cubicBezTo>
                    <a:pt x="1588020" y="3148072"/>
                    <a:pt x="1599329" y="3155690"/>
                    <a:pt x="1615064" y="3168223"/>
                  </a:cubicBezTo>
                  <a:cubicBezTo>
                    <a:pt x="1655629" y="3198453"/>
                    <a:pt x="1683146" y="3164760"/>
                    <a:pt x="1712146" y="3147541"/>
                  </a:cubicBezTo>
                  <a:cubicBezTo>
                    <a:pt x="1738809" y="3130200"/>
                    <a:pt x="1758958" y="3103148"/>
                    <a:pt x="1767797" y="3068478"/>
                  </a:cubicBezTo>
                  <a:cubicBezTo>
                    <a:pt x="1770499" y="3061593"/>
                    <a:pt x="1775780" y="3050158"/>
                    <a:pt x="1782784" y="3050526"/>
                  </a:cubicBezTo>
                  <a:cubicBezTo>
                    <a:pt x="1820148" y="3052481"/>
                    <a:pt x="1831199" y="3020269"/>
                    <a:pt x="1853315" y="3000348"/>
                  </a:cubicBezTo>
                  <a:lnTo>
                    <a:pt x="1911796" y="2947667"/>
                  </a:lnTo>
                  <a:lnTo>
                    <a:pt x="1907963" y="2955948"/>
                  </a:lnTo>
                  <a:cubicBezTo>
                    <a:pt x="1907343" y="2959198"/>
                    <a:pt x="1907621" y="2961271"/>
                    <a:pt x="1907621" y="2961271"/>
                  </a:cubicBezTo>
                  <a:cubicBezTo>
                    <a:pt x="1915911" y="2960162"/>
                    <a:pt x="1923092" y="2950759"/>
                    <a:pt x="1931384" y="2949649"/>
                  </a:cubicBezTo>
                  <a:cubicBezTo>
                    <a:pt x="1956255" y="2946321"/>
                    <a:pt x="1988307" y="2933591"/>
                    <a:pt x="1951294" y="2972313"/>
                  </a:cubicBezTo>
                  <a:cubicBezTo>
                    <a:pt x="2027542" y="2911456"/>
                    <a:pt x="2080028" y="2862221"/>
                    <a:pt x="2123112" y="2805801"/>
                  </a:cubicBezTo>
                  <a:lnTo>
                    <a:pt x="2126259" y="2802670"/>
                  </a:lnTo>
                  <a:lnTo>
                    <a:pt x="2130193" y="2804633"/>
                  </a:lnTo>
                  <a:lnTo>
                    <a:pt x="2132732" y="2808300"/>
                  </a:lnTo>
                  <a:lnTo>
                    <a:pt x="2272616" y="2653611"/>
                  </a:lnTo>
                  <a:lnTo>
                    <a:pt x="2274336" y="2656821"/>
                  </a:lnTo>
                  <a:cubicBezTo>
                    <a:pt x="2274390" y="2663144"/>
                    <a:pt x="2267450" y="2670406"/>
                    <a:pt x="2274500" y="2675793"/>
                  </a:cubicBezTo>
                  <a:cubicBezTo>
                    <a:pt x="2320916" y="2644256"/>
                    <a:pt x="2343568" y="2624340"/>
                    <a:pt x="2373400" y="2595021"/>
                  </a:cubicBezTo>
                  <a:cubicBezTo>
                    <a:pt x="2394943" y="2566812"/>
                    <a:pt x="2424778" y="2537491"/>
                    <a:pt x="2468973" y="2489366"/>
                  </a:cubicBezTo>
                  <a:cubicBezTo>
                    <a:pt x="2466754" y="2472778"/>
                    <a:pt x="2504877" y="2442351"/>
                    <a:pt x="2525311" y="2405846"/>
                  </a:cubicBezTo>
                  <a:cubicBezTo>
                    <a:pt x="2519240" y="2423543"/>
                    <a:pt x="2520349" y="2431838"/>
                    <a:pt x="2543002" y="2411921"/>
                  </a:cubicBezTo>
                  <a:cubicBezTo>
                    <a:pt x="2548249" y="2403832"/>
                    <a:pt x="2554369" y="2395363"/>
                    <a:pt x="2561077" y="2386616"/>
                  </a:cubicBezTo>
                  <a:lnTo>
                    <a:pt x="2580307" y="2362620"/>
                  </a:lnTo>
                  <a:lnTo>
                    <a:pt x="2564530" y="2349819"/>
                  </a:lnTo>
                  <a:lnTo>
                    <a:pt x="2593572" y="2311566"/>
                  </a:lnTo>
                  <a:cubicBezTo>
                    <a:pt x="2638360" y="2257401"/>
                    <a:pt x="2693981" y="2197126"/>
                    <a:pt x="2700470" y="2152748"/>
                  </a:cubicBezTo>
                  <a:lnTo>
                    <a:pt x="2725955" y="2131264"/>
                  </a:lnTo>
                  <a:lnTo>
                    <a:pt x="2729230" y="2133630"/>
                  </a:lnTo>
                  <a:cubicBezTo>
                    <a:pt x="2744044" y="2145431"/>
                    <a:pt x="2761056" y="2157347"/>
                    <a:pt x="2775870" y="2169147"/>
                  </a:cubicBezTo>
                  <a:cubicBezTo>
                    <a:pt x="2782233" y="2173891"/>
                    <a:pt x="2790797" y="2178748"/>
                    <a:pt x="2793457" y="2170067"/>
                  </a:cubicBezTo>
                  <a:cubicBezTo>
                    <a:pt x="2799003" y="2148307"/>
                    <a:pt x="2816820" y="2144829"/>
                    <a:pt x="2830587" y="2134526"/>
                  </a:cubicBezTo>
                  <a:cubicBezTo>
                    <a:pt x="2835214" y="2130357"/>
                    <a:pt x="2844467" y="2122021"/>
                    <a:pt x="2838104" y="2117279"/>
                  </a:cubicBezTo>
                  <a:cubicBezTo>
                    <a:pt x="2819122" y="2100851"/>
                    <a:pt x="2841796" y="2088806"/>
                    <a:pt x="2840175" y="2077696"/>
                  </a:cubicBezTo>
                  <a:cubicBezTo>
                    <a:pt x="2837274" y="2048878"/>
                    <a:pt x="2860880" y="2061140"/>
                    <a:pt x="2870019" y="2055003"/>
                  </a:cubicBezTo>
                  <a:cubicBezTo>
                    <a:pt x="2885753" y="2049211"/>
                    <a:pt x="2897091" y="2043189"/>
                    <a:pt x="2891416" y="2025253"/>
                  </a:cubicBezTo>
                  <a:cubicBezTo>
                    <a:pt x="2889563" y="2018540"/>
                    <a:pt x="2892221" y="2009859"/>
                    <a:pt x="2898932" y="2008005"/>
                  </a:cubicBezTo>
                  <a:cubicBezTo>
                    <a:pt x="2921261" y="2002559"/>
                    <a:pt x="2931205" y="1981030"/>
                    <a:pt x="2947285" y="1968640"/>
                  </a:cubicBezTo>
                  <a:cubicBezTo>
                    <a:pt x="2956424" y="1962504"/>
                    <a:pt x="2965908" y="1949770"/>
                    <a:pt x="2975865" y="1970135"/>
                  </a:cubicBezTo>
                  <a:cubicBezTo>
                    <a:pt x="2977717" y="1976848"/>
                    <a:pt x="2993222" y="1975454"/>
                    <a:pt x="2994028" y="1960062"/>
                  </a:cubicBezTo>
                  <a:cubicBezTo>
                    <a:pt x="2992058" y="1955548"/>
                    <a:pt x="2992287" y="1951151"/>
                    <a:pt x="2996800" y="1949181"/>
                  </a:cubicBezTo>
                  <a:cubicBezTo>
                    <a:pt x="3017392" y="1934824"/>
                    <a:pt x="3037982" y="1920466"/>
                    <a:pt x="3052325" y="1899166"/>
                  </a:cubicBezTo>
                  <a:cubicBezTo>
                    <a:pt x="3064351" y="1879951"/>
                    <a:pt x="3065962" y="1849165"/>
                    <a:pt x="3099054" y="1848692"/>
                  </a:cubicBezTo>
                  <a:cubicBezTo>
                    <a:pt x="3103450" y="1848922"/>
                    <a:pt x="3105995" y="1842440"/>
                    <a:pt x="3108423" y="1838156"/>
                  </a:cubicBezTo>
                  <a:cubicBezTo>
                    <a:pt x="3138267" y="1815463"/>
                    <a:pt x="3151332" y="1776456"/>
                    <a:pt x="3183145" y="1758275"/>
                  </a:cubicBezTo>
                  <a:cubicBezTo>
                    <a:pt x="3208133" y="1744148"/>
                    <a:pt x="3220160" y="1724933"/>
                    <a:pt x="3228137" y="1698890"/>
                  </a:cubicBezTo>
                  <a:cubicBezTo>
                    <a:pt x="3240969" y="1664281"/>
                    <a:pt x="3247438" y="1624930"/>
                    <a:pt x="3268835" y="1595179"/>
                  </a:cubicBezTo>
                  <a:cubicBezTo>
                    <a:pt x="3285605" y="1569596"/>
                    <a:pt x="3293464" y="1545753"/>
                    <a:pt x="3281656" y="1518674"/>
                  </a:cubicBezTo>
                  <a:cubicBezTo>
                    <a:pt x="3264069" y="1517753"/>
                    <a:pt x="3254815" y="1526089"/>
                    <a:pt x="3249497" y="1543451"/>
                  </a:cubicBezTo>
                  <a:cubicBezTo>
                    <a:pt x="3237827" y="1597966"/>
                    <a:pt x="3213312" y="1645194"/>
                    <a:pt x="3167502" y="1678076"/>
                  </a:cubicBezTo>
                  <a:cubicBezTo>
                    <a:pt x="3156051" y="1686297"/>
                    <a:pt x="3152700" y="1708172"/>
                    <a:pt x="3139626" y="1705282"/>
                  </a:cubicBezTo>
                  <a:cubicBezTo>
                    <a:pt x="3093804" y="1696270"/>
                    <a:pt x="3104462" y="1745338"/>
                    <a:pt x="3081903" y="1755182"/>
                  </a:cubicBezTo>
                  <a:cubicBezTo>
                    <a:pt x="3086197" y="1799508"/>
                    <a:pt x="3037028" y="1812370"/>
                    <a:pt x="3026392" y="1847094"/>
                  </a:cubicBezTo>
                  <a:cubicBezTo>
                    <a:pt x="3023848" y="1853576"/>
                    <a:pt x="3014940" y="1855315"/>
                    <a:pt x="3006261" y="1852655"/>
                  </a:cubicBezTo>
                  <a:cubicBezTo>
                    <a:pt x="2990987" y="1849651"/>
                    <a:pt x="2975829" y="1844447"/>
                    <a:pt x="2958357" y="1841328"/>
                  </a:cubicBezTo>
                  <a:cubicBezTo>
                    <a:pt x="2986809" y="1803128"/>
                    <a:pt x="3008435" y="1768978"/>
                    <a:pt x="3025896" y="1730201"/>
                  </a:cubicBezTo>
                  <a:cubicBezTo>
                    <a:pt x="3028670" y="1719321"/>
                    <a:pt x="3035610" y="1713070"/>
                    <a:pt x="3044634" y="1709131"/>
                  </a:cubicBezTo>
                  <a:cubicBezTo>
                    <a:pt x="3062796" y="1699058"/>
                    <a:pt x="3087439" y="1691527"/>
                    <a:pt x="3099352" y="1674510"/>
                  </a:cubicBezTo>
                  <a:cubicBezTo>
                    <a:pt x="3115892" y="1653325"/>
                    <a:pt x="3136713" y="1634569"/>
                    <a:pt x="3155336" y="1615699"/>
                  </a:cubicBezTo>
                  <a:cubicBezTo>
                    <a:pt x="3211205" y="1559086"/>
                    <a:pt x="3254343" y="1492989"/>
                    <a:pt x="3299565" y="1429205"/>
                  </a:cubicBezTo>
                  <a:cubicBezTo>
                    <a:pt x="3316220" y="1405822"/>
                    <a:pt x="3313204" y="1379203"/>
                    <a:pt x="3294339" y="1360575"/>
                  </a:cubicBezTo>
                  <a:cubicBezTo>
                    <a:pt x="3277557" y="1344262"/>
                    <a:pt x="3280792" y="1324586"/>
                    <a:pt x="3270490" y="1310817"/>
                  </a:cubicBezTo>
                  <a:cubicBezTo>
                    <a:pt x="3243522" y="1278536"/>
                    <a:pt x="3289343" y="1287548"/>
                    <a:pt x="3290148" y="1272156"/>
                  </a:cubicBezTo>
                  <a:cubicBezTo>
                    <a:pt x="3292692" y="1265672"/>
                    <a:pt x="3297319" y="1261505"/>
                    <a:pt x="3299863" y="1255023"/>
                  </a:cubicBezTo>
                  <a:cubicBezTo>
                    <a:pt x="3312121" y="1231410"/>
                    <a:pt x="3324263" y="1209994"/>
                    <a:pt x="3347169" y="1193552"/>
                  </a:cubicBezTo>
                  <a:cubicBezTo>
                    <a:pt x="3354108" y="1187301"/>
                    <a:pt x="3356768" y="1178619"/>
                    <a:pt x="3363708" y="1172368"/>
                  </a:cubicBezTo>
                  <a:cubicBezTo>
                    <a:pt x="3391585" y="1145163"/>
                    <a:pt x="3381042" y="1093894"/>
                    <a:pt x="3419680" y="1071661"/>
                  </a:cubicBezTo>
                  <a:cubicBezTo>
                    <a:pt x="3421993" y="1069577"/>
                    <a:pt x="3424422" y="1065293"/>
                    <a:pt x="3422338" y="1062980"/>
                  </a:cubicBezTo>
                  <a:cubicBezTo>
                    <a:pt x="3412383" y="1042613"/>
                    <a:pt x="3430776" y="1028141"/>
                    <a:pt x="3436093" y="1010780"/>
                  </a:cubicBezTo>
                  <a:cubicBezTo>
                    <a:pt x="3438751" y="1002099"/>
                    <a:pt x="3445922" y="991448"/>
                    <a:pt x="3437128" y="990987"/>
                  </a:cubicBezTo>
                  <a:cubicBezTo>
                    <a:pt x="3419426" y="992267"/>
                    <a:pt x="3409584" y="969702"/>
                    <a:pt x="3391422" y="979776"/>
                  </a:cubicBezTo>
                  <a:cubicBezTo>
                    <a:pt x="3388994" y="984059"/>
                    <a:pt x="3386566" y="988341"/>
                    <a:pt x="3390846" y="990772"/>
                  </a:cubicBezTo>
                  <a:cubicBezTo>
                    <a:pt x="3416652" y="1003148"/>
                    <a:pt x="3396291" y="1013106"/>
                    <a:pt x="3387037" y="1021442"/>
                  </a:cubicBezTo>
                  <a:cubicBezTo>
                    <a:pt x="3377783" y="1029777"/>
                    <a:pt x="3377438" y="1036375"/>
                    <a:pt x="3381260" y="1047600"/>
                  </a:cubicBezTo>
                  <a:cubicBezTo>
                    <a:pt x="3384851" y="1063223"/>
                    <a:pt x="3361371" y="1090660"/>
                    <a:pt x="3346212" y="1085456"/>
                  </a:cubicBezTo>
                  <a:cubicBezTo>
                    <a:pt x="3337534" y="1082798"/>
                    <a:pt x="3322374" y="1077594"/>
                    <a:pt x="3336371" y="1062891"/>
                  </a:cubicBezTo>
                  <a:cubicBezTo>
                    <a:pt x="3345626" y="1054555"/>
                    <a:pt x="3341689" y="1045528"/>
                    <a:pt x="3340066" y="1034420"/>
                  </a:cubicBezTo>
                  <a:cubicBezTo>
                    <a:pt x="3337049" y="1007801"/>
                    <a:pt x="3351621" y="982103"/>
                    <a:pt x="3357398" y="955946"/>
                  </a:cubicBezTo>
                  <a:cubicBezTo>
                    <a:pt x="3360288" y="942867"/>
                    <a:pt x="3379843" y="948300"/>
                    <a:pt x="3391180" y="942278"/>
                  </a:cubicBezTo>
                  <a:cubicBezTo>
                    <a:pt x="3427275" y="926526"/>
                    <a:pt x="3430394" y="909049"/>
                    <a:pt x="3398799" y="880935"/>
                  </a:cubicBezTo>
                  <a:cubicBezTo>
                    <a:pt x="3398799" y="880935"/>
                    <a:pt x="3396831" y="876423"/>
                    <a:pt x="3394632" y="876308"/>
                  </a:cubicBezTo>
                  <a:cubicBezTo>
                    <a:pt x="3403886" y="867972"/>
                    <a:pt x="3410137" y="874914"/>
                    <a:pt x="3414302" y="879542"/>
                  </a:cubicBezTo>
                  <a:cubicBezTo>
                    <a:pt x="3422751" y="886600"/>
                    <a:pt x="3429577" y="882546"/>
                    <a:pt x="3434434" y="873981"/>
                  </a:cubicBezTo>
                  <a:cubicBezTo>
                    <a:pt x="3439406" y="863216"/>
                    <a:pt x="3444609" y="848053"/>
                    <a:pt x="3431533" y="845163"/>
                  </a:cubicBezTo>
                  <a:cubicBezTo>
                    <a:pt x="3407581" y="839500"/>
                    <a:pt x="3408387" y="824107"/>
                    <a:pt x="3413590" y="808943"/>
                  </a:cubicBezTo>
                  <a:cubicBezTo>
                    <a:pt x="3420990" y="793896"/>
                    <a:pt x="3408605" y="777813"/>
                    <a:pt x="3417974" y="767277"/>
                  </a:cubicBezTo>
                  <a:cubicBezTo>
                    <a:pt x="3448394" y="733590"/>
                    <a:pt x="3468282" y="690530"/>
                    <a:pt x="3500902" y="656956"/>
                  </a:cubicBezTo>
                  <a:cubicBezTo>
                    <a:pt x="3516982" y="644568"/>
                    <a:pt x="3528894" y="627552"/>
                    <a:pt x="3534327" y="607990"/>
                  </a:cubicBezTo>
                  <a:cubicBezTo>
                    <a:pt x="3539414" y="595026"/>
                    <a:pt x="3551211" y="580208"/>
                    <a:pt x="3534200" y="568293"/>
                  </a:cubicBezTo>
                  <a:cubicBezTo>
                    <a:pt x="3517188" y="556377"/>
                    <a:pt x="3509558" y="575824"/>
                    <a:pt x="3498219" y="581844"/>
                  </a:cubicBezTo>
                  <a:cubicBezTo>
                    <a:pt x="3495906" y="583929"/>
                    <a:pt x="3495791" y="586129"/>
                    <a:pt x="3493478" y="588212"/>
                  </a:cubicBezTo>
                  <a:cubicBezTo>
                    <a:pt x="3464681" y="633011"/>
                    <a:pt x="3408454" y="654324"/>
                    <a:pt x="3392387" y="708608"/>
                  </a:cubicBezTo>
                  <a:cubicBezTo>
                    <a:pt x="3358491" y="724474"/>
                    <a:pt x="3335124" y="749712"/>
                    <a:pt x="3309562" y="774835"/>
                  </a:cubicBezTo>
                  <a:cubicBezTo>
                    <a:pt x="3307247" y="776918"/>
                    <a:pt x="3302851" y="776688"/>
                    <a:pt x="3298570" y="774259"/>
                  </a:cubicBezTo>
                  <a:cubicBezTo>
                    <a:pt x="3294404" y="769631"/>
                    <a:pt x="3296832" y="765348"/>
                    <a:pt x="3301344" y="763380"/>
                  </a:cubicBezTo>
                  <a:cubicBezTo>
                    <a:pt x="3310598" y="755044"/>
                    <a:pt x="3317768" y="744393"/>
                    <a:pt x="3316145" y="733285"/>
                  </a:cubicBezTo>
                  <a:cubicBezTo>
                    <a:pt x="3306879" y="699724"/>
                    <a:pt x="3325617" y="678653"/>
                    <a:pt x="3346439" y="659898"/>
                  </a:cubicBezTo>
                  <a:cubicBezTo>
                    <a:pt x="3383685" y="622157"/>
                    <a:pt x="3423245" y="582333"/>
                    <a:pt x="3447875" y="532905"/>
                  </a:cubicBezTo>
                  <a:cubicBezTo>
                    <a:pt x="3452848" y="522139"/>
                    <a:pt x="3464184" y="516119"/>
                    <a:pt x="3475521" y="510097"/>
                  </a:cubicBezTo>
                  <a:cubicBezTo>
                    <a:pt x="3516473" y="485779"/>
                    <a:pt x="3542728" y="447463"/>
                    <a:pt x="3568981" y="409145"/>
                  </a:cubicBezTo>
                  <a:cubicBezTo>
                    <a:pt x="3585521" y="387961"/>
                    <a:pt x="3575680" y="365396"/>
                    <a:pt x="3552073" y="353135"/>
                  </a:cubicBezTo>
                  <a:cubicBezTo>
                    <a:pt x="3545708" y="348393"/>
                    <a:pt x="3548137" y="344109"/>
                    <a:pt x="3546283" y="337398"/>
                  </a:cubicBezTo>
                  <a:cubicBezTo>
                    <a:pt x="3545817" y="325246"/>
                    <a:pt x="3543443" y="317955"/>
                    <a:pt x="3538351" y="3152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2" name="Google Shape;1902;p44"/>
            <p:cNvGrpSpPr/>
            <p:nvPr/>
          </p:nvGrpSpPr>
          <p:grpSpPr>
            <a:xfrm>
              <a:off x="9734390" y="3413114"/>
              <a:ext cx="2117627" cy="3386226"/>
              <a:chOff x="8696322" y="2321169"/>
              <a:chExt cx="2438400" cy="3899163"/>
            </a:xfrm>
          </p:grpSpPr>
          <p:sp>
            <p:nvSpPr>
              <p:cNvPr id="1903" name="Google Shape;1903;p44"/>
              <p:cNvSpPr/>
              <p:nvPr/>
            </p:nvSpPr>
            <p:spPr>
              <a:xfrm>
                <a:off x="8696322" y="3713599"/>
                <a:ext cx="2438400" cy="180975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44"/>
              <p:cNvSpPr/>
              <p:nvPr/>
            </p:nvSpPr>
            <p:spPr>
              <a:xfrm>
                <a:off x="8696322" y="3954368"/>
                <a:ext cx="2438400" cy="2265964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2265964" extrusionOk="0">
                    <a:moveTo>
                      <a:pt x="1205531" y="1417321"/>
                    </a:moveTo>
                    <a:cubicBezTo>
                      <a:pt x="1126792" y="1417321"/>
                      <a:pt x="1074298" y="1447943"/>
                      <a:pt x="1074298" y="1640419"/>
                    </a:cubicBezTo>
                    <a:cubicBezTo>
                      <a:pt x="1074298" y="1828519"/>
                      <a:pt x="1139914" y="1898510"/>
                      <a:pt x="1218654" y="1898510"/>
                    </a:cubicBezTo>
                    <a:cubicBezTo>
                      <a:pt x="1297393" y="1898510"/>
                      <a:pt x="1358636" y="1828519"/>
                      <a:pt x="1358636" y="1640419"/>
                    </a:cubicBezTo>
                    <a:cubicBezTo>
                      <a:pt x="1358636" y="1452316"/>
                      <a:pt x="1284270" y="1417321"/>
                      <a:pt x="1205531" y="1417321"/>
                    </a:cubicBezTo>
                    <a:close/>
                    <a:moveTo>
                      <a:pt x="43" y="0"/>
                    </a:moveTo>
                    <a:lnTo>
                      <a:pt x="319561" y="0"/>
                    </a:lnTo>
                    <a:lnTo>
                      <a:pt x="693981" y="0"/>
                    </a:lnTo>
                    <a:lnTo>
                      <a:pt x="693981" y="1"/>
                    </a:lnTo>
                    <a:lnTo>
                      <a:pt x="1218654" y="1"/>
                    </a:lnTo>
                    <a:lnTo>
                      <a:pt x="1741540" y="1"/>
                    </a:lnTo>
                    <a:lnTo>
                      <a:pt x="1741540" y="0"/>
                    </a:lnTo>
                    <a:lnTo>
                      <a:pt x="2074618" y="0"/>
                    </a:lnTo>
                    <a:lnTo>
                      <a:pt x="2105322" y="0"/>
                    </a:lnTo>
                    <a:lnTo>
                      <a:pt x="2438400" y="0"/>
                    </a:lnTo>
                    <a:cubicBezTo>
                      <a:pt x="2438400" y="0"/>
                      <a:pt x="2438400" y="200224"/>
                      <a:pt x="2364034" y="282925"/>
                    </a:cubicBezTo>
                    <a:cubicBezTo>
                      <a:pt x="2311542" y="339509"/>
                      <a:pt x="2207649" y="348213"/>
                      <a:pt x="2107583" y="352565"/>
                    </a:cubicBezTo>
                    <a:lnTo>
                      <a:pt x="2105322" y="352662"/>
                    </a:lnTo>
                    <a:lnTo>
                      <a:pt x="2105322" y="353609"/>
                    </a:lnTo>
                    <a:lnTo>
                      <a:pt x="2083070" y="353609"/>
                    </a:lnTo>
                    <a:lnTo>
                      <a:pt x="2074618" y="353969"/>
                    </a:lnTo>
                    <a:lnTo>
                      <a:pt x="2074618" y="353609"/>
                    </a:lnTo>
                    <a:lnTo>
                      <a:pt x="1741540" y="353609"/>
                    </a:lnTo>
                    <a:lnTo>
                      <a:pt x="1741540" y="352891"/>
                    </a:lnTo>
                    <a:lnTo>
                      <a:pt x="1718980" y="354332"/>
                    </a:lnTo>
                    <a:cubicBezTo>
                      <a:pt x="1618915" y="358706"/>
                      <a:pt x="1522677" y="358706"/>
                      <a:pt x="1485494" y="398077"/>
                    </a:cubicBezTo>
                    <a:cubicBezTo>
                      <a:pt x="1411130" y="476816"/>
                      <a:pt x="1577358" y="949255"/>
                      <a:pt x="1577358" y="1338582"/>
                    </a:cubicBezTo>
                    <a:cubicBezTo>
                      <a:pt x="1577358" y="1727908"/>
                      <a:pt x="1568609" y="2265964"/>
                      <a:pt x="1218654" y="2265964"/>
                    </a:cubicBezTo>
                    <a:cubicBezTo>
                      <a:pt x="868699" y="2265964"/>
                      <a:pt x="859949" y="1727908"/>
                      <a:pt x="859949" y="1338582"/>
                    </a:cubicBezTo>
                    <a:cubicBezTo>
                      <a:pt x="859949" y="949255"/>
                      <a:pt x="1026178" y="476816"/>
                      <a:pt x="951814" y="398077"/>
                    </a:cubicBezTo>
                    <a:cubicBezTo>
                      <a:pt x="914631" y="358706"/>
                      <a:pt x="818393" y="358706"/>
                      <a:pt x="718328" y="354332"/>
                    </a:cubicBezTo>
                    <a:lnTo>
                      <a:pt x="693981" y="352777"/>
                    </a:lnTo>
                    <a:lnTo>
                      <a:pt x="693981" y="353609"/>
                    </a:lnTo>
                    <a:lnTo>
                      <a:pt x="319561" y="353609"/>
                    </a:lnTo>
                    <a:lnTo>
                      <a:pt x="255959" y="349546"/>
                    </a:lnTo>
                    <a:cubicBezTo>
                      <a:pt x="182063" y="342575"/>
                      <a:pt x="113781" y="326991"/>
                      <a:pt x="74411" y="284341"/>
                    </a:cubicBezTo>
                    <a:cubicBezTo>
                      <a:pt x="-4328" y="201226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44"/>
              <p:cNvSpPr/>
              <p:nvPr/>
            </p:nvSpPr>
            <p:spPr>
              <a:xfrm>
                <a:off x="8696322" y="2321169"/>
                <a:ext cx="2438399" cy="1332636"/>
              </a:xfrm>
              <a:custGeom>
                <a:avLst/>
                <a:gdLst/>
                <a:ahLst/>
                <a:cxnLst/>
                <a:rect l="l" t="t" r="r" b="b"/>
                <a:pathLst>
                  <a:path w="2438399" h="1332636" extrusionOk="0">
                    <a:moveTo>
                      <a:pt x="222110" y="0"/>
                    </a:moveTo>
                    <a:lnTo>
                      <a:pt x="498082" y="0"/>
                    </a:lnTo>
                    <a:lnTo>
                      <a:pt x="528349" y="511288"/>
                    </a:lnTo>
                    <a:lnTo>
                      <a:pt x="558616" y="0"/>
                    </a:lnTo>
                    <a:lnTo>
                      <a:pt x="777624" y="0"/>
                    </a:lnTo>
                    <a:lnTo>
                      <a:pt x="797729" y="339628"/>
                    </a:lnTo>
                    <a:lnTo>
                      <a:pt x="817834" y="0"/>
                    </a:lnTo>
                    <a:lnTo>
                      <a:pt x="1430091" y="0"/>
                    </a:lnTo>
                    <a:lnTo>
                      <a:pt x="1482451" y="884503"/>
                    </a:lnTo>
                    <a:lnTo>
                      <a:pt x="1534812" y="0"/>
                    </a:lnTo>
                    <a:lnTo>
                      <a:pt x="1906078" y="0"/>
                    </a:lnTo>
                    <a:lnTo>
                      <a:pt x="1936345" y="511288"/>
                    </a:lnTo>
                    <a:lnTo>
                      <a:pt x="1966612" y="0"/>
                    </a:lnTo>
                    <a:lnTo>
                      <a:pt x="2034510" y="0"/>
                    </a:lnTo>
                    <a:lnTo>
                      <a:pt x="2059806" y="427303"/>
                    </a:lnTo>
                    <a:lnTo>
                      <a:pt x="2085102" y="0"/>
                    </a:lnTo>
                    <a:lnTo>
                      <a:pt x="2216289" y="0"/>
                    </a:lnTo>
                    <a:cubicBezTo>
                      <a:pt x="2338957" y="0"/>
                      <a:pt x="2438399" y="99442"/>
                      <a:pt x="2438399" y="222110"/>
                    </a:cubicBezTo>
                    <a:lnTo>
                      <a:pt x="2438399" y="1332636"/>
                    </a:lnTo>
                    <a:lnTo>
                      <a:pt x="0" y="1332636"/>
                    </a:lnTo>
                    <a:lnTo>
                      <a:pt x="0" y="222110"/>
                    </a:lnTo>
                    <a:cubicBezTo>
                      <a:pt x="0" y="99442"/>
                      <a:pt x="99442" y="0"/>
                      <a:pt x="222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911" name="Google Shape;1911;p45"/>
          <p:cNvGrpSpPr/>
          <p:nvPr/>
        </p:nvGrpSpPr>
        <p:grpSpPr>
          <a:xfrm>
            <a:off x="523916" y="694605"/>
            <a:ext cx="2394923" cy="6002855"/>
            <a:chOff x="5244717" y="887494"/>
            <a:chExt cx="2394923" cy="6002855"/>
          </a:xfrm>
        </p:grpSpPr>
        <p:sp>
          <p:nvSpPr>
            <p:cNvPr id="1912" name="Google Shape;1912;p45"/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/>
              <a:ahLst/>
              <a:cxnLst/>
              <a:rect l="l" t="t" r="r" b="b"/>
              <a:pathLst>
                <a:path w="1197552" h="962125" extrusionOk="0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rgbClr val="1F86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5"/>
            <p:cNvSpPr/>
            <p:nvPr/>
          </p:nvSpPr>
          <p:spPr>
            <a:xfrm>
              <a:off x="5708874" y="887494"/>
              <a:ext cx="719599" cy="398166"/>
            </a:xfrm>
            <a:custGeom>
              <a:avLst/>
              <a:gdLst/>
              <a:ahLst/>
              <a:cxnLst/>
              <a:rect l="l" t="t" r="r" b="b"/>
              <a:pathLst>
                <a:path w="402309" h="222604" extrusionOk="0">
                  <a:moveTo>
                    <a:pt x="328977" y="81540"/>
                  </a:moveTo>
                  <a:cubicBezTo>
                    <a:pt x="389112" y="102410"/>
                    <a:pt x="401846" y="105594"/>
                    <a:pt x="401846" y="130355"/>
                  </a:cubicBezTo>
                  <a:cubicBezTo>
                    <a:pt x="405738" y="165729"/>
                    <a:pt x="385221" y="235414"/>
                    <a:pt x="335698" y="220557"/>
                  </a:cubicBezTo>
                  <a:cubicBezTo>
                    <a:pt x="331453" y="219142"/>
                    <a:pt x="242666" y="195442"/>
                    <a:pt x="237360" y="193673"/>
                  </a:cubicBezTo>
                  <a:cubicBezTo>
                    <a:pt x="209061" y="184476"/>
                    <a:pt x="53772" y="128940"/>
                    <a:pt x="36793" y="119743"/>
                  </a:cubicBezTo>
                  <a:cubicBezTo>
                    <a:pt x="19814" y="109131"/>
                    <a:pt x="-349" y="102764"/>
                    <a:pt x="5" y="57132"/>
                  </a:cubicBezTo>
                  <a:cubicBezTo>
                    <a:pt x="3542" y="36262"/>
                    <a:pt x="8848" y="15038"/>
                    <a:pt x="31133" y="5487"/>
                  </a:cubicBezTo>
                  <a:cubicBezTo>
                    <a:pt x="49174" y="-2295"/>
                    <a:pt x="68275" y="-526"/>
                    <a:pt x="86669" y="3011"/>
                  </a:cubicBezTo>
                  <a:cubicBezTo>
                    <a:pt x="145743" y="13977"/>
                    <a:pt x="175810" y="26004"/>
                    <a:pt x="231700" y="46520"/>
                  </a:cubicBezTo>
                  <a:cubicBezTo>
                    <a:pt x="251863" y="53595"/>
                    <a:pt x="309168" y="74111"/>
                    <a:pt x="328977" y="815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5"/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/>
              <a:ahLst/>
              <a:cxnLst/>
              <a:rect l="l" t="t" r="r" b="b"/>
              <a:pathLst>
                <a:path w="1122120" h="2571829" extrusionOk="0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5"/>
            <p:cNvSpPr/>
            <p:nvPr/>
          </p:nvSpPr>
          <p:spPr>
            <a:xfrm>
              <a:off x="5747848" y="951280"/>
              <a:ext cx="462143" cy="3616051"/>
            </a:xfrm>
            <a:custGeom>
              <a:avLst/>
              <a:gdLst/>
              <a:ahLst/>
              <a:cxnLst/>
              <a:rect l="l" t="t" r="r" b="b"/>
              <a:pathLst>
                <a:path w="258372" h="2021638" extrusionOk="0">
                  <a:moveTo>
                    <a:pt x="214509" y="229466"/>
                  </a:moveTo>
                  <a:cubicBezTo>
                    <a:pt x="214863" y="219915"/>
                    <a:pt x="214509" y="200106"/>
                    <a:pt x="193285" y="194093"/>
                  </a:cubicBezTo>
                  <a:cubicBezTo>
                    <a:pt x="185149" y="191616"/>
                    <a:pt x="181258" y="185603"/>
                    <a:pt x="181258" y="177113"/>
                  </a:cubicBezTo>
                  <a:cubicBezTo>
                    <a:pt x="181258" y="172868"/>
                    <a:pt x="179490" y="168624"/>
                    <a:pt x="179843" y="164733"/>
                  </a:cubicBezTo>
                  <a:cubicBezTo>
                    <a:pt x="180551" y="153059"/>
                    <a:pt x="174184" y="147400"/>
                    <a:pt x="163572" y="143862"/>
                  </a:cubicBezTo>
                  <a:cubicBezTo>
                    <a:pt x="122185" y="130420"/>
                    <a:pt x="80798" y="116979"/>
                    <a:pt x="39411" y="104244"/>
                  </a:cubicBezTo>
                  <a:cubicBezTo>
                    <a:pt x="22785" y="99292"/>
                    <a:pt x="19602" y="95047"/>
                    <a:pt x="21724" y="77714"/>
                  </a:cubicBezTo>
                  <a:cubicBezTo>
                    <a:pt x="21017" y="66395"/>
                    <a:pt x="23139" y="55075"/>
                    <a:pt x="23493" y="43756"/>
                  </a:cubicBezTo>
                  <a:cubicBezTo>
                    <a:pt x="23847" y="28899"/>
                    <a:pt x="24908" y="27838"/>
                    <a:pt x="39765" y="25361"/>
                  </a:cubicBezTo>
                  <a:cubicBezTo>
                    <a:pt x="46486" y="24300"/>
                    <a:pt x="51438" y="21470"/>
                    <a:pt x="51792" y="13688"/>
                  </a:cubicBezTo>
                  <a:cubicBezTo>
                    <a:pt x="52145" y="6967"/>
                    <a:pt x="47547" y="2369"/>
                    <a:pt x="39411" y="1308"/>
                  </a:cubicBezTo>
                  <a:cubicBezTo>
                    <a:pt x="32690" y="600"/>
                    <a:pt x="25969" y="954"/>
                    <a:pt x="18894" y="246"/>
                  </a:cubicBezTo>
                  <a:cubicBezTo>
                    <a:pt x="6160" y="-1169"/>
                    <a:pt x="854" y="3430"/>
                    <a:pt x="147" y="16164"/>
                  </a:cubicBezTo>
                  <a:cubicBezTo>
                    <a:pt x="-561" y="25715"/>
                    <a:pt x="1561" y="92217"/>
                    <a:pt x="854" y="104598"/>
                  </a:cubicBezTo>
                  <a:cubicBezTo>
                    <a:pt x="500" y="110258"/>
                    <a:pt x="1915" y="114502"/>
                    <a:pt x="8282" y="116271"/>
                  </a:cubicBezTo>
                  <a:cubicBezTo>
                    <a:pt x="52499" y="127237"/>
                    <a:pt x="95301" y="142447"/>
                    <a:pt x="138457" y="156243"/>
                  </a:cubicBezTo>
                  <a:cubicBezTo>
                    <a:pt x="159327" y="162964"/>
                    <a:pt x="158973" y="162964"/>
                    <a:pt x="161449" y="184542"/>
                  </a:cubicBezTo>
                  <a:cubicBezTo>
                    <a:pt x="162157" y="192324"/>
                    <a:pt x="160388" y="196215"/>
                    <a:pt x="153667" y="199752"/>
                  </a:cubicBezTo>
                  <a:cubicBezTo>
                    <a:pt x="142348" y="205412"/>
                    <a:pt x="136334" y="213548"/>
                    <a:pt x="137395" y="228405"/>
                  </a:cubicBezTo>
                  <a:cubicBezTo>
                    <a:pt x="139871" y="270499"/>
                    <a:pt x="193639" y="1967007"/>
                    <a:pt x="195054" y="2008748"/>
                  </a:cubicBezTo>
                  <a:cubicBezTo>
                    <a:pt x="195054" y="2014407"/>
                    <a:pt x="196469" y="2022897"/>
                    <a:pt x="202836" y="2021482"/>
                  </a:cubicBezTo>
                  <a:cubicBezTo>
                    <a:pt x="217693" y="2018652"/>
                    <a:pt x="232903" y="2016176"/>
                    <a:pt x="247760" y="2014054"/>
                  </a:cubicBezTo>
                  <a:cubicBezTo>
                    <a:pt x="254835" y="2012992"/>
                    <a:pt x="258372" y="2011224"/>
                    <a:pt x="258372" y="2002027"/>
                  </a:cubicBezTo>
                  <a:cubicBezTo>
                    <a:pt x="256250" y="1923144"/>
                    <a:pt x="213448" y="267669"/>
                    <a:pt x="214509" y="229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5"/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/>
              <a:ahLst/>
              <a:cxnLst/>
              <a:rect l="l" t="t" r="r" b="b"/>
              <a:pathLst>
                <a:path w="198158" h="837503" extrusionOk="0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/>
              <a:ahLst/>
              <a:cxnLst/>
              <a:rect l="l" t="t" r="r" b="b"/>
              <a:pathLst>
                <a:path w="369806" h="442227" extrusionOk="0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/>
              <a:ahLst/>
              <a:cxnLst/>
              <a:rect l="l" t="t" r="r" b="b"/>
              <a:pathLst>
                <a:path w="500889" h="323197" extrusionOk="0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7043277" y="4636019"/>
              <a:ext cx="596363" cy="659945"/>
            </a:xfrm>
            <a:custGeom>
              <a:avLst/>
              <a:gdLst/>
              <a:ahLst/>
              <a:cxnLst/>
              <a:rect l="l" t="t" r="r" b="b"/>
              <a:pathLst>
                <a:path w="333411" h="368958" extrusionOk="0">
                  <a:moveTo>
                    <a:pt x="163425" y="367529"/>
                  </a:moveTo>
                  <a:cubicBezTo>
                    <a:pt x="126637" y="370713"/>
                    <a:pt x="90202" y="367883"/>
                    <a:pt x="53768" y="365761"/>
                  </a:cubicBezTo>
                  <a:cubicBezTo>
                    <a:pt x="45632" y="365407"/>
                    <a:pt x="45985" y="360455"/>
                    <a:pt x="45278" y="355503"/>
                  </a:cubicBezTo>
                  <a:cubicBezTo>
                    <a:pt x="38557" y="311993"/>
                    <a:pt x="4245" y="93032"/>
                    <a:pt x="0" y="51645"/>
                  </a:cubicBezTo>
                  <a:cubicBezTo>
                    <a:pt x="13088" y="57659"/>
                    <a:pt x="59074" y="65794"/>
                    <a:pt x="79590" y="66856"/>
                  </a:cubicBezTo>
                  <a:cubicBezTo>
                    <a:pt x="122038" y="68978"/>
                    <a:pt x="166255" y="67209"/>
                    <a:pt x="207996" y="59427"/>
                  </a:cubicBezTo>
                  <a:cubicBezTo>
                    <a:pt x="228866" y="55536"/>
                    <a:pt x="250797" y="44570"/>
                    <a:pt x="269545" y="34666"/>
                  </a:cubicBezTo>
                  <a:cubicBezTo>
                    <a:pt x="273083" y="32543"/>
                    <a:pt x="291123" y="10966"/>
                    <a:pt x="297844" y="0"/>
                  </a:cubicBezTo>
                  <a:cubicBezTo>
                    <a:pt x="302089" y="15918"/>
                    <a:pt x="302443" y="24761"/>
                    <a:pt x="303504" y="35020"/>
                  </a:cubicBezTo>
                  <a:cubicBezTo>
                    <a:pt x="307749" y="70039"/>
                    <a:pt x="331095" y="302796"/>
                    <a:pt x="333218" y="321898"/>
                  </a:cubicBezTo>
                  <a:cubicBezTo>
                    <a:pt x="333925" y="327204"/>
                    <a:pt x="332864" y="330741"/>
                    <a:pt x="327204" y="332156"/>
                  </a:cubicBezTo>
                  <a:cubicBezTo>
                    <a:pt x="273790" y="348074"/>
                    <a:pt x="219669" y="363638"/>
                    <a:pt x="163425" y="367529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/>
              <a:ahLst/>
              <a:cxnLst/>
              <a:rect l="l" t="t" r="r" b="b"/>
              <a:pathLst>
                <a:path w="350445" h="296751" extrusionOk="0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5"/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/>
              <a:ahLst/>
              <a:cxnLst/>
              <a:rect l="l" t="t" r="r" b="b"/>
              <a:pathLst>
                <a:path w="312039" h="221443" extrusionOk="0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5"/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/>
              <a:ahLst/>
              <a:cxnLst/>
              <a:rect l="l" t="t" r="r" b="b"/>
              <a:pathLst>
                <a:path w="316643" h="236677" extrusionOk="0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5"/>
            <p:cNvSpPr/>
            <p:nvPr/>
          </p:nvSpPr>
          <p:spPr>
            <a:xfrm>
              <a:off x="7038478" y="4283597"/>
              <a:ext cx="537545" cy="479597"/>
            </a:xfrm>
            <a:custGeom>
              <a:avLst/>
              <a:gdLst/>
              <a:ahLst/>
              <a:cxnLst/>
              <a:rect l="l" t="t" r="r" b="b"/>
              <a:pathLst>
                <a:path w="300527" h="268130" extrusionOk="0">
                  <a:moveTo>
                    <a:pt x="300528" y="201982"/>
                  </a:moveTo>
                  <a:cubicBezTo>
                    <a:pt x="300528" y="220023"/>
                    <a:pt x="274351" y="233818"/>
                    <a:pt x="270460" y="235941"/>
                  </a:cubicBezTo>
                  <a:cubicBezTo>
                    <a:pt x="240393" y="252566"/>
                    <a:pt x="215278" y="261409"/>
                    <a:pt x="181673" y="264593"/>
                  </a:cubicBezTo>
                  <a:cubicBezTo>
                    <a:pt x="151606" y="267423"/>
                    <a:pt x="122246" y="269191"/>
                    <a:pt x="92178" y="267423"/>
                  </a:cubicBezTo>
                  <a:cubicBezTo>
                    <a:pt x="70954" y="266008"/>
                    <a:pt x="44778" y="264947"/>
                    <a:pt x="24261" y="257518"/>
                  </a:cubicBezTo>
                  <a:cubicBezTo>
                    <a:pt x="18248" y="255396"/>
                    <a:pt x="7636" y="253273"/>
                    <a:pt x="2330" y="249029"/>
                  </a:cubicBezTo>
                  <a:cubicBezTo>
                    <a:pt x="-4037" y="242308"/>
                    <a:pt x="4099" y="158473"/>
                    <a:pt x="9405" y="118501"/>
                  </a:cubicBezTo>
                  <a:cubicBezTo>
                    <a:pt x="15418" y="75345"/>
                    <a:pt x="32397" y="39972"/>
                    <a:pt x="72369" y="18394"/>
                  </a:cubicBezTo>
                  <a:cubicBezTo>
                    <a:pt x="79444" y="15564"/>
                    <a:pt x="94301" y="35020"/>
                    <a:pt x="88287" y="39972"/>
                  </a:cubicBezTo>
                  <a:cubicBezTo>
                    <a:pt x="84396" y="42802"/>
                    <a:pt x="70247" y="57659"/>
                    <a:pt x="66002" y="61903"/>
                  </a:cubicBezTo>
                  <a:cubicBezTo>
                    <a:pt x="49023" y="78529"/>
                    <a:pt x="44070" y="100460"/>
                    <a:pt x="40887" y="122746"/>
                  </a:cubicBezTo>
                  <a:cubicBezTo>
                    <a:pt x="36288" y="151044"/>
                    <a:pt x="35581" y="180050"/>
                    <a:pt x="33458" y="208703"/>
                  </a:cubicBezTo>
                  <a:cubicBezTo>
                    <a:pt x="32751" y="217193"/>
                    <a:pt x="36288" y="220023"/>
                    <a:pt x="45839" y="217900"/>
                  </a:cubicBezTo>
                  <a:cubicBezTo>
                    <a:pt x="64587" y="213655"/>
                    <a:pt x="86872" y="205873"/>
                    <a:pt x="105620" y="202336"/>
                  </a:cubicBezTo>
                  <a:cubicBezTo>
                    <a:pt x="124014" y="197383"/>
                    <a:pt x="159742" y="192077"/>
                    <a:pt x="190516" y="190662"/>
                  </a:cubicBezTo>
                  <a:cubicBezTo>
                    <a:pt x="214924" y="190309"/>
                    <a:pt x="235441" y="193139"/>
                    <a:pt x="257372" y="193493"/>
                  </a:cubicBezTo>
                  <a:cubicBezTo>
                    <a:pt x="270814" y="193493"/>
                    <a:pt x="269399" y="182173"/>
                    <a:pt x="268692" y="168731"/>
                  </a:cubicBezTo>
                  <a:cubicBezTo>
                    <a:pt x="266215" y="130882"/>
                    <a:pt x="260556" y="43156"/>
                    <a:pt x="258787" y="35373"/>
                  </a:cubicBezTo>
                  <a:cubicBezTo>
                    <a:pt x="245699" y="27238"/>
                    <a:pt x="254896" y="10612"/>
                    <a:pt x="259848" y="0"/>
                  </a:cubicBezTo>
                  <a:cubicBezTo>
                    <a:pt x="275412" y="4952"/>
                    <a:pt x="282841" y="16979"/>
                    <a:pt x="287086" y="31482"/>
                  </a:cubicBezTo>
                  <a:cubicBezTo>
                    <a:pt x="293807" y="54829"/>
                    <a:pt x="299466" y="169085"/>
                    <a:pt x="300528" y="201982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5"/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/>
              <a:ahLst/>
              <a:cxnLst/>
              <a:rect l="l" t="t" r="r" b="b"/>
              <a:pathLst>
                <a:path w="50937" h="247259" extrusionOk="0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5"/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/>
              <a:ahLst/>
              <a:cxnLst/>
              <a:rect l="l" t="t" r="r" b="b"/>
              <a:pathLst>
                <a:path w="228697" h="126636" extrusionOk="0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6" name="Google Shape;1926;p45"/>
          <p:cNvGrpSpPr/>
          <p:nvPr/>
        </p:nvGrpSpPr>
        <p:grpSpPr>
          <a:xfrm>
            <a:off x="3417322" y="1269251"/>
            <a:ext cx="2761612" cy="5091060"/>
            <a:chOff x="433001" y="1399349"/>
            <a:chExt cx="2505075" cy="4618131"/>
          </a:xfrm>
        </p:grpSpPr>
        <p:sp>
          <p:nvSpPr>
            <p:cNvPr id="1927" name="Google Shape;1927;p45"/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/>
              <a:ahLst/>
              <a:cxnLst/>
              <a:rect l="l" t="t" r="r" b="b"/>
              <a:pathLst>
                <a:path w="2505075" h="4610100" extrusionOk="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5"/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/>
              <a:ahLst/>
              <a:cxnLst/>
              <a:rect l="l" t="t" r="r" b="b"/>
              <a:pathLst>
                <a:path w="647458" h="566880" extrusionOk="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rgbClr val="317D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9" name="Google Shape;1929;p45"/>
          <p:cNvGrpSpPr/>
          <p:nvPr/>
        </p:nvGrpSpPr>
        <p:grpSpPr>
          <a:xfrm>
            <a:off x="7636355" y="1450178"/>
            <a:ext cx="3798650" cy="2992952"/>
            <a:chOff x="2862987" y="1731312"/>
            <a:chExt cx="3418025" cy="2693058"/>
          </a:xfrm>
        </p:grpSpPr>
        <p:grpSp>
          <p:nvGrpSpPr>
            <p:cNvPr id="1930" name="Google Shape;1930;p45"/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31" name="Google Shape;1931;p45"/>
              <p:cNvSpPr/>
              <p:nvPr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45"/>
              <p:cNvSpPr/>
              <p:nvPr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33" name="Google Shape;1933;p45"/>
              <p:cNvGrpSpPr/>
              <p:nvPr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1934" name="Google Shape;1934;p45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45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36" name="Google Shape;1936;p45"/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7" name="Google Shape;1937;p45"/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938" name="Google Shape;1938;p45"/>
              <p:cNvSpPr/>
              <p:nvPr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45"/>
              <p:cNvSpPr/>
              <p:nvPr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40" name="Google Shape;1940;p45"/>
              <p:cNvGrpSpPr/>
              <p:nvPr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941" name="Google Shape;1941;p45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45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43" name="Google Shape;1943;p45"/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4" name="Google Shape;1944;p45"/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1945" name="Google Shape;1945;p45"/>
              <p:cNvSpPr/>
              <p:nvPr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45"/>
              <p:cNvSpPr/>
              <p:nvPr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47" name="Google Shape;1947;p45"/>
              <p:cNvGrpSpPr/>
              <p:nvPr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948" name="Google Shape;1948;p45"/>
                <p:cNvSpPr/>
                <p:nvPr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45"/>
                <p:cNvSpPr/>
                <p:nvPr/>
              </p:nvSpPr>
              <p:spPr>
                <a:xfrm>
                  <a:off x="2505251" y="5208531"/>
                  <a:ext cx="87734" cy="97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0" name="Google Shape;1950;p45"/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51" name="Google Shape;1951;p45"/>
          <p:cNvSpPr/>
          <p:nvPr/>
        </p:nvSpPr>
        <p:spPr>
          <a:xfrm rot="-4500000">
            <a:off x="7214020" y="5487934"/>
            <a:ext cx="711197" cy="1372956"/>
          </a:xfrm>
          <a:custGeom>
            <a:avLst/>
            <a:gdLst/>
            <a:ahLst/>
            <a:cxnLst/>
            <a:rect l="l" t="t" r="r" b="b"/>
            <a:pathLst>
              <a:path w="1251604" h="2416206" extrusionOk="0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5"/>
          <p:cNvSpPr/>
          <p:nvPr/>
        </p:nvSpPr>
        <p:spPr>
          <a:xfrm rot="-3828979" flipH="1">
            <a:off x="6766273" y="3701987"/>
            <a:ext cx="1498782" cy="3195527"/>
          </a:xfrm>
          <a:custGeom>
            <a:avLst/>
            <a:gdLst/>
            <a:ahLst/>
            <a:cxnLst/>
            <a:rect l="l" t="t" r="r" b="b"/>
            <a:pathLst>
              <a:path w="2206604" h="4704665" extrusionOk="0">
                <a:moveTo>
                  <a:pt x="2084740" y="581124"/>
                </a:moveTo>
                <a:cubicBezTo>
                  <a:pt x="2075204" y="616089"/>
                  <a:pt x="2045801" y="633572"/>
                  <a:pt x="2019577" y="652644"/>
                </a:cubicBezTo>
                <a:cubicBezTo>
                  <a:pt x="1978254" y="682047"/>
                  <a:pt x="1931369" y="705092"/>
                  <a:pt x="1892430" y="738468"/>
                </a:cubicBezTo>
                <a:cubicBezTo>
                  <a:pt x="1863027" y="763898"/>
                  <a:pt x="1840776" y="799658"/>
                  <a:pt x="1818525" y="833034"/>
                </a:cubicBezTo>
                <a:cubicBezTo>
                  <a:pt x="1777203" y="896608"/>
                  <a:pt x="1739058" y="961770"/>
                  <a:pt x="1699325" y="1026933"/>
                </a:cubicBezTo>
                <a:cubicBezTo>
                  <a:pt x="1695352" y="1032496"/>
                  <a:pt x="1690584" y="1038853"/>
                  <a:pt x="1688994" y="1045211"/>
                </a:cubicBezTo>
                <a:cubicBezTo>
                  <a:pt x="1675485" y="1112758"/>
                  <a:pt x="1627010" y="1160438"/>
                  <a:pt x="1594428" y="1217654"/>
                </a:cubicBezTo>
                <a:cubicBezTo>
                  <a:pt x="1585687" y="1233548"/>
                  <a:pt x="1576946" y="1249441"/>
                  <a:pt x="1565821" y="1262950"/>
                </a:cubicBezTo>
                <a:cubicBezTo>
                  <a:pt x="1550722" y="1281228"/>
                  <a:pt x="1544364" y="1305863"/>
                  <a:pt x="1518935" y="1318577"/>
                </a:cubicBezTo>
                <a:cubicBezTo>
                  <a:pt x="1503041" y="1327319"/>
                  <a:pt x="1494300" y="1351159"/>
                  <a:pt x="1483175" y="1368641"/>
                </a:cubicBezTo>
                <a:cubicBezTo>
                  <a:pt x="1456156" y="1412348"/>
                  <a:pt x="1426753" y="1454466"/>
                  <a:pt x="1404503" y="1500557"/>
                </a:cubicBezTo>
                <a:cubicBezTo>
                  <a:pt x="1383046" y="1545058"/>
                  <a:pt x="1350465" y="1582408"/>
                  <a:pt x="1327420" y="1625320"/>
                </a:cubicBezTo>
                <a:cubicBezTo>
                  <a:pt x="1305169" y="1668232"/>
                  <a:pt x="1280534" y="1710349"/>
                  <a:pt x="1259078" y="1753262"/>
                </a:cubicBezTo>
                <a:cubicBezTo>
                  <a:pt x="1209014" y="1856569"/>
                  <a:pt x="1161333" y="1959876"/>
                  <a:pt x="1112064" y="2063183"/>
                </a:cubicBezTo>
                <a:cubicBezTo>
                  <a:pt x="1077099" y="2137087"/>
                  <a:pt x="1040544" y="2209402"/>
                  <a:pt x="1006373" y="2284101"/>
                </a:cubicBezTo>
                <a:cubicBezTo>
                  <a:pt x="974586" y="2354827"/>
                  <a:pt x="942799" y="2426347"/>
                  <a:pt x="916575" y="2499457"/>
                </a:cubicBezTo>
                <a:cubicBezTo>
                  <a:pt x="889557" y="2576540"/>
                  <a:pt x="868101" y="2656007"/>
                  <a:pt x="845850" y="2733884"/>
                </a:cubicBezTo>
                <a:cubicBezTo>
                  <a:pt x="824394" y="2806994"/>
                  <a:pt x="803732" y="2880103"/>
                  <a:pt x="783865" y="2954008"/>
                </a:cubicBezTo>
                <a:cubicBezTo>
                  <a:pt x="764793" y="3026323"/>
                  <a:pt x="745721" y="3098637"/>
                  <a:pt x="729828" y="3171747"/>
                </a:cubicBezTo>
                <a:cubicBezTo>
                  <a:pt x="722676" y="3206713"/>
                  <a:pt x="723471" y="3243267"/>
                  <a:pt x="719497" y="3279028"/>
                </a:cubicBezTo>
                <a:cubicBezTo>
                  <a:pt x="717908" y="3290153"/>
                  <a:pt x="713934" y="3301278"/>
                  <a:pt x="705988" y="3312404"/>
                </a:cubicBezTo>
                <a:cubicBezTo>
                  <a:pt x="688505" y="3276644"/>
                  <a:pt x="717908" y="3240089"/>
                  <a:pt x="701220" y="3206713"/>
                </a:cubicBezTo>
                <a:cubicBezTo>
                  <a:pt x="676585" y="3257571"/>
                  <a:pt x="643209" y="3599279"/>
                  <a:pt x="658308" y="3646960"/>
                </a:cubicBezTo>
                <a:cubicBezTo>
                  <a:pt x="659897" y="3645370"/>
                  <a:pt x="663870" y="3643781"/>
                  <a:pt x="663870" y="3642192"/>
                </a:cubicBezTo>
                <a:cubicBezTo>
                  <a:pt x="662281" y="3589743"/>
                  <a:pt x="678969" y="3538885"/>
                  <a:pt x="675790" y="3486436"/>
                </a:cubicBezTo>
                <a:cubicBezTo>
                  <a:pt x="674201" y="3457828"/>
                  <a:pt x="685327" y="3427631"/>
                  <a:pt x="690889" y="3398228"/>
                </a:cubicBezTo>
                <a:cubicBezTo>
                  <a:pt x="694068" y="3399023"/>
                  <a:pt x="698041" y="3399023"/>
                  <a:pt x="701220" y="3399817"/>
                </a:cubicBezTo>
                <a:cubicBezTo>
                  <a:pt x="692478" y="3539679"/>
                  <a:pt x="682148" y="3679541"/>
                  <a:pt x="676585" y="3820197"/>
                </a:cubicBezTo>
                <a:cubicBezTo>
                  <a:pt x="671023" y="3960060"/>
                  <a:pt x="671023" y="4099921"/>
                  <a:pt x="663870" y="4241373"/>
                </a:cubicBezTo>
                <a:cubicBezTo>
                  <a:pt x="658308" y="4227069"/>
                  <a:pt x="652745" y="4212765"/>
                  <a:pt x="644004" y="4188924"/>
                </a:cubicBezTo>
                <a:cubicBezTo>
                  <a:pt x="642414" y="4244551"/>
                  <a:pt x="640825" y="4290642"/>
                  <a:pt x="639236" y="4337528"/>
                </a:cubicBezTo>
                <a:cubicBezTo>
                  <a:pt x="638441" y="4351037"/>
                  <a:pt x="641620" y="4364546"/>
                  <a:pt x="628110" y="4375672"/>
                </a:cubicBezTo>
                <a:cubicBezTo>
                  <a:pt x="622547" y="4380440"/>
                  <a:pt x="621753" y="4393155"/>
                  <a:pt x="621753" y="4402691"/>
                </a:cubicBezTo>
                <a:cubicBezTo>
                  <a:pt x="621753" y="4462291"/>
                  <a:pt x="622547" y="4521891"/>
                  <a:pt x="623342" y="4577518"/>
                </a:cubicBezTo>
                <a:cubicBezTo>
                  <a:pt x="614601" y="4564009"/>
                  <a:pt x="603476" y="4547320"/>
                  <a:pt x="591556" y="4529043"/>
                </a:cubicBezTo>
                <a:cubicBezTo>
                  <a:pt x="579636" y="4537785"/>
                  <a:pt x="566921" y="4542553"/>
                  <a:pt x="562947" y="4551294"/>
                </a:cubicBezTo>
                <a:cubicBezTo>
                  <a:pt x="555000" y="4567187"/>
                  <a:pt x="545464" y="4575134"/>
                  <a:pt x="526393" y="4578313"/>
                </a:cubicBezTo>
                <a:cubicBezTo>
                  <a:pt x="497784" y="4583876"/>
                  <a:pt x="500963" y="4612483"/>
                  <a:pt x="495400" y="4641092"/>
                </a:cubicBezTo>
                <a:cubicBezTo>
                  <a:pt x="486659" y="4628377"/>
                  <a:pt x="480302" y="4619636"/>
                  <a:pt x="470766" y="4606126"/>
                </a:cubicBezTo>
                <a:cubicBezTo>
                  <a:pt x="465203" y="4639502"/>
                  <a:pt x="461230" y="4668905"/>
                  <a:pt x="456462" y="4698308"/>
                </a:cubicBezTo>
                <a:cubicBezTo>
                  <a:pt x="427853" y="4679236"/>
                  <a:pt x="427853" y="4679236"/>
                  <a:pt x="411960" y="4537785"/>
                </a:cubicBezTo>
                <a:cubicBezTo>
                  <a:pt x="411960" y="4559240"/>
                  <a:pt x="412755" y="4580697"/>
                  <a:pt x="412755" y="4602153"/>
                </a:cubicBezTo>
                <a:cubicBezTo>
                  <a:pt x="412755" y="4623609"/>
                  <a:pt x="413549" y="4645860"/>
                  <a:pt x="413549" y="4667316"/>
                </a:cubicBezTo>
                <a:cubicBezTo>
                  <a:pt x="410370" y="4668110"/>
                  <a:pt x="407987" y="4668905"/>
                  <a:pt x="404808" y="4669700"/>
                </a:cubicBezTo>
                <a:cubicBezTo>
                  <a:pt x="396861" y="4659369"/>
                  <a:pt x="388915" y="4649833"/>
                  <a:pt x="380968" y="4639502"/>
                </a:cubicBezTo>
                <a:cubicBezTo>
                  <a:pt x="365075" y="4652217"/>
                  <a:pt x="348386" y="4664137"/>
                  <a:pt x="334877" y="4678441"/>
                </a:cubicBezTo>
                <a:cubicBezTo>
                  <a:pt x="330109" y="4683209"/>
                  <a:pt x="333288" y="4694334"/>
                  <a:pt x="327725" y="4704665"/>
                </a:cubicBezTo>
                <a:cubicBezTo>
                  <a:pt x="322162" y="4681620"/>
                  <a:pt x="315010" y="4658574"/>
                  <a:pt x="311037" y="4635529"/>
                </a:cubicBezTo>
                <a:cubicBezTo>
                  <a:pt x="307858" y="4617252"/>
                  <a:pt x="299912" y="4611689"/>
                  <a:pt x="279250" y="4618841"/>
                </a:cubicBezTo>
                <a:cubicBezTo>
                  <a:pt x="279250" y="4637119"/>
                  <a:pt x="279250" y="4655396"/>
                  <a:pt x="280045" y="4678441"/>
                </a:cubicBezTo>
                <a:cubicBezTo>
                  <a:pt x="260178" y="4660959"/>
                  <a:pt x="245079" y="4648244"/>
                  <a:pt x="223623" y="4629172"/>
                </a:cubicBezTo>
                <a:cubicBezTo>
                  <a:pt x="210909" y="4576723"/>
                  <a:pt x="195810" y="4514739"/>
                  <a:pt x="129058" y="4480568"/>
                </a:cubicBezTo>
                <a:cubicBezTo>
                  <a:pt x="123495" y="4471827"/>
                  <a:pt x="134620" y="4446398"/>
                  <a:pt x="106807" y="4447987"/>
                </a:cubicBezTo>
                <a:cubicBezTo>
                  <a:pt x="102039" y="4432093"/>
                  <a:pt x="96476" y="4416995"/>
                  <a:pt x="93298" y="4401102"/>
                </a:cubicBezTo>
                <a:cubicBezTo>
                  <a:pt x="90119" y="4384413"/>
                  <a:pt x="90914" y="4366931"/>
                  <a:pt x="71047" y="4361368"/>
                </a:cubicBezTo>
                <a:cubicBezTo>
                  <a:pt x="75815" y="4351037"/>
                  <a:pt x="83761" y="4342296"/>
                  <a:pt x="82967" y="4334349"/>
                </a:cubicBezTo>
                <a:cubicBezTo>
                  <a:pt x="80582" y="4293026"/>
                  <a:pt x="75815" y="4251704"/>
                  <a:pt x="71047" y="4210381"/>
                </a:cubicBezTo>
                <a:cubicBezTo>
                  <a:pt x="69457" y="4194487"/>
                  <a:pt x="65484" y="4178594"/>
                  <a:pt x="45617" y="4182567"/>
                </a:cubicBezTo>
                <a:cubicBezTo>
                  <a:pt x="39260" y="4153164"/>
                  <a:pt x="32108" y="4126145"/>
                  <a:pt x="27340" y="4099127"/>
                </a:cubicBezTo>
                <a:cubicBezTo>
                  <a:pt x="24956" y="4085617"/>
                  <a:pt x="24161" y="4071313"/>
                  <a:pt x="26545" y="4057804"/>
                </a:cubicBezTo>
                <a:cubicBezTo>
                  <a:pt x="31313" y="4023633"/>
                  <a:pt x="32108" y="3991846"/>
                  <a:pt x="9062" y="3962444"/>
                </a:cubicBezTo>
                <a:cubicBezTo>
                  <a:pt x="-2063" y="3948140"/>
                  <a:pt x="-3652" y="3929862"/>
                  <a:pt x="8268" y="3916353"/>
                </a:cubicBezTo>
                <a:cubicBezTo>
                  <a:pt x="29724" y="3892513"/>
                  <a:pt x="21777" y="3867083"/>
                  <a:pt x="17009" y="3841654"/>
                </a:cubicBezTo>
                <a:cubicBezTo>
                  <a:pt x="13831" y="3822582"/>
                  <a:pt x="7473" y="3803510"/>
                  <a:pt x="4294" y="3784437"/>
                </a:cubicBezTo>
                <a:cubicBezTo>
                  <a:pt x="321" y="3759803"/>
                  <a:pt x="321" y="3736757"/>
                  <a:pt x="17804" y="3713712"/>
                </a:cubicBezTo>
                <a:cubicBezTo>
                  <a:pt x="35287" y="3689872"/>
                  <a:pt x="38465" y="3661264"/>
                  <a:pt x="28929" y="3630272"/>
                </a:cubicBezTo>
                <a:cubicBezTo>
                  <a:pt x="18598" y="3595306"/>
                  <a:pt x="17009" y="3559546"/>
                  <a:pt x="28134" y="3523786"/>
                </a:cubicBezTo>
                <a:cubicBezTo>
                  <a:pt x="32108" y="3509482"/>
                  <a:pt x="32902" y="3492794"/>
                  <a:pt x="28929" y="3479284"/>
                </a:cubicBezTo>
                <a:cubicBezTo>
                  <a:pt x="20982" y="3454649"/>
                  <a:pt x="24956" y="3432399"/>
                  <a:pt x="36081" y="3410943"/>
                </a:cubicBezTo>
                <a:cubicBezTo>
                  <a:pt x="51975" y="3380745"/>
                  <a:pt x="63100" y="3351342"/>
                  <a:pt x="40849" y="3317172"/>
                </a:cubicBezTo>
                <a:cubicBezTo>
                  <a:pt x="31313" y="3302073"/>
                  <a:pt x="33697" y="3283795"/>
                  <a:pt x="54358" y="3271081"/>
                </a:cubicBezTo>
                <a:cubicBezTo>
                  <a:pt x="63100" y="3266313"/>
                  <a:pt x="70252" y="3249625"/>
                  <a:pt x="69457" y="3239294"/>
                </a:cubicBezTo>
                <a:cubicBezTo>
                  <a:pt x="67073" y="3184462"/>
                  <a:pt x="80582" y="3133603"/>
                  <a:pt x="98065" y="3082744"/>
                </a:cubicBezTo>
                <a:cubicBezTo>
                  <a:pt x="102834" y="3069235"/>
                  <a:pt x="105218" y="3058904"/>
                  <a:pt x="94887" y="3048573"/>
                </a:cubicBezTo>
                <a:cubicBezTo>
                  <a:pt x="80582" y="3034269"/>
                  <a:pt x="86145" y="3022349"/>
                  <a:pt x="96476" y="3008045"/>
                </a:cubicBezTo>
                <a:cubicBezTo>
                  <a:pt x="109985" y="2988973"/>
                  <a:pt x="121905" y="2968312"/>
                  <a:pt x="133031" y="2947650"/>
                </a:cubicBezTo>
                <a:cubicBezTo>
                  <a:pt x="144156" y="2926989"/>
                  <a:pt x="147335" y="2906328"/>
                  <a:pt x="135415" y="2884077"/>
                </a:cubicBezTo>
                <a:cubicBezTo>
                  <a:pt x="115548" y="2848316"/>
                  <a:pt x="117932" y="2831629"/>
                  <a:pt x="152103" y="2811762"/>
                </a:cubicBezTo>
                <a:cubicBezTo>
                  <a:pt x="177532" y="2796663"/>
                  <a:pt x="182301" y="2777591"/>
                  <a:pt x="187863" y="2751367"/>
                </a:cubicBezTo>
                <a:cubicBezTo>
                  <a:pt x="197399" y="2706071"/>
                  <a:pt x="202962" y="2661569"/>
                  <a:pt x="192631" y="2615478"/>
                </a:cubicBezTo>
                <a:cubicBezTo>
                  <a:pt x="187863" y="2594022"/>
                  <a:pt x="198988" y="2576540"/>
                  <a:pt x="212498" y="2563030"/>
                </a:cubicBezTo>
                <a:cubicBezTo>
                  <a:pt x="246669" y="2528859"/>
                  <a:pt x="260178" y="2490715"/>
                  <a:pt x="253821" y="2442240"/>
                </a:cubicBezTo>
                <a:cubicBezTo>
                  <a:pt x="249848" y="2411248"/>
                  <a:pt x="261768" y="2384229"/>
                  <a:pt x="275277" y="2354827"/>
                </a:cubicBezTo>
                <a:cubicBezTo>
                  <a:pt x="294349" y="2315093"/>
                  <a:pt x="301501" y="2270592"/>
                  <a:pt x="315805" y="2228474"/>
                </a:cubicBezTo>
                <a:cubicBezTo>
                  <a:pt x="324546" y="2202250"/>
                  <a:pt x="334082" y="2176821"/>
                  <a:pt x="344413" y="2150597"/>
                </a:cubicBezTo>
                <a:cubicBezTo>
                  <a:pt x="355539" y="2121988"/>
                  <a:pt x="368253" y="2094175"/>
                  <a:pt x="376995" y="2065567"/>
                </a:cubicBezTo>
                <a:cubicBezTo>
                  <a:pt x="407192" y="1961465"/>
                  <a:pt x="448515" y="1861337"/>
                  <a:pt x="490632" y="1761208"/>
                </a:cubicBezTo>
                <a:cubicBezTo>
                  <a:pt x="521624" y="1687304"/>
                  <a:pt x="551822" y="1612605"/>
                  <a:pt x="585993" y="1539495"/>
                </a:cubicBezTo>
                <a:cubicBezTo>
                  <a:pt x="640030" y="1424268"/>
                  <a:pt x="698836" y="1310630"/>
                  <a:pt x="752873" y="1195403"/>
                </a:cubicBezTo>
                <a:cubicBezTo>
                  <a:pt x="791812" y="1112758"/>
                  <a:pt x="825188" y="1026933"/>
                  <a:pt x="863332" y="943493"/>
                </a:cubicBezTo>
                <a:cubicBezTo>
                  <a:pt x="880021" y="906938"/>
                  <a:pt x="897503" y="870383"/>
                  <a:pt x="918959" y="836213"/>
                </a:cubicBezTo>
                <a:cubicBezTo>
                  <a:pt x="974586" y="746415"/>
                  <a:pt x="1029418" y="656617"/>
                  <a:pt x="1089019" y="569204"/>
                </a:cubicBezTo>
                <a:cubicBezTo>
                  <a:pt x="1170075" y="449208"/>
                  <a:pt x="1263846" y="339544"/>
                  <a:pt x="1353644" y="226701"/>
                </a:cubicBezTo>
                <a:cubicBezTo>
                  <a:pt x="1421986" y="141671"/>
                  <a:pt x="1507015" y="82071"/>
                  <a:pt x="1599197" y="30417"/>
                </a:cubicBezTo>
                <a:cubicBezTo>
                  <a:pt x="1645288" y="4988"/>
                  <a:pt x="1696941" y="-7727"/>
                  <a:pt x="1752568" y="4988"/>
                </a:cubicBezTo>
                <a:cubicBezTo>
                  <a:pt x="1785944" y="12935"/>
                  <a:pt x="1821704" y="11345"/>
                  <a:pt x="1856669" y="13729"/>
                </a:cubicBezTo>
                <a:cubicBezTo>
                  <a:pt x="1924216" y="18497"/>
                  <a:pt x="1983817" y="43927"/>
                  <a:pt x="2034676" y="87634"/>
                </a:cubicBezTo>
                <a:cubicBezTo>
                  <a:pt x="2079972" y="126573"/>
                  <a:pt x="2122884" y="167895"/>
                  <a:pt x="2165002" y="210013"/>
                </a:cubicBezTo>
                <a:cubicBezTo>
                  <a:pt x="2195994" y="241005"/>
                  <a:pt x="2208709" y="280738"/>
                  <a:pt x="2206324" y="323651"/>
                </a:cubicBezTo>
                <a:cubicBezTo>
                  <a:pt x="2204735" y="366563"/>
                  <a:pt x="2202351" y="409475"/>
                  <a:pt x="2172154" y="444440"/>
                </a:cubicBezTo>
                <a:cubicBezTo>
                  <a:pt x="2172154" y="444440"/>
                  <a:pt x="2172948" y="445235"/>
                  <a:pt x="2172948" y="445235"/>
                </a:cubicBezTo>
                <a:cubicBezTo>
                  <a:pt x="2173743" y="431726"/>
                  <a:pt x="2172948" y="419011"/>
                  <a:pt x="2174537" y="405502"/>
                </a:cubicBezTo>
                <a:cubicBezTo>
                  <a:pt x="2176127" y="394376"/>
                  <a:pt x="2179306" y="383251"/>
                  <a:pt x="2181690" y="372125"/>
                </a:cubicBezTo>
                <a:cubicBezTo>
                  <a:pt x="2179306" y="371331"/>
                  <a:pt x="2176127" y="370536"/>
                  <a:pt x="2173743" y="370536"/>
                </a:cubicBezTo>
                <a:cubicBezTo>
                  <a:pt x="2165002" y="403912"/>
                  <a:pt x="2133215" y="430931"/>
                  <a:pt x="2146724" y="470665"/>
                </a:cubicBezTo>
                <a:lnTo>
                  <a:pt x="2147519" y="469075"/>
                </a:lnTo>
                <a:cubicBezTo>
                  <a:pt x="2120500" y="506425"/>
                  <a:pt x="2094276" y="542979"/>
                  <a:pt x="2067257" y="580329"/>
                </a:cubicBezTo>
                <a:cubicBezTo>
                  <a:pt x="2069641" y="582713"/>
                  <a:pt x="2072025" y="584302"/>
                  <a:pt x="2074409" y="586686"/>
                </a:cubicBezTo>
                <a:cubicBezTo>
                  <a:pt x="2077588" y="586686"/>
                  <a:pt x="2081561" y="583508"/>
                  <a:pt x="2084740" y="581124"/>
                </a:cubicBezTo>
                <a:close/>
                <a:moveTo>
                  <a:pt x="1072331" y="802042"/>
                </a:moveTo>
                <a:cubicBezTo>
                  <a:pt x="1081866" y="794890"/>
                  <a:pt x="1090608" y="787738"/>
                  <a:pt x="1092198" y="775818"/>
                </a:cubicBezTo>
                <a:cubicBezTo>
                  <a:pt x="1089813" y="774228"/>
                  <a:pt x="1087429" y="773434"/>
                  <a:pt x="1084251" y="771844"/>
                </a:cubicBezTo>
                <a:cubicBezTo>
                  <a:pt x="1080278" y="782175"/>
                  <a:pt x="1076304" y="792506"/>
                  <a:pt x="1073125" y="802836"/>
                </a:cubicBezTo>
                <a:cubicBezTo>
                  <a:pt x="1061205" y="811578"/>
                  <a:pt x="1052464" y="821909"/>
                  <a:pt x="1049285" y="835418"/>
                </a:cubicBezTo>
                <a:cubicBezTo>
                  <a:pt x="1051669" y="837007"/>
                  <a:pt x="1054053" y="837802"/>
                  <a:pt x="1057232" y="839391"/>
                </a:cubicBezTo>
                <a:cubicBezTo>
                  <a:pt x="1062795" y="826677"/>
                  <a:pt x="1067562" y="814757"/>
                  <a:pt x="1072331" y="802042"/>
                </a:cubicBezTo>
                <a:close/>
                <a:moveTo>
                  <a:pt x="591556" y="1694456"/>
                </a:moveTo>
                <a:cubicBezTo>
                  <a:pt x="598707" y="1680947"/>
                  <a:pt x="605065" y="1667437"/>
                  <a:pt x="612217" y="1653928"/>
                </a:cubicBezTo>
                <a:cubicBezTo>
                  <a:pt x="609833" y="1653133"/>
                  <a:pt x="606654" y="1651544"/>
                  <a:pt x="604270" y="1650749"/>
                </a:cubicBezTo>
                <a:cubicBezTo>
                  <a:pt x="599502" y="1665053"/>
                  <a:pt x="584403" y="1676179"/>
                  <a:pt x="593145" y="1696045"/>
                </a:cubicBezTo>
                <a:cubicBezTo>
                  <a:pt x="572483" y="1706376"/>
                  <a:pt x="560563" y="1721475"/>
                  <a:pt x="568510" y="1746110"/>
                </a:cubicBezTo>
                <a:cubicBezTo>
                  <a:pt x="560563" y="1750083"/>
                  <a:pt x="551822" y="1754056"/>
                  <a:pt x="541491" y="1758824"/>
                </a:cubicBezTo>
                <a:cubicBezTo>
                  <a:pt x="547054" y="1742931"/>
                  <a:pt x="551822" y="1728627"/>
                  <a:pt x="556590" y="1714323"/>
                </a:cubicBezTo>
                <a:cubicBezTo>
                  <a:pt x="553411" y="1713528"/>
                  <a:pt x="550233" y="1711939"/>
                  <a:pt x="547054" y="1711144"/>
                </a:cubicBezTo>
                <a:cubicBezTo>
                  <a:pt x="487454" y="1852595"/>
                  <a:pt x="426264" y="1993252"/>
                  <a:pt x="389709" y="2143445"/>
                </a:cubicBezTo>
                <a:cubicBezTo>
                  <a:pt x="408782" y="2110863"/>
                  <a:pt x="423880" y="2076692"/>
                  <a:pt x="438184" y="2042521"/>
                </a:cubicBezTo>
                <a:cubicBezTo>
                  <a:pt x="466792" y="1976564"/>
                  <a:pt x="494606" y="1909812"/>
                  <a:pt x="523214" y="1843854"/>
                </a:cubicBezTo>
                <a:cubicBezTo>
                  <a:pt x="537518" y="1810478"/>
                  <a:pt x="552617" y="1778691"/>
                  <a:pt x="567715" y="1745315"/>
                </a:cubicBezTo>
                <a:cubicBezTo>
                  <a:pt x="574867" y="1727832"/>
                  <a:pt x="583609" y="1711144"/>
                  <a:pt x="591556" y="1694456"/>
                </a:cubicBezTo>
                <a:close/>
                <a:moveTo>
                  <a:pt x="377789" y="4215149"/>
                </a:moveTo>
                <a:cubicBezTo>
                  <a:pt x="380173" y="4232631"/>
                  <a:pt x="382557" y="4250909"/>
                  <a:pt x="384146" y="4268392"/>
                </a:cubicBezTo>
                <a:cubicBezTo>
                  <a:pt x="388915" y="4249319"/>
                  <a:pt x="399245" y="4229453"/>
                  <a:pt x="377789" y="4215149"/>
                </a:cubicBezTo>
                <a:cubicBezTo>
                  <a:pt x="377789" y="4195282"/>
                  <a:pt x="377789" y="4174621"/>
                  <a:pt x="376995" y="4153959"/>
                </a:cubicBezTo>
                <a:cubicBezTo>
                  <a:pt x="375405" y="4153959"/>
                  <a:pt x="374610" y="4153959"/>
                  <a:pt x="373021" y="4153959"/>
                </a:cubicBezTo>
                <a:cubicBezTo>
                  <a:pt x="375405" y="4174621"/>
                  <a:pt x="376995" y="4194487"/>
                  <a:pt x="377789" y="4215149"/>
                </a:cubicBezTo>
                <a:close/>
                <a:moveTo>
                  <a:pt x="1229675" y="542185"/>
                </a:moveTo>
                <a:cubicBezTo>
                  <a:pt x="1236033" y="532649"/>
                  <a:pt x="1243185" y="523113"/>
                  <a:pt x="1249542" y="513577"/>
                </a:cubicBezTo>
                <a:cubicBezTo>
                  <a:pt x="1231265" y="518345"/>
                  <a:pt x="1221729" y="527086"/>
                  <a:pt x="1231265" y="542979"/>
                </a:cubicBezTo>
                <a:cubicBezTo>
                  <a:pt x="1203451" y="554105"/>
                  <a:pt x="1197889" y="578740"/>
                  <a:pt x="1196299" y="605758"/>
                </a:cubicBezTo>
                <a:cubicBezTo>
                  <a:pt x="1207425" y="585097"/>
                  <a:pt x="1218550" y="563641"/>
                  <a:pt x="1229675" y="542185"/>
                </a:cubicBezTo>
                <a:close/>
                <a:moveTo>
                  <a:pt x="1220139" y="491326"/>
                </a:moveTo>
                <a:cubicBezTo>
                  <a:pt x="1203451" y="502451"/>
                  <a:pt x="1191531" y="516755"/>
                  <a:pt x="1196299" y="540595"/>
                </a:cubicBezTo>
                <a:cubicBezTo>
                  <a:pt x="1204246" y="523907"/>
                  <a:pt x="1211398" y="507219"/>
                  <a:pt x="1219345" y="490531"/>
                </a:cubicBezTo>
                <a:cubicBezTo>
                  <a:pt x="1254310" y="472254"/>
                  <a:pt x="1263052" y="432520"/>
                  <a:pt x="1286892" y="405502"/>
                </a:cubicBezTo>
                <a:cubicBezTo>
                  <a:pt x="1295633" y="395171"/>
                  <a:pt x="1301990" y="382456"/>
                  <a:pt x="1309142" y="370536"/>
                </a:cubicBezTo>
                <a:cubicBezTo>
                  <a:pt x="1285302" y="390403"/>
                  <a:pt x="1267025" y="414243"/>
                  <a:pt x="1250337" y="438878"/>
                </a:cubicBezTo>
                <a:cubicBezTo>
                  <a:pt x="1238416" y="454771"/>
                  <a:pt x="1229675" y="473049"/>
                  <a:pt x="1220139" y="491326"/>
                </a:cubicBezTo>
                <a:close/>
                <a:moveTo>
                  <a:pt x="1442647" y="213192"/>
                </a:moveTo>
                <a:cubicBezTo>
                  <a:pt x="1425959" y="224317"/>
                  <a:pt x="1406092" y="233058"/>
                  <a:pt x="1400529" y="261666"/>
                </a:cubicBezTo>
                <a:cubicBezTo>
                  <a:pt x="1425959" y="249746"/>
                  <a:pt x="1440263" y="236237"/>
                  <a:pt x="1441852" y="212397"/>
                </a:cubicBezTo>
                <a:cubicBezTo>
                  <a:pt x="1462513" y="199682"/>
                  <a:pt x="1483175" y="186173"/>
                  <a:pt x="1504631" y="173458"/>
                </a:cubicBezTo>
                <a:cubicBezTo>
                  <a:pt x="1513373" y="167895"/>
                  <a:pt x="1528471" y="158359"/>
                  <a:pt x="1531650" y="160743"/>
                </a:cubicBezTo>
                <a:cubicBezTo>
                  <a:pt x="1540391" y="168690"/>
                  <a:pt x="1545954" y="166306"/>
                  <a:pt x="1552311" y="159949"/>
                </a:cubicBezTo>
                <a:cubicBezTo>
                  <a:pt x="1566615" y="144850"/>
                  <a:pt x="1580919" y="129751"/>
                  <a:pt x="1593634" y="113858"/>
                </a:cubicBezTo>
                <a:cubicBezTo>
                  <a:pt x="1598402" y="107500"/>
                  <a:pt x="1598402" y="97170"/>
                  <a:pt x="1602375" y="82866"/>
                </a:cubicBezTo>
                <a:cubicBezTo>
                  <a:pt x="1590455" y="88428"/>
                  <a:pt x="1583303" y="90018"/>
                  <a:pt x="1578535" y="93196"/>
                </a:cubicBezTo>
                <a:cubicBezTo>
                  <a:pt x="1553106" y="111474"/>
                  <a:pt x="1526087" y="129751"/>
                  <a:pt x="1502247" y="150413"/>
                </a:cubicBezTo>
                <a:cubicBezTo>
                  <a:pt x="1479996" y="169485"/>
                  <a:pt x="1461719" y="192530"/>
                  <a:pt x="1442647" y="213192"/>
                </a:cubicBezTo>
                <a:close/>
                <a:moveTo>
                  <a:pt x="288786" y="4597385"/>
                </a:moveTo>
                <a:cubicBezTo>
                  <a:pt x="294349" y="4587054"/>
                  <a:pt x="300706" y="4579902"/>
                  <a:pt x="299912" y="4573545"/>
                </a:cubicBezTo>
                <a:cubicBezTo>
                  <a:pt x="299912" y="4552883"/>
                  <a:pt x="298322" y="4532222"/>
                  <a:pt x="295143" y="4511560"/>
                </a:cubicBezTo>
                <a:cubicBezTo>
                  <a:pt x="288786" y="4466265"/>
                  <a:pt x="280045" y="4421763"/>
                  <a:pt x="275277" y="4376466"/>
                </a:cubicBezTo>
                <a:cubicBezTo>
                  <a:pt x="268125" y="4308920"/>
                  <a:pt x="262562" y="4242168"/>
                  <a:pt x="256999" y="4174621"/>
                </a:cubicBezTo>
                <a:cubicBezTo>
                  <a:pt x="253026" y="4129324"/>
                  <a:pt x="251436" y="4083233"/>
                  <a:pt x="247463" y="4037937"/>
                </a:cubicBezTo>
                <a:cubicBezTo>
                  <a:pt x="244285" y="3998204"/>
                  <a:pt x="239516" y="3959265"/>
                  <a:pt x="235543" y="3919531"/>
                </a:cubicBezTo>
                <a:cubicBezTo>
                  <a:pt x="232365" y="3919531"/>
                  <a:pt x="228391" y="3920326"/>
                  <a:pt x="225212" y="3920326"/>
                </a:cubicBezTo>
                <a:cubicBezTo>
                  <a:pt x="228391" y="3979131"/>
                  <a:pt x="231570" y="4038732"/>
                  <a:pt x="234749" y="4097537"/>
                </a:cubicBezTo>
                <a:cubicBezTo>
                  <a:pt x="235543" y="4116610"/>
                  <a:pt x="240311" y="4137271"/>
                  <a:pt x="237133" y="4155548"/>
                </a:cubicBezTo>
                <a:cubicBezTo>
                  <a:pt x="229981" y="4196077"/>
                  <a:pt x="242695" y="4233426"/>
                  <a:pt x="248258" y="4272365"/>
                </a:cubicBezTo>
                <a:cubicBezTo>
                  <a:pt x="253821" y="4314482"/>
                  <a:pt x="264946" y="4357395"/>
                  <a:pt x="261768" y="4399512"/>
                </a:cubicBezTo>
                <a:cubicBezTo>
                  <a:pt x="258589" y="4466265"/>
                  <a:pt x="274482" y="4528249"/>
                  <a:pt x="288786" y="4597385"/>
                </a:cubicBezTo>
                <a:close/>
                <a:moveTo>
                  <a:pt x="227596" y="3880593"/>
                </a:moveTo>
                <a:cubicBezTo>
                  <a:pt x="231570" y="3880593"/>
                  <a:pt x="235543" y="3880593"/>
                  <a:pt x="238722" y="3880593"/>
                </a:cubicBezTo>
                <a:cubicBezTo>
                  <a:pt x="241901" y="3830529"/>
                  <a:pt x="245079" y="3779670"/>
                  <a:pt x="248258" y="3729605"/>
                </a:cubicBezTo>
                <a:cubicBezTo>
                  <a:pt x="245079" y="3729605"/>
                  <a:pt x="241901" y="3728810"/>
                  <a:pt x="237928" y="3728810"/>
                </a:cubicBezTo>
                <a:cubicBezTo>
                  <a:pt x="235543" y="3779670"/>
                  <a:pt x="231570" y="3830529"/>
                  <a:pt x="227596" y="3880593"/>
                </a:cubicBezTo>
                <a:close/>
                <a:moveTo>
                  <a:pt x="370637" y="3716096"/>
                </a:moveTo>
                <a:cubicBezTo>
                  <a:pt x="372226" y="3716096"/>
                  <a:pt x="374610" y="3716096"/>
                  <a:pt x="376200" y="3716096"/>
                </a:cubicBezTo>
                <a:cubicBezTo>
                  <a:pt x="379379" y="3669210"/>
                  <a:pt x="381763" y="3622325"/>
                  <a:pt x="384941" y="3575439"/>
                </a:cubicBezTo>
                <a:cubicBezTo>
                  <a:pt x="382557" y="3575439"/>
                  <a:pt x="380173" y="3575439"/>
                  <a:pt x="378584" y="3575439"/>
                </a:cubicBezTo>
                <a:cubicBezTo>
                  <a:pt x="375405" y="3622325"/>
                  <a:pt x="373021" y="3669210"/>
                  <a:pt x="370637" y="3716096"/>
                </a:cubicBezTo>
                <a:close/>
                <a:moveTo>
                  <a:pt x="365869" y="4089591"/>
                </a:moveTo>
                <a:cubicBezTo>
                  <a:pt x="366664" y="4090385"/>
                  <a:pt x="367459" y="4090385"/>
                  <a:pt x="369048" y="4091180"/>
                </a:cubicBezTo>
                <a:cubicBezTo>
                  <a:pt x="368253" y="4041911"/>
                  <a:pt x="368253" y="3993436"/>
                  <a:pt x="367459" y="3944166"/>
                </a:cubicBezTo>
                <a:cubicBezTo>
                  <a:pt x="366664" y="3944166"/>
                  <a:pt x="365869" y="3944166"/>
                  <a:pt x="364280" y="3944166"/>
                </a:cubicBezTo>
                <a:cubicBezTo>
                  <a:pt x="365075" y="3992641"/>
                  <a:pt x="365869" y="4041116"/>
                  <a:pt x="365869" y="4089591"/>
                </a:cubicBezTo>
                <a:close/>
                <a:moveTo>
                  <a:pt x="1378279" y="274381"/>
                </a:moveTo>
                <a:cubicBezTo>
                  <a:pt x="1358412" y="297427"/>
                  <a:pt x="1339340" y="320472"/>
                  <a:pt x="1319473" y="344312"/>
                </a:cubicBezTo>
                <a:cubicBezTo>
                  <a:pt x="1349670" y="330008"/>
                  <a:pt x="1374305" y="310936"/>
                  <a:pt x="1378279" y="274381"/>
                </a:cubicBezTo>
                <a:close/>
                <a:moveTo>
                  <a:pt x="1435495" y="278354"/>
                </a:moveTo>
                <a:cubicBezTo>
                  <a:pt x="1433111" y="275971"/>
                  <a:pt x="1430727" y="273586"/>
                  <a:pt x="1427548" y="271997"/>
                </a:cubicBezTo>
                <a:cubicBezTo>
                  <a:pt x="1408476" y="294248"/>
                  <a:pt x="1388609" y="316499"/>
                  <a:pt x="1369537" y="337955"/>
                </a:cubicBezTo>
                <a:cubicBezTo>
                  <a:pt x="1371921" y="339544"/>
                  <a:pt x="1374305" y="341928"/>
                  <a:pt x="1376689" y="343517"/>
                </a:cubicBezTo>
                <a:cubicBezTo>
                  <a:pt x="1395761" y="322061"/>
                  <a:pt x="1415628" y="300605"/>
                  <a:pt x="1435495" y="278354"/>
                </a:cubicBezTo>
                <a:close/>
                <a:moveTo>
                  <a:pt x="1261462" y="477817"/>
                </a:moveTo>
                <a:cubicBezTo>
                  <a:pt x="1264641" y="480201"/>
                  <a:pt x="1267819" y="481790"/>
                  <a:pt x="1270998" y="484174"/>
                </a:cubicBezTo>
                <a:cubicBezTo>
                  <a:pt x="1286097" y="461128"/>
                  <a:pt x="1300401" y="438878"/>
                  <a:pt x="1315500" y="415832"/>
                </a:cubicBezTo>
                <a:cubicBezTo>
                  <a:pt x="1313116" y="414243"/>
                  <a:pt x="1309937" y="411859"/>
                  <a:pt x="1307553" y="410270"/>
                </a:cubicBezTo>
                <a:cubicBezTo>
                  <a:pt x="1292454" y="433315"/>
                  <a:pt x="1276561" y="455566"/>
                  <a:pt x="1261462" y="477817"/>
                </a:cubicBezTo>
                <a:close/>
                <a:moveTo>
                  <a:pt x="253821" y="3603253"/>
                </a:moveTo>
                <a:cubicBezTo>
                  <a:pt x="251436" y="3604048"/>
                  <a:pt x="248258" y="3604048"/>
                  <a:pt x="245874" y="3604842"/>
                </a:cubicBezTo>
                <a:cubicBezTo>
                  <a:pt x="245874" y="3625503"/>
                  <a:pt x="246669" y="3645370"/>
                  <a:pt x="246669" y="3666032"/>
                </a:cubicBezTo>
                <a:cubicBezTo>
                  <a:pt x="248258" y="3666032"/>
                  <a:pt x="249053" y="3666032"/>
                  <a:pt x="250642" y="3666032"/>
                </a:cubicBezTo>
                <a:cubicBezTo>
                  <a:pt x="251436" y="3645370"/>
                  <a:pt x="252231" y="3623914"/>
                  <a:pt x="253821" y="3603253"/>
                </a:cubicBezTo>
                <a:close/>
                <a:moveTo>
                  <a:pt x="399245" y="3312404"/>
                </a:moveTo>
                <a:cubicBezTo>
                  <a:pt x="400040" y="3312404"/>
                  <a:pt x="401629" y="3312404"/>
                  <a:pt x="402424" y="3312404"/>
                </a:cubicBezTo>
                <a:cubicBezTo>
                  <a:pt x="405603" y="3288564"/>
                  <a:pt x="409576" y="3263929"/>
                  <a:pt x="412755" y="3240089"/>
                </a:cubicBezTo>
                <a:cubicBezTo>
                  <a:pt x="410370" y="3240089"/>
                  <a:pt x="408782" y="3239294"/>
                  <a:pt x="406397" y="3239294"/>
                </a:cubicBezTo>
                <a:cubicBezTo>
                  <a:pt x="404013" y="3263929"/>
                  <a:pt x="401629" y="3287769"/>
                  <a:pt x="399245" y="3312404"/>
                </a:cubicBezTo>
                <a:close/>
                <a:moveTo>
                  <a:pt x="660691" y="1469564"/>
                </a:moveTo>
                <a:cubicBezTo>
                  <a:pt x="663076" y="1471154"/>
                  <a:pt x="666254" y="1471949"/>
                  <a:pt x="668638" y="1473538"/>
                </a:cubicBezTo>
                <a:cubicBezTo>
                  <a:pt x="679764" y="1451287"/>
                  <a:pt x="690889" y="1429036"/>
                  <a:pt x="702014" y="1405991"/>
                </a:cubicBezTo>
                <a:cubicBezTo>
                  <a:pt x="699630" y="1404402"/>
                  <a:pt x="696452" y="1403607"/>
                  <a:pt x="694068" y="1402017"/>
                </a:cubicBezTo>
                <a:cubicBezTo>
                  <a:pt x="682943" y="1425063"/>
                  <a:pt x="671817" y="1447314"/>
                  <a:pt x="660691" y="1469564"/>
                </a:cubicBezTo>
                <a:close/>
                <a:moveTo>
                  <a:pt x="1039749" y="796479"/>
                </a:moveTo>
                <a:cubicBezTo>
                  <a:pt x="1010346" y="820319"/>
                  <a:pt x="1007962" y="826677"/>
                  <a:pt x="1010346" y="856874"/>
                </a:cubicBezTo>
                <a:cubicBezTo>
                  <a:pt x="1021472" y="834623"/>
                  <a:pt x="1030213" y="815551"/>
                  <a:pt x="1039749" y="796479"/>
                </a:cubicBezTo>
                <a:close/>
                <a:moveTo>
                  <a:pt x="640825" y="3969596"/>
                </a:moveTo>
                <a:cubicBezTo>
                  <a:pt x="641620" y="3969596"/>
                  <a:pt x="643209" y="3969596"/>
                  <a:pt x="644004" y="3969596"/>
                </a:cubicBezTo>
                <a:cubicBezTo>
                  <a:pt x="644004" y="3948140"/>
                  <a:pt x="643209" y="3926683"/>
                  <a:pt x="643209" y="3905227"/>
                </a:cubicBezTo>
                <a:cubicBezTo>
                  <a:pt x="642414" y="3905227"/>
                  <a:pt x="640825" y="3905227"/>
                  <a:pt x="640030" y="3905227"/>
                </a:cubicBezTo>
                <a:cubicBezTo>
                  <a:pt x="640030" y="3926683"/>
                  <a:pt x="640030" y="3948140"/>
                  <a:pt x="640825" y="3969596"/>
                </a:cubicBezTo>
                <a:close/>
                <a:moveTo>
                  <a:pt x="646387" y="3811456"/>
                </a:moveTo>
                <a:cubicBezTo>
                  <a:pt x="647977" y="3812251"/>
                  <a:pt x="649566" y="3812251"/>
                  <a:pt x="651950" y="3813046"/>
                </a:cubicBezTo>
                <a:cubicBezTo>
                  <a:pt x="651950" y="3793973"/>
                  <a:pt x="651156" y="3774902"/>
                  <a:pt x="651156" y="3755829"/>
                </a:cubicBezTo>
                <a:cubicBezTo>
                  <a:pt x="649566" y="3755829"/>
                  <a:pt x="647977" y="3755829"/>
                  <a:pt x="645593" y="3755829"/>
                </a:cubicBezTo>
                <a:cubicBezTo>
                  <a:pt x="645593" y="3774107"/>
                  <a:pt x="645593" y="3792384"/>
                  <a:pt x="646387" y="3811456"/>
                </a:cubicBezTo>
                <a:close/>
                <a:moveTo>
                  <a:pt x="602681" y="3378361"/>
                </a:moveTo>
                <a:cubicBezTo>
                  <a:pt x="621753" y="3353727"/>
                  <a:pt x="621753" y="3353727"/>
                  <a:pt x="606654" y="3326708"/>
                </a:cubicBezTo>
                <a:cubicBezTo>
                  <a:pt x="604270" y="3347369"/>
                  <a:pt x="603476" y="3362468"/>
                  <a:pt x="602681" y="3378361"/>
                </a:cubicBezTo>
                <a:close/>
                <a:moveTo>
                  <a:pt x="1131136" y="643108"/>
                </a:moveTo>
                <a:cubicBezTo>
                  <a:pt x="1127958" y="640724"/>
                  <a:pt x="1124779" y="638340"/>
                  <a:pt x="1121600" y="635956"/>
                </a:cubicBezTo>
                <a:cubicBezTo>
                  <a:pt x="1112064" y="651055"/>
                  <a:pt x="1103323" y="666948"/>
                  <a:pt x="1093787" y="682047"/>
                </a:cubicBezTo>
                <a:cubicBezTo>
                  <a:pt x="1096171" y="683636"/>
                  <a:pt x="1098555" y="685225"/>
                  <a:pt x="1101733" y="686815"/>
                </a:cubicBezTo>
                <a:cubicBezTo>
                  <a:pt x="1112064" y="671716"/>
                  <a:pt x="1121600" y="657412"/>
                  <a:pt x="1131136" y="643108"/>
                </a:cubicBezTo>
                <a:close/>
                <a:moveTo>
                  <a:pt x="661486" y="3679541"/>
                </a:moveTo>
                <a:cubicBezTo>
                  <a:pt x="658308" y="3678746"/>
                  <a:pt x="654334" y="3677952"/>
                  <a:pt x="651156" y="3677157"/>
                </a:cubicBezTo>
                <a:cubicBezTo>
                  <a:pt x="649566" y="3690666"/>
                  <a:pt x="647977" y="3704176"/>
                  <a:pt x="646387" y="3718480"/>
                </a:cubicBezTo>
                <a:cubicBezTo>
                  <a:pt x="649566" y="3719275"/>
                  <a:pt x="651950" y="3719275"/>
                  <a:pt x="655129" y="3720069"/>
                </a:cubicBezTo>
                <a:cubicBezTo>
                  <a:pt x="657513" y="3706560"/>
                  <a:pt x="659102" y="3693050"/>
                  <a:pt x="661486" y="3679541"/>
                </a:cubicBezTo>
                <a:close/>
                <a:moveTo>
                  <a:pt x="710756" y="1372615"/>
                </a:moveTo>
                <a:cubicBezTo>
                  <a:pt x="729828" y="1355132"/>
                  <a:pt x="729828" y="1355132"/>
                  <a:pt x="728238" y="1332087"/>
                </a:cubicBezTo>
                <a:cubicBezTo>
                  <a:pt x="721087" y="1349569"/>
                  <a:pt x="715524" y="1361490"/>
                  <a:pt x="710756" y="1372615"/>
                </a:cubicBezTo>
                <a:close/>
                <a:moveTo>
                  <a:pt x="706783" y="3142344"/>
                </a:moveTo>
                <a:cubicBezTo>
                  <a:pt x="709167" y="3142344"/>
                  <a:pt x="712345" y="3143139"/>
                  <a:pt x="714729" y="3143139"/>
                </a:cubicBezTo>
                <a:cubicBezTo>
                  <a:pt x="716318" y="3134398"/>
                  <a:pt x="717113" y="3125656"/>
                  <a:pt x="718703" y="3116120"/>
                </a:cubicBezTo>
                <a:cubicBezTo>
                  <a:pt x="716318" y="3116120"/>
                  <a:pt x="713140" y="3115326"/>
                  <a:pt x="710756" y="3115326"/>
                </a:cubicBezTo>
                <a:cubicBezTo>
                  <a:pt x="709167" y="3124861"/>
                  <a:pt x="708372" y="3133603"/>
                  <a:pt x="706783" y="3142344"/>
                </a:cubicBezTo>
                <a:close/>
                <a:moveTo>
                  <a:pt x="1137493" y="608937"/>
                </a:moveTo>
                <a:cubicBezTo>
                  <a:pt x="1140672" y="611321"/>
                  <a:pt x="1143851" y="613705"/>
                  <a:pt x="1146235" y="616089"/>
                </a:cubicBezTo>
                <a:cubicBezTo>
                  <a:pt x="1154182" y="601785"/>
                  <a:pt x="1162128" y="587481"/>
                  <a:pt x="1170075" y="573177"/>
                </a:cubicBezTo>
                <a:cubicBezTo>
                  <a:pt x="1167691" y="571588"/>
                  <a:pt x="1165307" y="570793"/>
                  <a:pt x="1162923" y="569204"/>
                </a:cubicBezTo>
                <a:cubicBezTo>
                  <a:pt x="1154976" y="582713"/>
                  <a:pt x="1146235" y="596222"/>
                  <a:pt x="1137493" y="608937"/>
                </a:cubicBezTo>
                <a:close/>
                <a:moveTo>
                  <a:pt x="404013" y="4477390"/>
                </a:moveTo>
                <a:cubicBezTo>
                  <a:pt x="404808" y="4477390"/>
                  <a:pt x="405603" y="4477390"/>
                  <a:pt x="406397" y="4477390"/>
                </a:cubicBezTo>
                <a:cubicBezTo>
                  <a:pt x="406397" y="4463880"/>
                  <a:pt x="406397" y="4451166"/>
                  <a:pt x="405603" y="4437656"/>
                </a:cubicBezTo>
                <a:cubicBezTo>
                  <a:pt x="404808" y="4437656"/>
                  <a:pt x="404013" y="4437656"/>
                  <a:pt x="403219" y="4437656"/>
                </a:cubicBezTo>
                <a:cubicBezTo>
                  <a:pt x="404013" y="4451166"/>
                  <a:pt x="404013" y="4463880"/>
                  <a:pt x="404013" y="4477390"/>
                </a:cubicBezTo>
                <a:close/>
                <a:moveTo>
                  <a:pt x="335672" y="2882487"/>
                </a:moveTo>
                <a:cubicBezTo>
                  <a:pt x="338056" y="2883282"/>
                  <a:pt x="340440" y="2884077"/>
                  <a:pt x="342824" y="2884871"/>
                </a:cubicBezTo>
                <a:cubicBezTo>
                  <a:pt x="344413" y="2880103"/>
                  <a:pt x="347592" y="2875335"/>
                  <a:pt x="347592" y="2870567"/>
                </a:cubicBezTo>
                <a:cubicBezTo>
                  <a:pt x="347592" y="2865005"/>
                  <a:pt x="345208" y="2860237"/>
                  <a:pt x="343618" y="2854674"/>
                </a:cubicBezTo>
                <a:cubicBezTo>
                  <a:pt x="342029" y="2854674"/>
                  <a:pt x="339645" y="2855469"/>
                  <a:pt x="338056" y="2855469"/>
                </a:cubicBezTo>
                <a:cubicBezTo>
                  <a:pt x="337261" y="2864210"/>
                  <a:pt x="336466" y="2873746"/>
                  <a:pt x="335672" y="2882487"/>
                </a:cubicBezTo>
                <a:close/>
                <a:moveTo>
                  <a:pt x="405603" y="2625809"/>
                </a:moveTo>
                <a:cubicBezTo>
                  <a:pt x="404013" y="2625014"/>
                  <a:pt x="401629" y="2625014"/>
                  <a:pt x="400040" y="2624220"/>
                </a:cubicBezTo>
                <a:cubicBezTo>
                  <a:pt x="397656" y="2632166"/>
                  <a:pt x="396067" y="2640113"/>
                  <a:pt x="393683" y="2648060"/>
                </a:cubicBezTo>
                <a:cubicBezTo>
                  <a:pt x="395272" y="2648855"/>
                  <a:pt x="397656" y="2648855"/>
                  <a:pt x="399245" y="2649649"/>
                </a:cubicBezTo>
                <a:cubicBezTo>
                  <a:pt x="400835" y="2641702"/>
                  <a:pt x="403219" y="2633756"/>
                  <a:pt x="405603" y="2625809"/>
                </a:cubicBezTo>
                <a:close/>
                <a:moveTo>
                  <a:pt x="262562" y="3494383"/>
                </a:moveTo>
                <a:cubicBezTo>
                  <a:pt x="260178" y="3493588"/>
                  <a:pt x="256999" y="3493588"/>
                  <a:pt x="254615" y="3492794"/>
                </a:cubicBezTo>
                <a:cubicBezTo>
                  <a:pt x="254615" y="3498356"/>
                  <a:pt x="254615" y="3503919"/>
                  <a:pt x="254615" y="3508687"/>
                </a:cubicBezTo>
                <a:cubicBezTo>
                  <a:pt x="256205" y="3508687"/>
                  <a:pt x="257794" y="3509482"/>
                  <a:pt x="260178" y="3509482"/>
                </a:cubicBezTo>
                <a:cubicBezTo>
                  <a:pt x="260178" y="3504714"/>
                  <a:pt x="260973" y="3499946"/>
                  <a:pt x="262562" y="3494383"/>
                </a:cubicBezTo>
                <a:close/>
                <a:moveTo>
                  <a:pt x="388120" y="3495972"/>
                </a:moveTo>
                <a:cubicBezTo>
                  <a:pt x="387325" y="3495972"/>
                  <a:pt x="387325" y="3496767"/>
                  <a:pt x="386530" y="3496767"/>
                </a:cubicBezTo>
                <a:cubicBezTo>
                  <a:pt x="386530" y="3505508"/>
                  <a:pt x="385736" y="3514250"/>
                  <a:pt x="385736" y="3523786"/>
                </a:cubicBezTo>
                <a:cubicBezTo>
                  <a:pt x="386530" y="3523786"/>
                  <a:pt x="388120" y="3523786"/>
                  <a:pt x="388915" y="3523786"/>
                </a:cubicBezTo>
                <a:cubicBezTo>
                  <a:pt x="388120" y="3515045"/>
                  <a:pt x="388120" y="3505508"/>
                  <a:pt x="388120" y="3495972"/>
                </a:cubicBezTo>
                <a:close/>
                <a:moveTo>
                  <a:pt x="150514" y="4451960"/>
                </a:moveTo>
                <a:cubicBezTo>
                  <a:pt x="148129" y="4451166"/>
                  <a:pt x="146540" y="4451166"/>
                  <a:pt x="144156" y="4450371"/>
                </a:cubicBezTo>
                <a:cubicBezTo>
                  <a:pt x="141772" y="4456728"/>
                  <a:pt x="139388" y="4463086"/>
                  <a:pt x="137004" y="4469443"/>
                </a:cubicBezTo>
                <a:cubicBezTo>
                  <a:pt x="140183" y="4470238"/>
                  <a:pt x="144156" y="4471032"/>
                  <a:pt x="147335" y="4471827"/>
                </a:cubicBezTo>
                <a:cubicBezTo>
                  <a:pt x="148129" y="4465470"/>
                  <a:pt x="149719" y="4459112"/>
                  <a:pt x="150514" y="4451960"/>
                </a:cubicBezTo>
                <a:close/>
                <a:moveTo>
                  <a:pt x="184685" y="4210381"/>
                </a:moveTo>
                <a:cubicBezTo>
                  <a:pt x="185479" y="4210381"/>
                  <a:pt x="186274" y="4210381"/>
                  <a:pt x="186274" y="4210381"/>
                </a:cubicBezTo>
                <a:cubicBezTo>
                  <a:pt x="186274" y="4202434"/>
                  <a:pt x="186274" y="4194487"/>
                  <a:pt x="186274" y="4186541"/>
                </a:cubicBezTo>
                <a:cubicBezTo>
                  <a:pt x="185479" y="4186541"/>
                  <a:pt x="184685" y="4186541"/>
                  <a:pt x="184685" y="4186541"/>
                </a:cubicBezTo>
                <a:cubicBezTo>
                  <a:pt x="184685" y="4194487"/>
                  <a:pt x="184685" y="4202434"/>
                  <a:pt x="184685" y="4210381"/>
                </a:cubicBezTo>
                <a:close/>
                <a:moveTo>
                  <a:pt x="194221" y="4294616"/>
                </a:moveTo>
                <a:cubicBezTo>
                  <a:pt x="195015" y="4294616"/>
                  <a:pt x="195015" y="4294616"/>
                  <a:pt x="195810" y="4294616"/>
                </a:cubicBezTo>
                <a:cubicBezTo>
                  <a:pt x="195810" y="4286669"/>
                  <a:pt x="195810" y="4278722"/>
                  <a:pt x="195810" y="4270775"/>
                </a:cubicBezTo>
                <a:cubicBezTo>
                  <a:pt x="195015" y="4270775"/>
                  <a:pt x="195015" y="4270775"/>
                  <a:pt x="194221" y="4270775"/>
                </a:cubicBezTo>
                <a:cubicBezTo>
                  <a:pt x="193426" y="4278722"/>
                  <a:pt x="194221" y="4286669"/>
                  <a:pt x="194221" y="4294616"/>
                </a:cubicBezTo>
                <a:close/>
                <a:moveTo>
                  <a:pt x="1048491" y="759130"/>
                </a:moveTo>
                <a:cubicBezTo>
                  <a:pt x="1050875" y="760719"/>
                  <a:pt x="1054053" y="762308"/>
                  <a:pt x="1056437" y="763898"/>
                </a:cubicBezTo>
                <a:cubicBezTo>
                  <a:pt x="1061205" y="755156"/>
                  <a:pt x="1065179" y="745620"/>
                  <a:pt x="1069946" y="736879"/>
                </a:cubicBezTo>
                <a:cubicBezTo>
                  <a:pt x="1067562" y="736084"/>
                  <a:pt x="1065973" y="734495"/>
                  <a:pt x="1063589" y="733700"/>
                </a:cubicBezTo>
                <a:cubicBezTo>
                  <a:pt x="1058026" y="742442"/>
                  <a:pt x="1053259" y="751183"/>
                  <a:pt x="1048491" y="759130"/>
                </a:cubicBezTo>
                <a:close/>
                <a:moveTo>
                  <a:pt x="214087" y="4453550"/>
                </a:moveTo>
                <a:cubicBezTo>
                  <a:pt x="213292" y="4453550"/>
                  <a:pt x="211703" y="4453550"/>
                  <a:pt x="210909" y="4453550"/>
                </a:cubicBezTo>
                <a:cubicBezTo>
                  <a:pt x="211703" y="4461496"/>
                  <a:pt x="212498" y="4469443"/>
                  <a:pt x="212498" y="4477390"/>
                </a:cubicBezTo>
                <a:cubicBezTo>
                  <a:pt x="213292" y="4477390"/>
                  <a:pt x="214087" y="4477390"/>
                  <a:pt x="214087" y="4477390"/>
                </a:cubicBezTo>
                <a:cubicBezTo>
                  <a:pt x="214087" y="4469443"/>
                  <a:pt x="214087" y="4461496"/>
                  <a:pt x="214087" y="4453550"/>
                </a:cubicBezTo>
                <a:close/>
                <a:moveTo>
                  <a:pt x="324546" y="4000588"/>
                </a:moveTo>
                <a:cubicBezTo>
                  <a:pt x="325341" y="4000588"/>
                  <a:pt x="325341" y="4000588"/>
                  <a:pt x="326136" y="4000588"/>
                </a:cubicBezTo>
                <a:cubicBezTo>
                  <a:pt x="326136" y="3992641"/>
                  <a:pt x="326136" y="3984694"/>
                  <a:pt x="326136" y="3976748"/>
                </a:cubicBezTo>
                <a:cubicBezTo>
                  <a:pt x="325341" y="3976748"/>
                  <a:pt x="325341" y="3976748"/>
                  <a:pt x="324546" y="3976748"/>
                </a:cubicBezTo>
                <a:cubicBezTo>
                  <a:pt x="324546" y="3984694"/>
                  <a:pt x="324546" y="3992641"/>
                  <a:pt x="324546" y="4000588"/>
                </a:cubicBezTo>
                <a:close/>
                <a:moveTo>
                  <a:pt x="365075" y="3890129"/>
                </a:moveTo>
                <a:cubicBezTo>
                  <a:pt x="365869" y="3890129"/>
                  <a:pt x="365869" y="3890129"/>
                  <a:pt x="366664" y="3890129"/>
                </a:cubicBezTo>
                <a:cubicBezTo>
                  <a:pt x="366664" y="3881387"/>
                  <a:pt x="366664" y="3872646"/>
                  <a:pt x="366664" y="3863904"/>
                </a:cubicBezTo>
                <a:cubicBezTo>
                  <a:pt x="365869" y="3863904"/>
                  <a:pt x="365869" y="3863904"/>
                  <a:pt x="365075" y="3863904"/>
                </a:cubicBezTo>
                <a:cubicBezTo>
                  <a:pt x="365075" y="3872646"/>
                  <a:pt x="365075" y="3881387"/>
                  <a:pt x="365075" y="3890129"/>
                </a:cubicBezTo>
                <a:close/>
                <a:moveTo>
                  <a:pt x="395272" y="4363752"/>
                </a:moveTo>
                <a:cubicBezTo>
                  <a:pt x="396067" y="4363752"/>
                  <a:pt x="396861" y="4362957"/>
                  <a:pt x="397656" y="4362957"/>
                </a:cubicBezTo>
                <a:cubicBezTo>
                  <a:pt x="396861" y="4356600"/>
                  <a:pt x="396861" y="4351037"/>
                  <a:pt x="396067" y="4344680"/>
                </a:cubicBezTo>
                <a:cubicBezTo>
                  <a:pt x="396067" y="4344680"/>
                  <a:pt x="395272" y="4344680"/>
                  <a:pt x="395272" y="4344680"/>
                </a:cubicBezTo>
                <a:cubicBezTo>
                  <a:pt x="395272" y="4351037"/>
                  <a:pt x="395272" y="4357395"/>
                  <a:pt x="395272" y="4363752"/>
                </a:cubicBezTo>
                <a:close/>
                <a:moveTo>
                  <a:pt x="393683" y="3422863"/>
                </a:moveTo>
                <a:cubicBezTo>
                  <a:pt x="394477" y="3422068"/>
                  <a:pt x="395272" y="3422068"/>
                  <a:pt x="395272" y="3421274"/>
                </a:cubicBezTo>
                <a:cubicBezTo>
                  <a:pt x="396067" y="3414121"/>
                  <a:pt x="396067" y="3407764"/>
                  <a:pt x="396067" y="3400612"/>
                </a:cubicBezTo>
                <a:cubicBezTo>
                  <a:pt x="396067" y="3399817"/>
                  <a:pt x="395272" y="3399023"/>
                  <a:pt x="394477" y="3398228"/>
                </a:cubicBezTo>
                <a:cubicBezTo>
                  <a:pt x="394477" y="3403791"/>
                  <a:pt x="393683" y="3408559"/>
                  <a:pt x="393683" y="3414121"/>
                </a:cubicBezTo>
                <a:cubicBezTo>
                  <a:pt x="392888" y="3417300"/>
                  <a:pt x="393683" y="3420479"/>
                  <a:pt x="393683" y="3422863"/>
                </a:cubicBezTo>
                <a:close/>
                <a:moveTo>
                  <a:pt x="203756" y="4412227"/>
                </a:moveTo>
                <a:cubicBezTo>
                  <a:pt x="205346" y="4412227"/>
                  <a:pt x="206935" y="4412227"/>
                  <a:pt x="208525" y="4412227"/>
                </a:cubicBezTo>
                <a:cubicBezTo>
                  <a:pt x="207730" y="4403485"/>
                  <a:pt x="206935" y="4394744"/>
                  <a:pt x="206141" y="4386003"/>
                </a:cubicBezTo>
                <a:cubicBezTo>
                  <a:pt x="205346" y="4386003"/>
                  <a:pt x="203756" y="4386003"/>
                  <a:pt x="202962" y="4386003"/>
                </a:cubicBezTo>
                <a:cubicBezTo>
                  <a:pt x="202962" y="4394744"/>
                  <a:pt x="202962" y="4403485"/>
                  <a:pt x="203756" y="4412227"/>
                </a:cubicBezTo>
                <a:close/>
                <a:moveTo>
                  <a:pt x="1136699" y="699529"/>
                </a:moveTo>
                <a:cubicBezTo>
                  <a:pt x="1134315" y="698735"/>
                  <a:pt x="1131931" y="697146"/>
                  <a:pt x="1129547" y="696351"/>
                </a:cubicBezTo>
                <a:cubicBezTo>
                  <a:pt x="1123984" y="707476"/>
                  <a:pt x="1119216" y="718602"/>
                  <a:pt x="1113653" y="728932"/>
                </a:cubicBezTo>
                <a:cubicBezTo>
                  <a:pt x="1116832" y="730522"/>
                  <a:pt x="1119216" y="731316"/>
                  <a:pt x="1122395" y="732906"/>
                </a:cubicBezTo>
                <a:cubicBezTo>
                  <a:pt x="1127163" y="721780"/>
                  <a:pt x="1131931" y="710655"/>
                  <a:pt x="1136699" y="699529"/>
                </a:cubicBezTo>
                <a:close/>
                <a:moveTo>
                  <a:pt x="485864" y="2782359"/>
                </a:moveTo>
                <a:cubicBezTo>
                  <a:pt x="488248" y="2783154"/>
                  <a:pt x="490632" y="2783154"/>
                  <a:pt x="493016" y="2783948"/>
                </a:cubicBezTo>
                <a:cubicBezTo>
                  <a:pt x="494606" y="2778386"/>
                  <a:pt x="495400" y="2772028"/>
                  <a:pt x="496990" y="2766466"/>
                </a:cubicBezTo>
                <a:cubicBezTo>
                  <a:pt x="495400" y="2766466"/>
                  <a:pt x="494606" y="2765671"/>
                  <a:pt x="493016" y="2765671"/>
                </a:cubicBezTo>
                <a:cubicBezTo>
                  <a:pt x="490632" y="2771234"/>
                  <a:pt x="488248" y="2776796"/>
                  <a:pt x="485864" y="27823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5"/>
          <p:cNvSpPr/>
          <p:nvPr/>
        </p:nvSpPr>
        <p:spPr>
          <a:xfrm rot="-388501">
            <a:off x="5352661" y="5925637"/>
            <a:ext cx="1579963" cy="563018"/>
          </a:xfrm>
          <a:custGeom>
            <a:avLst/>
            <a:gdLst/>
            <a:ahLst/>
            <a:cxnLst/>
            <a:rect l="l" t="t" r="r" b="b"/>
            <a:pathLst>
              <a:path w="2220071" h="633294" extrusionOk="0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5"/>
          <p:cNvSpPr/>
          <p:nvPr/>
        </p:nvSpPr>
        <p:spPr>
          <a:xfrm rot="9840236" flipH="1">
            <a:off x="8252867" y="5793277"/>
            <a:ext cx="1426543" cy="791318"/>
          </a:xfrm>
          <a:custGeom>
            <a:avLst/>
            <a:gdLst/>
            <a:ahLst/>
            <a:cxnLst/>
            <a:rect l="l" t="t" r="r" b="b"/>
            <a:pathLst>
              <a:path w="2744831" h="1522587" extrusionOk="0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5" name="Google Shape;1955;p45"/>
          <p:cNvGrpSpPr/>
          <p:nvPr/>
        </p:nvGrpSpPr>
        <p:grpSpPr>
          <a:xfrm rot="-4500000">
            <a:off x="9853271" y="4484486"/>
            <a:ext cx="1973944" cy="2099281"/>
            <a:chOff x="5870740" y="500467"/>
            <a:chExt cx="2270868" cy="2415058"/>
          </a:xfrm>
        </p:grpSpPr>
        <p:sp>
          <p:nvSpPr>
            <p:cNvPr id="1956" name="Google Shape;1956;p45"/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/>
              <a:ahLst/>
              <a:cxnLst/>
              <a:rect l="l" t="t" r="r" b="b"/>
              <a:pathLst>
                <a:path w="2263755" h="2227159" extrusionOk="0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/>
              <a:ahLst/>
              <a:cxnLst/>
              <a:rect l="l" t="t" r="r" b="b"/>
              <a:pathLst>
                <a:path w="172526" h="172526" extrusionOk="0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/>
              <a:ahLst/>
              <a:cxnLst/>
              <a:rect l="l" t="t" r="r" b="b"/>
              <a:pathLst>
                <a:path w="381649" h="271859" extrusionOk="0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/>
              <a:ahLst/>
              <a:cxnLst/>
              <a:rect l="l" t="t" r="r" b="b"/>
              <a:pathLst>
                <a:path w="193438" h="355509" extrusionOk="0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/>
              <a:ahLst/>
              <a:cxnLst/>
              <a:rect l="l" t="t" r="r" b="b"/>
              <a:pathLst>
                <a:path w="57508" h="256175" extrusionOk="0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/>
              <a:ahLst/>
              <a:cxnLst/>
              <a:rect l="l" t="t" r="r" b="b"/>
              <a:pathLst>
                <a:path w="94105" h="31368" extrusionOk="0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/>
              <a:ahLst/>
              <a:cxnLst/>
              <a:rect l="l" t="t" r="r" b="b"/>
              <a:pathLst>
                <a:path w="36596" h="26140" extrusionOk="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/>
              <a:ahLst/>
              <a:cxnLst/>
              <a:rect l="l" t="t" r="r" b="b"/>
              <a:pathLst>
                <a:path w="57508" h="15684" extrusionOk="0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/>
              <a:ahLst/>
              <a:cxnLst/>
              <a:rect l="l" t="t" r="r" b="b"/>
              <a:pathLst>
                <a:path w="26140" h="20912" extrusionOk="0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/>
              <a:ahLst/>
              <a:cxnLst/>
              <a:rect l="l" t="t" r="r" b="b"/>
              <a:pathLst>
                <a:path w="41824" h="20912" extrusionOk="0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/>
              <a:ahLst/>
              <a:cxnLst/>
              <a:rect l="l" t="t" r="r" b="b"/>
              <a:pathLst>
                <a:path w="20912" h="20912" extrusionOk="0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/>
              <a:ahLst/>
              <a:cxnLst/>
              <a:rect l="l" t="t" r="r" b="b"/>
              <a:pathLst>
                <a:path w="15684" h="15684" extrusionOk="0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/>
              <a:ahLst/>
              <a:cxnLst/>
              <a:rect l="l" t="t" r="r" b="b"/>
              <a:pathLst>
                <a:path w="10456" h="15684" extrusionOk="0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/>
              <a:ahLst/>
              <a:cxnLst/>
              <a:rect l="l" t="t" r="r" b="b"/>
              <a:pathLst>
                <a:path w="15684" h="10456" extrusionOk="0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/>
              <a:ahLst/>
              <a:cxnLst/>
              <a:rect l="l" t="t" r="r" b="b"/>
              <a:pathLst>
                <a:path w="5228" h="15684" extrusionOk="0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/>
              <a:ahLst/>
              <a:cxnLst/>
              <a:rect l="l" t="t" r="r" b="b"/>
              <a:pathLst>
                <a:path w="15684" h="5228" extrusionOk="0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/>
              <a:ahLst/>
              <a:cxnLst/>
              <a:rect l="l" t="t" r="r" b="b"/>
              <a:pathLst>
                <a:path w="31368" h="36596" extrusionOk="0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5"/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/>
              <a:ahLst/>
              <a:cxnLst/>
              <a:rect l="l" t="t" r="r" b="b"/>
              <a:pathLst>
                <a:path w="26140" h="20912" extrusionOk="0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/>
              <a:ahLst/>
              <a:cxnLst/>
              <a:rect l="l" t="t" r="r" b="b"/>
              <a:pathLst>
                <a:path w="20912" h="20912" extrusionOk="0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/>
              <a:ahLst/>
              <a:cxnLst/>
              <a:rect l="l" t="t" r="r" b="b"/>
              <a:pathLst>
                <a:path w="15684" h="15684" extrusionOk="0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981" name="Google Shape;1981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031" name="Google Shape;2031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2042" name="Google Shape;2042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9" name="Google Shape;2049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2050" name="Google Shape;2050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2" name="Google Shape;2052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087" name="Google Shape;2087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"/>
          <p:cNvSpPr/>
          <p:nvPr/>
        </p:nvSpPr>
        <p:spPr>
          <a:xfrm rot="-4500000">
            <a:off x="1012169" y="-115497"/>
            <a:ext cx="1841374" cy="3554749"/>
          </a:xfrm>
          <a:custGeom>
            <a:avLst/>
            <a:gdLst/>
            <a:ahLst/>
            <a:cxnLst/>
            <a:rect l="l" t="t" r="r" b="b"/>
            <a:pathLst>
              <a:path w="1251604" h="2416206" extrusionOk="0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5"/>
          <p:cNvGrpSpPr/>
          <p:nvPr/>
        </p:nvGrpSpPr>
        <p:grpSpPr>
          <a:xfrm>
            <a:off x="3984104" y="3080707"/>
            <a:ext cx="1658686" cy="720232"/>
            <a:chOff x="2013226" y="1122474"/>
            <a:chExt cx="1658686" cy="720232"/>
          </a:xfrm>
        </p:grpSpPr>
        <p:sp>
          <p:nvSpPr>
            <p:cNvPr id="306" name="Google Shape;306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870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5"/>
          <p:cNvGrpSpPr/>
          <p:nvPr/>
        </p:nvGrpSpPr>
        <p:grpSpPr>
          <a:xfrm>
            <a:off x="3984104" y="4970167"/>
            <a:ext cx="1658686" cy="720232"/>
            <a:chOff x="2013226" y="1122474"/>
            <a:chExt cx="1658686" cy="720232"/>
          </a:xfrm>
        </p:grpSpPr>
        <p:sp>
          <p:nvSpPr>
            <p:cNvPr id="309" name="Google Shape;309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5"/>
          <p:cNvGrpSpPr/>
          <p:nvPr/>
        </p:nvGrpSpPr>
        <p:grpSpPr>
          <a:xfrm>
            <a:off x="4040410" y="5044098"/>
            <a:ext cx="1546075" cy="480475"/>
            <a:chOff x="2578736" y="5044096"/>
            <a:chExt cx="1546075" cy="480475"/>
          </a:xfrm>
        </p:grpSpPr>
        <p:sp>
          <p:nvSpPr>
            <p:cNvPr id="312" name="Google Shape;312;p5"/>
            <p:cNvSpPr txBox="1"/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314" name="Google Shape;314;p5"/>
          <p:cNvGrpSpPr/>
          <p:nvPr/>
        </p:nvGrpSpPr>
        <p:grpSpPr>
          <a:xfrm>
            <a:off x="4036499" y="3154638"/>
            <a:ext cx="1546075" cy="480475"/>
            <a:chOff x="2574825" y="3154636"/>
            <a:chExt cx="1546075" cy="480475"/>
          </a:xfrm>
        </p:grpSpPr>
        <p:sp>
          <p:nvSpPr>
            <p:cNvPr id="315" name="Google Shape;315;p5"/>
            <p:cNvSpPr txBox="1"/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grpSp>
        <p:nvGrpSpPr>
          <p:cNvPr id="317" name="Google Shape;317;p5"/>
          <p:cNvGrpSpPr/>
          <p:nvPr/>
        </p:nvGrpSpPr>
        <p:grpSpPr>
          <a:xfrm flipH="1">
            <a:off x="9784615" y="3076687"/>
            <a:ext cx="1658686" cy="720232"/>
            <a:chOff x="2013226" y="1122474"/>
            <a:chExt cx="1658686" cy="720232"/>
          </a:xfrm>
        </p:grpSpPr>
        <p:sp>
          <p:nvSpPr>
            <p:cNvPr id="318" name="Google Shape;318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216E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5"/>
          <p:cNvGrpSpPr/>
          <p:nvPr/>
        </p:nvGrpSpPr>
        <p:grpSpPr>
          <a:xfrm flipH="1">
            <a:off x="9784615" y="1187227"/>
            <a:ext cx="1658686" cy="720232"/>
            <a:chOff x="2013226" y="1122474"/>
            <a:chExt cx="1658686" cy="720232"/>
          </a:xfrm>
        </p:grpSpPr>
        <p:sp>
          <p:nvSpPr>
            <p:cNvPr id="321" name="Google Shape;321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A53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5"/>
          <p:cNvGrpSpPr/>
          <p:nvPr/>
        </p:nvGrpSpPr>
        <p:grpSpPr>
          <a:xfrm flipH="1">
            <a:off x="9784615" y="4966147"/>
            <a:ext cx="1658686" cy="720232"/>
            <a:chOff x="2013226" y="1122474"/>
            <a:chExt cx="1658686" cy="720232"/>
          </a:xfrm>
        </p:grpSpPr>
        <p:sp>
          <p:nvSpPr>
            <p:cNvPr id="324" name="Google Shape;324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1F86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9837231" y="1258435"/>
            <a:ext cx="1546075" cy="480475"/>
            <a:chOff x="7032285" y="1258433"/>
            <a:chExt cx="1546075" cy="480475"/>
          </a:xfrm>
        </p:grpSpPr>
        <p:sp>
          <p:nvSpPr>
            <p:cNvPr id="327" name="Google Shape;327;p5"/>
            <p:cNvSpPr txBox="1"/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28" name="Google Shape;328;p5"/>
            <p:cNvSpPr txBox="1"/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grpSp>
        <p:nvGrpSpPr>
          <p:cNvPr id="329" name="Google Shape;329;p5"/>
          <p:cNvGrpSpPr/>
          <p:nvPr/>
        </p:nvGrpSpPr>
        <p:grpSpPr>
          <a:xfrm>
            <a:off x="9860373" y="3158658"/>
            <a:ext cx="1546075" cy="480475"/>
            <a:chOff x="7055427" y="3158656"/>
            <a:chExt cx="1546075" cy="480475"/>
          </a:xfrm>
        </p:grpSpPr>
        <p:sp>
          <p:nvSpPr>
            <p:cNvPr id="330" name="Google Shape;330;p5"/>
            <p:cNvSpPr txBox="1"/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31" name="Google Shape;331;p5"/>
            <p:cNvSpPr txBox="1"/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grpSp>
        <p:nvGrpSpPr>
          <p:cNvPr id="332" name="Google Shape;332;p5"/>
          <p:cNvGrpSpPr/>
          <p:nvPr/>
        </p:nvGrpSpPr>
        <p:grpSpPr>
          <a:xfrm>
            <a:off x="9883515" y="5058881"/>
            <a:ext cx="1546075" cy="480475"/>
            <a:chOff x="7078569" y="5058879"/>
            <a:chExt cx="1546075" cy="480475"/>
          </a:xfrm>
        </p:grpSpPr>
        <p:sp>
          <p:nvSpPr>
            <p:cNvPr id="333" name="Google Shape;333;p5"/>
            <p:cNvSpPr txBox="1"/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34" name="Google Shape;334;p5"/>
            <p:cNvSpPr txBox="1"/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335" name="Google Shape;335;p5"/>
          <p:cNvGrpSpPr/>
          <p:nvPr/>
        </p:nvGrpSpPr>
        <p:grpSpPr>
          <a:xfrm>
            <a:off x="3984104" y="1191247"/>
            <a:ext cx="1658686" cy="720232"/>
            <a:chOff x="2013226" y="1122474"/>
            <a:chExt cx="1658686" cy="720232"/>
          </a:xfrm>
        </p:grpSpPr>
        <p:sp>
          <p:nvSpPr>
            <p:cNvPr id="336" name="Google Shape;336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8C7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5"/>
          <p:cNvGrpSpPr/>
          <p:nvPr/>
        </p:nvGrpSpPr>
        <p:grpSpPr>
          <a:xfrm>
            <a:off x="4036500" y="1258435"/>
            <a:ext cx="1546075" cy="480475"/>
            <a:chOff x="2574826" y="1258433"/>
            <a:chExt cx="1546075" cy="480475"/>
          </a:xfrm>
        </p:grpSpPr>
        <p:sp>
          <p:nvSpPr>
            <p:cNvPr id="339" name="Google Shape;339;p5"/>
            <p:cNvSpPr txBox="1"/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340" name="Google Shape;340;p5"/>
            <p:cNvSpPr txBox="1"/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sp>
        <p:nvSpPr>
          <p:cNvPr id="341" name="Google Shape;341;p5"/>
          <p:cNvSpPr txBox="1"/>
          <p:nvPr/>
        </p:nvSpPr>
        <p:spPr>
          <a:xfrm>
            <a:off x="467940" y="687363"/>
            <a:ext cx="3234579" cy="155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 txBox="1"/>
          <p:nvPr/>
        </p:nvSpPr>
        <p:spPr>
          <a:xfrm>
            <a:off x="600784" y="5035954"/>
            <a:ext cx="29688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726924" y="4254426"/>
            <a:ext cx="634126" cy="634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815512" y="4386855"/>
            <a:ext cx="456950" cy="383598"/>
          </a:xfrm>
          <a:custGeom>
            <a:avLst/>
            <a:gdLst/>
            <a:ahLst/>
            <a:cxnLst/>
            <a:rect l="l" t="t" r="r" b="b"/>
            <a:pathLst>
              <a:path w="1631689" h="1369763" extrusionOk="0">
                <a:moveTo>
                  <a:pt x="711593" y="958302"/>
                </a:moveTo>
                <a:cubicBezTo>
                  <a:pt x="736913" y="956493"/>
                  <a:pt x="762685" y="956041"/>
                  <a:pt x="788004" y="959206"/>
                </a:cubicBezTo>
                <a:cubicBezTo>
                  <a:pt x="832766" y="965084"/>
                  <a:pt x="858537" y="993116"/>
                  <a:pt x="859894" y="1037878"/>
                </a:cubicBezTo>
                <a:cubicBezTo>
                  <a:pt x="861702" y="1086708"/>
                  <a:pt x="861250" y="1276153"/>
                  <a:pt x="862155" y="1322271"/>
                </a:cubicBezTo>
                <a:cubicBezTo>
                  <a:pt x="862607" y="1343521"/>
                  <a:pt x="854920" y="1354372"/>
                  <a:pt x="832313" y="1354372"/>
                </a:cubicBezTo>
                <a:cubicBezTo>
                  <a:pt x="775344" y="1354825"/>
                  <a:pt x="717923" y="1356181"/>
                  <a:pt x="660954" y="1356633"/>
                </a:cubicBezTo>
                <a:cubicBezTo>
                  <a:pt x="639704" y="1356633"/>
                  <a:pt x="629757" y="1345330"/>
                  <a:pt x="629757" y="1324079"/>
                </a:cubicBezTo>
                <a:cubicBezTo>
                  <a:pt x="630209" y="1230035"/>
                  <a:pt x="630209" y="1135991"/>
                  <a:pt x="632018" y="1041947"/>
                </a:cubicBezTo>
                <a:cubicBezTo>
                  <a:pt x="633374" y="991760"/>
                  <a:pt x="661406" y="962371"/>
                  <a:pt x="711593" y="958302"/>
                </a:cubicBezTo>
                <a:close/>
                <a:moveTo>
                  <a:pt x="1141574" y="825826"/>
                </a:moveTo>
                <a:cubicBezTo>
                  <a:pt x="1144739" y="825826"/>
                  <a:pt x="1147452" y="825826"/>
                  <a:pt x="1150617" y="825826"/>
                </a:cubicBezTo>
                <a:cubicBezTo>
                  <a:pt x="1203969" y="827182"/>
                  <a:pt x="1216628" y="848885"/>
                  <a:pt x="1193118" y="895907"/>
                </a:cubicBezTo>
                <a:cubicBezTo>
                  <a:pt x="1177745" y="927556"/>
                  <a:pt x="1149713" y="940669"/>
                  <a:pt x="1117159" y="945190"/>
                </a:cubicBezTo>
                <a:cubicBezTo>
                  <a:pt x="1099978" y="947903"/>
                  <a:pt x="1089578" y="938408"/>
                  <a:pt x="1086866" y="922131"/>
                </a:cubicBezTo>
                <a:cubicBezTo>
                  <a:pt x="1084153" y="909019"/>
                  <a:pt x="1084605" y="895455"/>
                  <a:pt x="1083701" y="881891"/>
                </a:cubicBezTo>
                <a:cubicBezTo>
                  <a:pt x="1084153" y="827182"/>
                  <a:pt x="1086414" y="825374"/>
                  <a:pt x="1141574" y="825826"/>
                </a:cubicBezTo>
                <a:close/>
                <a:moveTo>
                  <a:pt x="1031253" y="825374"/>
                </a:moveTo>
                <a:cubicBezTo>
                  <a:pt x="1052504" y="824922"/>
                  <a:pt x="1063355" y="834417"/>
                  <a:pt x="1061999" y="856572"/>
                </a:cubicBezTo>
                <a:cubicBezTo>
                  <a:pt x="1061547" y="864258"/>
                  <a:pt x="1061999" y="871492"/>
                  <a:pt x="1062451" y="878726"/>
                </a:cubicBezTo>
                <a:cubicBezTo>
                  <a:pt x="1062903" y="878726"/>
                  <a:pt x="1063355" y="878726"/>
                  <a:pt x="1063807" y="878726"/>
                </a:cubicBezTo>
                <a:cubicBezTo>
                  <a:pt x="1062451" y="893647"/>
                  <a:pt x="1061547" y="909019"/>
                  <a:pt x="1058834" y="923488"/>
                </a:cubicBezTo>
                <a:cubicBezTo>
                  <a:pt x="1055669" y="938860"/>
                  <a:pt x="1044817" y="946095"/>
                  <a:pt x="1028993" y="944286"/>
                </a:cubicBezTo>
                <a:cubicBezTo>
                  <a:pt x="987848" y="939765"/>
                  <a:pt x="954843" y="908115"/>
                  <a:pt x="949417" y="866971"/>
                </a:cubicBezTo>
                <a:cubicBezTo>
                  <a:pt x="945800" y="842555"/>
                  <a:pt x="953034" y="831252"/>
                  <a:pt x="977450" y="827635"/>
                </a:cubicBezTo>
                <a:cubicBezTo>
                  <a:pt x="995082" y="825374"/>
                  <a:pt x="1013168" y="825826"/>
                  <a:pt x="1031253" y="825374"/>
                </a:cubicBezTo>
                <a:close/>
                <a:moveTo>
                  <a:pt x="1028541" y="686117"/>
                </a:moveTo>
                <a:cubicBezTo>
                  <a:pt x="1044817" y="684308"/>
                  <a:pt x="1055217" y="691542"/>
                  <a:pt x="1057929" y="706463"/>
                </a:cubicBezTo>
                <a:cubicBezTo>
                  <a:pt x="1060642" y="721383"/>
                  <a:pt x="1061547" y="736304"/>
                  <a:pt x="1062903" y="751224"/>
                </a:cubicBezTo>
                <a:cubicBezTo>
                  <a:pt x="1062451" y="751224"/>
                  <a:pt x="1061999" y="751224"/>
                  <a:pt x="1061547" y="751224"/>
                </a:cubicBezTo>
                <a:cubicBezTo>
                  <a:pt x="1061547" y="758910"/>
                  <a:pt x="1061095" y="766144"/>
                  <a:pt x="1061547" y="773831"/>
                </a:cubicBezTo>
                <a:cubicBezTo>
                  <a:pt x="1062903" y="795986"/>
                  <a:pt x="1052052" y="805933"/>
                  <a:pt x="1030801" y="805028"/>
                </a:cubicBezTo>
                <a:cubicBezTo>
                  <a:pt x="1012716" y="804576"/>
                  <a:pt x="994630" y="805480"/>
                  <a:pt x="976997" y="802768"/>
                </a:cubicBezTo>
                <a:cubicBezTo>
                  <a:pt x="952582" y="799603"/>
                  <a:pt x="945800" y="787847"/>
                  <a:pt x="948965" y="763432"/>
                </a:cubicBezTo>
                <a:cubicBezTo>
                  <a:pt x="954843" y="722288"/>
                  <a:pt x="987396" y="690186"/>
                  <a:pt x="1028541" y="686117"/>
                </a:cubicBezTo>
                <a:close/>
                <a:moveTo>
                  <a:pt x="1117159" y="685665"/>
                </a:moveTo>
                <a:cubicBezTo>
                  <a:pt x="1149713" y="690186"/>
                  <a:pt x="1177293" y="703298"/>
                  <a:pt x="1193118" y="734496"/>
                </a:cubicBezTo>
                <a:cubicBezTo>
                  <a:pt x="1216628" y="781970"/>
                  <a:pt x="1203517" y="803673"/>
                  <a:pt x="1150617" y="805029"/>
                </a:cubicBezTo>
                <a:cubicBezTo>
                  <a:pt x="1147452" y="805029"/>
                  <a:pt x="1144739" y="805029"/>
                  <a:pt x="1141574" y="805029"/>
                </a:cubicBezTo>
                <a:cubicBezTo>
                  <a:pt x="1086414" y="805481"/>
                  <a:pt x="1084605" y="803220"/>
                  <a:pt x="1083701" y="748964"/>
                </a:cubicBezTo>
                <a:cubicBezTo>
                  <a:pt x="1084605" y="735400"/>
                  <a:pt x="1084605" y="721836"/>
                  <a:pt x="1086866" y="708724"/>
                </a:cubicBezTo>
                <a:cubicBezTo>
                  <a:pt x="1089578" y="692899"/>
                  <a:pt x="1099978" y="683404"/>
                  <a:pt x="1117159" y="685665"/>
                </a:cubicBezTo>
                <a:close/>
                <a:moveTo>
                  <a:pt x="522600" y="119139"/>
                </a:moveTo>
                <a:cubicBezTo>
                  <a:pt x="548825" y="119139"/>
                  <a:pt x="553798" y="125017"/>
                  <a:pt x="552894" y="151693"/>
                </a:cubicBezTo>
                <a:cubicBezTo>
                  <a:pt x="551989" y="177464"/>
                  <a:pt x="541590" y="199619"/>
                  <a:pt x="523505" y="218157"/>
                </a:cubicBezTo>
                <a:cubicBezTo>
                  <a:pt x="460658" y="282812"/>
                  <a:pt x="323209" y="417096"/>
                  <a:pt x="317331" y="419357"/>
                </a:cubicBezTo>
                <a:cubicBezTo>
                  <a:pt x="315523" y="413931"/>
                  <a:pt x="311905" y="193289"/>
                  <a:pt x="312358" y="152597"/>
                </a:cubicBezTo>
                <a:cubicBezTo>
                  <a:pt x="312810" y="126373"/>
                  <a:pt x="319592" y="119591"/>
                  <a:pt x="346268" y="119591"/>
                </a:cubicBezTo>
                <a:cubicBezTo>
                  <a:pt x="405046" y="119139"/>
                  <a:pt x="463823" y="119139"/>
                  <a:pt x="522600" y="119139"/>
                </a:cubicBezTo>
                <a:close/>
                <a:moveTo>
                  <a:pt x="825927" y="2"/>
                </a:moveTo>
                <a:cubicBezTo>
                  <a:pt x="836044" y="115"/>
                  <a:pt x="846104" y="8592"/>
                  <a:pt x="862155" y="25547"/>
                </a:cubicBezTo>
                <a:cubicBezTo>
                  <a:pt x="1104048" y="281908"/>
                  <a:pt x="1346392" y="538268"/>
                  <a:pt x="1588284" y="794629"/>
                </a:cubicBezTo>
                <a:cubicBezTo>
                  <a:pt x="1617673" y="825374"/>
                  <a:pt x="1631237" y="834417"/>
                  <a:pt x="1631689" y="853859"/>
                </a:cubicBezTo>
                <a:cubicBezTo>
                  <a:pt x="1626264" y="877822"/>
                  <a:pt x="1611795" y="872396"/>
                  <a:pt x="1586928" y="874205"/>
                </a:cubicBezTo>
                <a:cubicBezTo>
                  <a:pt x="1562060" y="877370"/>
                  <a:pt x="1537193" y="877370"/>
                  <a:pt x="1512325" y="878274"/>
                </a:cubicBezTo>
                <a:cubicBezTo>
                  <a:pt x="1478415" y="879631"/>
                  <a:pt x="1472990" y="885056"/>
                  <a:pt x="1472990" y="918514"/>
                </a:cubicBezTo>
                <a:cubicBezTo>
                  <a:pt x="1472538" y="1048277"/>
                  <a:pt x="1472538" y="1177588"/>
                  <a:pt x="1472085" y="1307351"/>
                </a:cubicBezTo>
                <a:cubicBezTo>
                  <a:pt x="1472085" y="1317750"/>
                  <a:pt x="1471633" y="1328601"/>
                  <a:pt x="1472085" y="1339000"/>
                </a:cubicBezTo>
                <a:cubicBezTo>
                  <a:pt x="1472990" y="1359346"/>
                  <a:pt x="1463495" y="1367485"/>
                  <a:pt x="1443601" y="1367485"/>
                </a:cubicBezTo>
                <a:cubicBezTo>
                  <a:pt x="1409691" y="1367937"/>
                  <a:pt x="1375781" y="1369293"/>
                  <a:pt x="1341871" y="1369745"/>
                </a:cubicBezTo>
                <a:cubicBezTo>
                  <a:pt x="1312482" y="1370198"/>
                  <a:pt x="1305248" y="1362511"/>
                  <a:pt x="1307508" y="1333574"/>
                </a:cubicBezTo>
                <a:cubicBezTo>
                  <a:pt x="1313838" y="1257616"/>
                  <a:pt x="1321073" y="1182109"/>
                  <a:pt x="1327855" y="1106150"/>
                </a:cubicBezTo>
                <a:cubicBezTo>
                  <a:pt x="1335993" y="1013915"/>
                  <a:pt x="1345035" y="921679"/>
                  <a:pt x="1351365" y="829443"/>
                </a:cubicBezTo>
                <a:cubicBezTo>
                  <a:pt x="1352269" y="815879"/>
                  <a:pt x="1341871" y="798246"/>
                  <a:pt x="1331471" y="787395"/>
                </a:cubicBezTo>
                <a:cubicBezTo>
                  <a:pt x="1201709" y="652207"/>
                  <a:pt x="1070589" y="517922"/>
                  <a:pt x="939922" y="383186"/>
                </a:cubicBezTo>
                <a:cubicBezTo>
                  <a:pt x="914603" y="357414"/>
                  <a:pt x="889283" y="331642"/>
                  <a:pt x="863511" y="306323"/>
                </a:cubicBezTo>
                <a:cubicBezTo>
                  <a:pt x="836835" y="280551"/>
                  <a:pt x="825984" y="281003"/>
                  <a:pt x="799308" y="307679"/>
                </a:cubicBezTo>
                <a:cubicBezTo>
                  <a:pt x="687178" y="419809"/>
                  <a:pt x="575501" y="531938"/>
                  <a:pt x="463824" y="643616"/>
                </a:cubicBezTo>
                <a:cubicBezTo>
                  <a:pt x="424488" y="682499"/>
                  <a:pt x="386056" y="721835"/>
                  <a:pt x="346268" y="759815"/>
                </a:cubicBezTo>
                <a:cubicBezTo>
                  <a:pt x="321401" y="783326"/>
                  <a:pt x="312810" y="811810"/>
                  <a:pt x="314619" y="845268"/>
                </a:cubicBezTo>
                <a:cubicBezTo>
                  <a:pt x="323209" y="1007585"/>
                  <a:pt x="330896" y="1170354"/>
                  <a:pt x="338582" y="1332670"/>
                </a:cubicBezTo>
                <a:cubicBezTo>
                  <a:pt x="339938" y="1360250"/>
                  <a:pt x="334513" y="1364772"/>
                  <a:pt x="306028" y="1365224"/>
                </a:cubicBezTo>
                <a:cubicBezTo>
                  <a:pt x="275283" y="1365676"/>
                  <a:pt x="244086" y="1365676"/>
                  <a:pt x="213341" y="1366128"/>
                </a:cubicBezTo>
                <a:cubicBezTo>
                  <a:pt x="182143" y="1366580"/>
                  <a:pt x="173101" y="1358894"/>
                  <a:pt x="174005" y="1326340"/>
                </a:cubicBezTo>
                <a:cubicBezTo>
                  <a:pt x="175361" y="1270275"/>
                  <a:pt x="178074" y="1214663"/>
                  <a:pt x="179430" y="1159050"/>
                </a:cubicBezTo>
                <a:cubicBezTo>
                  <a:pt x="182143" y="1074501"/>
                  <a:pt x="184404" y="990404"/>
                  <a:pt x="186212" y="905854"/>
                </a:cubicBezTo>
                <a:cubicBezTo>
                  <a:pt x="186665" y="874205"/>
                  <a:pt x="183047" y="870588"/>
                  <a:pt x="151850" y="870136"/>
                </a:cubicBezTo>
                <a:cubicBezTo>
                  <a:pt x="115679" y="869684"/>
                  <a:pt x="79509" y="869684"/>
                  <a:pt x="43338" y="869232"/>
                </a:cubicBezTo>
                <a:cubicBezTo>
                  <a:pt x="27061" y="868779"/>
                  <a:pt x="10332" y="867875"/>
                  <a:pt x="2646" y="850694"/>
                </a:cubicBezTo>
                <a:cubicBezTo>
                  <a:pt x="-5493" y="832608"/>
                  <a:pt x="6715" y="820853"/>
                  <a:pt x="18018" y="809550"/>
                </a:cubicBezTo>
                <a:cubicBezTo>
                  <a:pt x="275283" y="548215"/>
                  <a:pt x="532096" y="286429"/>
                  <a:pt x="789361" y="24643"/>
                </a:cubicBezTo>
                <a:cubicBezTo>
                  <a:pt x="805638" y="8140"/>
                  <a:pt x="815811" y="-112"/>
                  <a:pt x="825927" y="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"/>
          <p:cNvSpPr>
            <a:spLocks noGrp="1"/>
          </p:cNvSpPr>
          <p:nvPr>
            <p:ph type="pic" idx="3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6" name="Google Shape;346;p5"/>
          <p:cNvSpPr>
            <a:spLocks noGrp="1"/>
          </p:cNvSpPr>
          <p:nvPr>
            <p:ph type="pic" idx="5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7" name="Google Shape;347;p5"/>
          <p:cNvSpPr>
            <a:spLocks noGrp="1"/>
          </p:cNvSpPr>
          <p:nvPr>
            <p:ph type="pic" idx="6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8" name="Google Shape;348;p5"/>
          <p:cNvSpPr>
            <a:spLocks noGrp="1"/>
          </p:cNvSpPr>
          <p:nvPr>
            <p:ph type="pic" idx="2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9" name="Google Shape;349;p5"/>
          <p:cNvSpPr>
            <a:spLocks noGrp="1"/>
          </p:cNvSpPr>
          <p:nvPr>
            <p:ph type="pic" idx="4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0" name="Google Shape;350;p5"/>
          <p:cNvSpPr>
            <a:spLocks noGrp="1"/>
          </p:cNvSpPr>
          <p:nvPr>
            <p:ph type="pic" idx="7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 rot="9840236" flipH="1">
            <a:off x="94878" y="30059"/>
            <a:ext cx="3818425" cy="2118121"/>
          </a:xfrm>
          <a:custGeom>
            <a:avLst/>
            <a:gdLst/>
            <a:ahLst/>
            <a:cxnLst/>
            <a:rect l="l" t="t" r="r" b="b"/>
            <a:pathLst>
              <a:path w="2744831" h="1522587" extrusionOk="0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6"/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357" name="Google Shape;357;p6"/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/>
              <a:ahLst/>
              <a:cxnLst/>
              <a:rect l="l" t="t" r="r" b="b"/>
              <a:pathLst>
                <a:path w="476250" h="2305050" extrusionOk="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6"/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359" name="Google Shape;359;p6"/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6"/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/>
              <a:ahLst/>
              <a:cxnLst/>
              <a:rect l="l" t="t" r="r" b="b"/>
              <a:pathLst>
                <a:path w="383303" h="1016488" extrusionOk="0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/>
              <a:ahLst/>
              <a:cxnLst/>
              <a:rect l="l" t="t" r="r" b="b"/>
              <a:pathLst>
                <a:path w="516744" h="989433" extrusionOk="0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/>
              <a:ahLst/>
              <a:cxnLst/>
              <a:rect l="l" t="t" r="r" b="b"/>
              <a:pathLst>
                <a:path w="487386" h="2330989" extrusionOk="0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/>
              <a:ahLst/>
              <a:cxnLst/>
              <a:rect l="l" t="t" r="r" b="b"/>
              <a:pathLst>
                <a:path w="577665" h="1976576" extrusionOk="0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/>
              <a:ahLst/>
              <a:cxnLst/>
              <a:rect l="l" t="t" r="r" b="b"/>
              <a:pathLst>
                <a:path w="353881" h="1352752" extrusionOk="0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"/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371" name="Google Shape;371;p6"/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/>
              <a:ahLst/>
              <a:cxnLst/>
              <a:rect l="l" t="t" r="r" b="b"/>
              <a:pathLst>
                <a:path w="1945109" h="2908489" extrusionOk="0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/>
              <a:ahLst/>
              <a:cxnLst/>
              <a:rect l="l" t="t" r="r" b="b"/>
              <a:pathLst>
                <a:path w="1848598" h="2897974" extrusionOk="0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/>
              <a:ahLst/>
              <a:cxnLst/>
              <a:rect l="l" t="t" r="r" b="b"/>
              <a:pathLst>
                <a:path w="1945109" h="2908489" extrusionOk="0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6"/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375" name="Google Shape;375;p6"/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/>
                <a:ahLst/>
                <a:cxnLst/>
                <a:rect l="l" t="t" r="r" b="b"/>
                <a:pathLst>
                  <a:path w="4692002" h="2246990" extrusionOk="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6" name="Google Shape;376;p6"/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77" name="Google Shape;377;p6"/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560" h="1991648" extrusionOk="0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rgbClr val="B9EA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6"/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765" h="2174414" extrusionOk="0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rgbClr val="B9EA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6"/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4" h="1025288" extrusionOk="0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6"/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934" h="492045" extrusionOk="0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6"/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923" h="1425592" extrusionOk="0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6"/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63" h="1367064" extrusionOk="0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6"/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558" h="410891" extrusionOk="0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6"/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27" h="155590" extrusionOk="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85" name="Google Shape;385;p6"/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/>
              <a:ahLst/>
              <a:cxnLst/>
              <a:rect l="l" t="t" r="r" b="b"/>
              <a:pathLst>
                <a:path w="268686" h="1626659" extrusionOk="0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/>
              <a:ahLst/>
              <a:cxnLst/>
              <a:rect l="l" t="t" r="r" b="b"/>
              <a:pathLst>
                <a:path w="1540263" h="408223" extrusionOk="0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/>
              <a:ahLst/>
              <a:cxnLst/>
              <a:rect l="l" t="t" r="r" b="b"/>
              <a:pathLst>
                <a:path w="1751658" h="364513" extrusionOk="0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/>
              <a:ahLst/>
              <a:cxnLst/>
              <a:rect l="l" t="t" r="r" b="b"/>
              <a:pathLst>
                <a:path w="1719801" h="596211" extrusionOk="0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/>
              <a:ahLst/>
              <a:cxnLst/>
              <a:rect l="l" t="t" r="r" b="b"/>
              <a:pathLst>
                <a:path w="1744874" h="335428" extrusionOk="0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/>
              <a:ahLst/>
              <a:cxnLst/>
              <a:rect l="l" t="t" r="r" b="b"/>
              <a:pathLst>
                <a:path w="1802552" h="445139" extrusionOk="0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6"/>
          <p:cNvGrpSpPr/>
          <p:nvPr/>
        </p:nvGrpSpPr>
        <p:grpSpPr>
          <a:xfrm>
            <a:off x="3999405" y="1567107"/>
            <a:ext cx="4416569" cy="1593409"/>
            <a:chOff x="8070434" y="1615052"/>
            <a:chExt cx="2925465" cy="1593409"/>
          </a:xfrm>
        </p:grpSpPr>
        <p:sp>
          <p:nvSpPr>
            <p:cNvPr id="392" name="Google Shape;392;p6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6"/>
          <p:cNvSpPr txBox="1"/>
          <p:nvPr/>
        </p:nvSpPr>
        <p:spPr>
          <a:xfrm>
            <a:off x="3999404" y="3378716"/>
            <a:ext cx="44165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"/>
          <p:cNvSpPr txBox="1"/>
          <p:nvPr/>
        </p:nvSpPr>
        <p:spPr>
          <a:xfrm>
            <a:off x="3999404" y="4081874"/>
            <a:ext cx="44165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604582" y="3242521"/>
            <a:ext cx="29708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604581" y="2363812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"/>
          <p:cNvSpPr txBox="1"/>
          <p:nvPr/>
        </p:nvSpPr>
        <p:spPr>
          <a:xfrm>
            <a:off x="604581" y="560499"/>
            <a:ext cx="338273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"/>
          <p:cNvSpPr txBox="1"/>
          <p:nvPr/>
        </p:nvSpPr>
        <p:spPr>
          <a:xfrm>
            <a:off x="3999404" y="4785032"/>
            <a:ext cx="44165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"/>
          <p:cNvSpPr txBox="1"/>
          <p:nvPr/>
        </p:nvSpPr>
        <p:spPr>
          <a:xfrm>
            <a:off x="3999404" y="5488190"/>
            <a:ext cx="44165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"/>
          <p:cNvSpPr txBox="1">
            <a:spLocks noGrp="1"/>
          </p:cNvSpPr>
          <p:nvPr>
            <p:ph type="body" idx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4677019" y="2982047"/>
            <a:ext cx="2675648" cy="2279631"/>
          </a:xfrm>
          <a:custGeom>
            <a:avLst/>
            <a:gdLst/>
            <a:ahLst/>
            <a:cxnLst/>
            <a:rect l="l" t="t" r="r" b="b"/>
            <a:pathLst>
              <a:path w="5436956" h="4632243" extrusionOk="0">
                <a:moveTo>
                  <a:pt x="3759264" y="4181400"/>
                </a:moveTo>
                <a:cubicBezTo>
                  <a:pt x="3761772" y="4182889"/>
                  <a:pt x="3762399" y="4186493"/>
                  <a:pt x="3761145" y="4193075"/>
                </a:cubicBezTo>
                <a:cubicBezTo>
                  <a:pt x="3734191" y="4218148"/>
                  <a:pt x="3732938" y="4225043"/>
                  <a:pt x="3688434" y="4265160"/>
                </a:cubicBezTo>
                <a:cubicBezTo>
                  <a:pt x="3675897" y="4278323"/>
                  <a:pt x="3661480" y="4289606"/>
                  <a:pt x="3645809" y="4292113"/>
                </a:cubicBezTo>
                <a:cubicBezTo>
                  <a:pt x="3555547" y="4306530"/>
                  <a:pt x="3294161" y="4337871"/>
                  <a:pt x="3201392" y="4328468"/>
                </a:cubicBezTo>
                <a:cubicBezTo>
                  <a:pt x="3346188" y="4279577"/>
                  <a:pt x="3636407" y="4218148"/>
                  <a:pt x="3746101" y="4182419"/>
                </a:cubicBezTo>
                <a:cubicBezTo>
                  <a:pt x="3752369" y="4180538"/>
                  <a:pt x="3756757" y="4179911"/>
                  <a:pt x="3759264" y="4181400"/>
                </a:cubicBezTo>
                <a:close/>
                <a:moveTo>
                  <a:pt x="3734426" y="3938741"/>
                </a:moveTo>
                <a:cubicBezTo>
                  <a:pt x="3736855" y="3939838"/>
                  <a:pt x="3737952" y="3943286"/>
                  <a:pt x="3737952" y="3949867"/>
                </a:cubicBezTo>
                <a:cubicBezTo>
                  <a:pt x="3736072" y="3974940"/>
                  <a:pt x="3732311" y="4018191"/>
                  <a:pt x="3724789" y="4051413"/>
                </a:cubicBezTo>
                <a:cubicBezTo>
                  <a:pt x="3717894" y="4072098"/>
                  <a:pt x="3715387" y="4077113"/>
                  <a:pt x="3701597" y="4082128"/>
                </a:cubicBezTo>
                <a:cubicBezTo>
                  <a:pt x="3623243" y="4108454"/>
                  <a:pt x="3340547" y="4149824"/>
                  <a:pt x="3256552" y="4152958"/>
                </a:cubicBezTo>
                <a:cubicBezTo>
                  <a:pt x="3352456" y="4084008"/>
                  <a:pt x="3629512" y="3989984"/>
                  <a:pt x="3722909" y="3941719"/>
                </a:cubicBezTo>
                <a:cubicBezTo>
                  <a:pt x="3728237" y="3938898"/>
                  <a:pt x="3731998" y="3937644"/>
                  <a:pt x="3734426" y="3938741"/>
                </a:cubicBezTo>
                <a:close/>
                <a:moveTo>
                  <a:pt x="1377337" y="3725465"/>
                </a:moveTo>
                <a:cubicBezTo>
                  <a:pt x="1376084" y="3734868"/>
                  <a:pt x="1376711" y="3743016"/>
                  <a:pt x="1376711" y="3750538"/>
                </a:cubicBezTo>
                <a:cubicBezTo>
                  <a:pt x="1375457" y="3810086"/>
                  <a:pt x="1390500" y="3868381"/>
                  <a:pt x="1387993" y="3927929"/>
                </a:cubicBezTo>
                <a:cubicBezTo>
                  <a:pt x="1386740" y="3962404"/>
                  <a:pt x="1391754" y="3995626"/>
                  <a:pt x="1398022" y="4028848"/>
                </a:cubicBezTo>
                <a:cubicBezTo>
                  <a:pt x="1403037" y="4047652"/>
                  <a:pt x="1411185" y="4065830"/>
                  <a:pt x="1429991" y="4075859"/>
                </a:cubicBezTo>
                <a:cubicBezTo>
                  <a:pt x="1429991" y="4079620"/>
                  <a:pt x="1430617" y="4083381"/>
                  <a:pt x="1435632" y="4084008"/>
                </a:cubicBezTo>
                <a:cubicBezTo>
                  <a:pt x="1441900" y="4091530"/>
                  <a:pt x="1448168" y="4099052"/>
                  <a:pt x="1454436" y="4106573"/>
                </a:cubicBezTo>
                <a:cubicBezTo>
                  <a:pt x="1544699" y="4211880"/>
                  <a:pt x="1665049" y="4272055"/>
                  <a:pt x="1789160" y="4324081"/>
                </a:cubicBezTo>
                <a:cubicBezTo>
                  <a:pt x="1866259" y="4356677"/>
                  <a:pt x="1947747" y="4379869"/>
                  <a:pt x="2029233" y="4398046"/>
                </a:cubicBezTo>
                <a:cubicBezTo>
                  <a:pt x="2140181" y="4423120"/>
                  <a:pt x="2251756" y="4448192"/>
                  <a:pt x="2365211" y="4460729"/>
                </a:cubicBezTo>
                <a:cubicBezTo>
                  <a:pt x="2400939" y="4464490"/>
                  <a:pt x="2436042" y="4472012"/>
                  <a:pt x="2471771" y="4474519"/>
                </a:cubicBezTo>
                <a:cubicBezTo>
                  <a:pt x="2625969" y="4486429"/>
                  <a:pt x="2780167" y="4492070"/>
                  <a:pt x="2934993" y="4483922"/>
                </a:cubicBezTo>
                <a:cubicBezTo>
                  <a:pt x="3173813" y="4471385"/>
                  <a:pt x="3406364" y="4428134"/>
                  <a:pt x="3630140" y="4342886"/>
                </a:cubicBezTo>
                <a:cubicBezTo>
                  <a:pt x="3699090" y="4317186"/>
                  <a:pt x="3768041" y="4291486"/>
                  <a:pt x="3826962" y="4245102"/>
                </a:cubicBezTo>
                <a:cubicBezTo>
                  <a:pt x="3848275" y="4228178"/>
                  <a:pt x="3864572" y="4209373"/>
                  <a:pt x="3869586" y="4181166"/>
                </a:cubicBezTo>
                <a:cubicBezTo>
                  <a:pt x="3881496" y="4107827"/>
                  <a:pt x="3895287" y="4035116"/>
                  <a:pt x="3907195" y="3961778"/>
                </a:cubicBezTo>
                <a:cubicBezTo>
                  <a:pt x="3917225" y="3903483"/>
                  <a:pt x="3926000" y="3844562"/>
                  <a:pt x="3935403" y="3786267"/>
                </a:cubicBezTo>
                <a:cubicBezTo>
                  <a:pt x="3941044" y="3768089"/>
                  <a:pt x="3942298" y="3749284"/>
                  <a:pt x="3944178" y="3729853"/>
                </a:cubicBezTo>
                <a:cubicBezTo>
                  <a:pt x="3936656" y="3729226"/>
                  <a:pt x="3932895" y="3733614"/>
                  <a:pt x="3928508" y="3736748"/>
                </a:cubicBezTo>
                <a:cubicBezTo>
                  <a:pt x="3867079" y="3778118"/>
                  <a:pt x="3800636" y="3808206"/>
                  <a:pt x="3731685" y="3833279"/>
                </a:cubicBezTo>
                <a:cubicBezTo>
                  <a:pt x="3448988" y="3936704"/>
                  <a:pt x="3154381" y="3983089"/>
                  <a:pt x="2856640" y="4006909"/>
                </a:cubicBezTo>
                <a:cubicBezTo>
                  <a:pt x="2667339" y="4021953"/>
                  <a:pt x="2476785" y="4020699"/>
                  <a:pt x="2287484" y="4000641"/>
                </a:cubicBezTo>
                <a:cubicBezTo>
                  <a:pt x="2182178" y="3989358"/>
                  <a:pt x="2077499" y="3974941"/>
                  <a:pt x="1974073" y="3952375"/>
                </a:cubicBezTo>
                <a:cubicBezTo>
                  <a:pt x="1811725" y="3916646"/>
                  <a:pt x="1655020" y="3864620"/>
                  <a:pt x="1505209" y="3791282"/>
                </a:cubicBezTo>
                <a:cubicBezTo>
                  <a:pt x="1462585" y="3770597"/>
                  <a:pt x="1420588" y="3747404"/>
                  <a:pt x="1377337" y="3725465"/>
                </a:cubicBezTo>
                <a:close/>
                <a:moveTo>
                  <a:pt x="3832602" y="3490641"/>
                </a:moveTo>
                <a:cubicBezTo>
                  <a:pt x="3835109" y="3492130"/>
                  <a:pt x="3835736" y="3495734"/>
                  <a:pt x="3834483" y="3502315"/>
                </a:cubicBezTo>
                <a:cubicBezTo>
                  <a:pt x="3807529" y="3527389"/>
                  <a:pt x="3806276" y="3534283"/>
                  <a:pt x="3761771" y="3574400"/>
                </a:cubicBezTo>
                <a:cubicBezTo>
                  <a:pt x="3749235" y="3587563"/>
                  <a:pt x="3734818" y="3598846"/>
                  <a:pt x="3719147" y="3601354"/>
                </a:cubicBezTo>
                <a:cubicBezTo>
                  <a:pt x="3628885" y="3616397"/>
                  <a:pt x="3367499" y="3647739"/>
                  <a:pt x="3274730" y="3637709"/>
                </a:cubicBezTo>
                <a:cubicBezTo>
                  <a:pt x="3419526" y="3588817"/>
                  <a:pt x="3709745" y="3527389"/>
                  <a:pt x="3819439" y="3491659"/>
                </a:cubicBezTo>
                <a:cubicBezTo>
                  <a:pt x="3825707" y="3489779"/>
                  <a:pt x="3830095" y="3489152"/>
                  <a:pt x="3832602" y="3490641"/>
                </a:cubicBezTo>
                <a:close/>
                <a:moveTo>
                  <a:pt x="3845375" y="3254877"/>
                </a:moveTo>
                <a:cubicBezTo>
                  <a:pt x="3847803" y="3255974"/>
                  <a:pt x="3848900" y="3259422"/>
                  <a:pt x="3848900" y="3266003"/>
                </a:cubicBezTo>
                <a:cubicBezTo>
                  <a:pt x="3847020" y="3291077"/>
                  <a:pt x="3843259" y="3334328"/>
                  <a:pt x="3835737" y="3367549"/>
                </a:cubicBezTo>
                <a:cubicBezTo>
                  <a:pt x="3828842" y="3388234"/>
                  <a:pt x="3826335" y="3393248"/>
                  <a:pt x="3812545" y="3398263"/>
                </a:cubicBezTo>
                <a:cubicBezTo>
                  <a:pt x="3733565" y="3423963"/>
                  <a:pt x="3450867" y="3465960"/>
                  <a:pt x="3367500" y="3469094"/>
                </a:cubicBezTo>
                <a:cubicBezTo>
                  <a:pt x="3463404" y="3400144"/>
                  <a:pt x="3740460" y="3306120"/>
                  <a:pt x="3833857" y="3257855"/>
                </a:cubicBezTo>
                <a:cubicBezTo>
                  <a:pt x="3839185" y="3255034"/>
                  <a:pt x="3842946" y="3253780"/>
                  <a:pt x="3845375" y="3254877"/>
                </a:cubicBezTo>
                <a:close/>
                <a:moveTo>
                  <a:pt x="3874678" y="2989653"/>
                </a:moveTo>
                <a:cubicBezTo>
                  <a:pt x="3877891" y="2990671"/>
                  <a:pt x="3879301" y="2993962"/>
                  <a:pt x="3878988" y="3000230"/>
                </a:cubicBezTo>
                <a:cubicBezTo>
                  <a:pt x="3876480" y="3025303"/>
                  <a:pt x="3872093" y="3068554"/>
                  <a:pt x="3862690" y="3102402"/>
                </a:cubicBezTo>
                <a:cubicBezTo>
                  <a:pt x="3853915" y="3123088"/>
                  <a:pt x="3850780" y="3128729"/>
                  <a:pt x="3833229" y="3133743"/>
                </a:cubicBezTo>
                <a:cubicBezTo>
                  <a:pt x="3730430" y="3162577"/>
                  <a:pt x="3362486" y="3213350"/>
                  <a:pt x="3254045" y="3219618"/>
                </a:cubicBezTo>
                <a:cubicBezTo>
                  <a:pt x="3378157" y="3147533"/>
                  <a:pt x="3738580" y="3044108"/>
                  <a:pt x="3859556" y="2992708"/>
                </a:cubicBezTo>
                <a:cubicBezTo>
                  <a:pt x="3866451" y="2989888"/>
                  <a:pt x="3871466" y="2988634"/>
                  <a:pt x="3874678" y="2989653"/>
                </a:cubicBezTo>
                <a:close/>
                <a:moveTo>
                  <a:pt x="3912210" y="2744877"/>
                </a:moveTo>
                <a:cubicBezTo>
                  <a:pt x="3915344" y="2746209"/>
                  <a:pt x="3916598" y="2750127"/>
                  <a:pt x="3915971" y="2757649"/>
                </a:cubicBezTo>
                <a:cubicBezTo>
                  <a:pt x="3912210" y="2786483"/>
                  <a:pt x="3905315" y="2836629"/>
                  <a:pt x="3894032" y="2874865"/>
                </a:cubicBezTo>
                <a:cubicBezTo>
                  <a:pt x="3884003" y="2898685"/>
                  <a:pt x="3880869" y="2904953"/>
                  <a:pt x="3862691" y="2909341"/>
                </a:cubicBezTo>
                <a:cubicBezTo>
                  <a:pt x="3759265" y="2936294"/>
                  <a:pt x="3362486" y="2986440"/>
                  <a:pt x="3254045" y="2986440"/>
                </a:cubicBezTo>
                <a:cubicBezTo>
                  <a:pt x="3381291" y="2910594"/>
                  <a:pt x="3773682" y="2799646"/>
                  <a:pt x="3897166" y="2747620"/>
                </a:cubicBezTo>
                <a:cubicBezTo>
                  <a:pt x="3904062" y="2744799"/>
                  <a:pt x="3909076" y="2743545"/>
                  <a:pt x="3912210" y="2744877"/>
                </a:cubicBezTo>
                <a:close/>
                <a:moveTo>
                  <a:pt x="1019421" y="2698102"/>
                </a:moveTo>
                <a:cubicBezTo>
                  <a:pt x="999989" y="2731324"/>
                  <a:pt x="959246" y="2751382"/>
                  <a:pt x="956738" y="2788364"/>
                </a:cubicBezTo>
                <a:cubicBezTo>
                  <a:pt x="951097" y="2898685"/>
                  <a:pt x="1026316" y="3098642"/>
                  <a:pt x="1091506" y="3135625"/>
                </a:cubicBezTo>
                <a:cubicBezTo>
                  <a:pt x="1040733" y="2851047"/>
                  <a:pt x="1018794" y="2707504"/>
                  <a:pt x="1019421" y="2698102"/>
                </a:cubicBezTo>
                <a:close/>
                <a:moveTo>
                  <a:pt x="3969407" y="2450741"/>
                </a:moveTo>
                <a:cubicBezTo>
                  <a:pt x="3972541" y="2452856"/>
                  <a:pt x="3973325" y="2458028"/>
                  <a:pt x="3971758" y="2467430"/>
                </a:cubicBezTo>
                <a:cubicBezTo>
                  <a:pt x="3963609" y="2502532"/>
                  <a:pt x="3950446" y="2563334"/>
                  <a:pt x="3932895" y="2609718"/>
                </a:cubicBezTo>
                <a:cubicBezTo>
                  <a:pt x="3919105" y="2637299"/>
                  <a:pt x="3915344" y="2644820"/>
                  <a:pt x="3895285" y="2648581"/>
                </a:cubicBezTo>
                <a:cubicBezTo>
                  <a:pt x="3782457" y="2669266"/>
                  <a:pt x="3358098" y="2731949"/>
                  <a:pt x="3243389" y="2719412"/>
                </a:cubicBezTo>
                <a:cubicBezTo>
                  <a:pt x="3388185" y="2640433"/>
                  <a:pt x="3815679" y="2502532"/>
                  <a:pt x="3952953" y="2452386"/>
                </a:cubicBezTo>
                <a:cubicBezTo>
                  <a:pt x="3960788" y="2449566"/>
                  <a:pt x="3966273" y="2448625"/>
                  <a:pt x="3969407" y="2450741"/>
                </a:cubicBezTo>
                <a:close/>
                <a:moveTo>
                  <a:pt x="4468830" y="2219836"/>
                </a:moveTo>
                <a:cubicBezTo>
                  <a:pt x="4422445" y="2234879"/>
                  <a:pt x="4384208" y="2244281"/>
                  <a:pt x="4328421" y="2259952"/>
                </a:cubicBezTo>
                <a:cubicBezTo>
                  <a:pt x="4312124" y="2261832"/>
                  <a:pt x="4308362" y="2268100"/>
                  <a:pt x="4307109" y="2282518"/>
                </a:cubicBezTo>
                <a:cubicBezTo>
                  <a:pt x="4295199" y="2418538"/>
                  <a:pt x="4212459" y="3053510"/>
                  <a:pt x="4211205" y="3076703"/>
                </a:cubicBezTo>
                <a:cubicBezTo>
                  <a:pt x="4313377" y="2993962"/>
                  <a:pt x="4434354" y="2575244"/>
                  <a:pt x="4481366" y="2277503"/>
                </a:cubicBezTo>
                <a:cubicBezTo>
                  <a:pt x="4484500" y="2250550"/>
                  <a:pt x="4483247" y="2214820"/>
                  <a:pt x="4468830" y="2219836"/>
                </a:cubicBezTo>
                <a:close/>
                <a:moveTo>
                  <a:pt x="1743324" y="2190061"/>
                </a:moveTo>
                <a:cubicBezTo>
                  <a:pt x="1742618" y="2189591"/>
                  <a:pt x="1741208" y="2190061"/>
                  <a:pt x="1738387" y="2191001"/>
                </a:cubicBezTo>
                <a:cubicBezTo>
                  <a:pt x="1503329" y="2306964"/>
                  <a:pt x="1256987" y="2404748"/>
                  <a:pt x="1026943" y="2523845"/>
                </a:cubicBezTo>
                <a:cubicBezTo>
                  <a:pt x="1137263" y="2494384"/>
                  <a:pt x="1719583" y="2270608"/>
                  <a:pt x="1728985" y="2257445"/>
                </a:cubicBezTo>
                <a:cubicBezTo>
                  <a:pt x="1744029" y="2238013"/>
                  <a:pt x="1744029" y="2218582"/>
                  <a:pt x="1744029" y="2194762"/>
                </a:cubicBezTo>
                <a:cubicBezTo>
                  <a:pt x="1744029" y="2191942"/>
                  <a:pt x="1744029" y="2190531"/>
                  <a:pt x="1743324" y="2190061"/>
                </a:cubicBezTo>
                <a:close/>
                <a:moveTo>
                  <a:pt x="3991816" y="2167260"/>
                </a:moveTo>
                <a:cubicBezTo>
                  <a:pt x="3994950" y="2168749"/>
                  <a:pt x="3996204" y="2173136"/>
                  <a:pt x="3995577" y="2181598"/>
                </a:cubicBezTo>
                <a:cubicBezTo>
                  <a:pt x="3991816" y="2213567"/>
                  <a:pt x="3984921" y="2268727"/>
                  <a:pt x="3973638" y="2310724"/>
                </a:cubicBezTo>
                <a:cubicBezTo>
                  <a:pt x="3963609" y="2336424"/>
                  <a:pt x="3960475" y="2343319"/>
                  <a:pt x="3942297" y="2348960"/>
                </a:cubicBezTo>
                <a:cubicBezTo>
                  <a:pt x="3839498" y="2379047"/>
                  <a:pt x="3447733" y="2474952"/>
                  <a:pt x="3338666" y="2474952"/>
                </a:cubicBezTo>
                <a:cubicBezTo>
                  <a:pt x="3466538" y="2390958"/>
                  <a:pt x="3852661" y="2227983"/>
                  <a:pt x="3976773" y="2170316"/>
                </a:cubicBezTo>
                <a:cubicBezTo>
                  <a:pt x="3983667" y="2167182"/>
                  <a:pt x="3988682" y="2165771"/>
                  <a:pt x="3991816" y="2167260"/>
                </a:cubicBezTo>
                <a:close/>
                <a:moveTo>
                  <a:pt x="1701581" y="2009047"/>
                </a:moveTo>
                <a:cubicBezTo>
                  <a:pt x="1697056" y="2009889"/>
                  <a:pt x="1691689" y="2011887"/>
                  <a:pt x="1685107" y="2014864"/>
                </a:cubicBezTo>
                <a:cubicBezTo>
                  <a:pt x="1547206" y="2075039"/>
                  <a:pt x="865849" y="2372153"/>
                  <a:pt x="813196" y="2404748"/>
                </a:cubicBezTo>
                <a:cubicBezTo>
                  <a:pt x="853940" y="2404748"/>
                  <a:pt x="1628693" y="2132707"/>
                  <a:pt x="1713314" y="2087575"/>
                </a:cubicBezTo>
                <a:cubicBezTo>
                  <a:pt x="1741521" y="2071905"/>
                  <a:pt x="1741521" y="2071905"/>
                  <a:pt x="1729612" y="2037430"/>
                </a:cubicBezTo>
                <a:cubicBezTo>
                  <a:pt x="1721150" y="2014394"/>
                  <a:pt x="1715156" y="2006520"/>
                  <a:pt x="1701581" y="2009047"/>
                </a:cubicBezTo>
                <a:close/>
                <a:moveTo>
                  <a:pt x="2284350" y="1944660"/>
                </a:moveTo>
                <a:cubicBezTo>
                  <a:pt x="2153971" y="2037430"/>
                  <a:pt x="2041143" y="2104500"/>
                  <a:pt x="1891959" y="2200404"/>
                </a:cubicBezTo>
                <a:cubicBezTo>
                  <a:pt x="1933956" y="2196643"/>
                  <a:pt x="2172776" y="2119544"/>
                  <a:pt x="2245487" y="2095098"/>
                </a:cubicBezTo>
                <a:cubicBezTo>
                  <a:pt x="2254263" y="2091964"/>
                  <a:pt x="2253636" y="2091337"/>
                  <a:pt x="2256770" y="2082561"/>
                </a:cubicBezTo>
                <a:cubicBezTo>
                  <a:pt x="2264919" y="2051220"/>
                  <a:pt x="2276828" y="1995433"/>
                  <a:pt x="2284350" y="1944660"/>
                </a:cubicBezTo>
                <a:close/>
                <a:moveTo>
                  <a:pt x="4217624" y="1786406"/>
                </a:moveTo>
                <a:cubicBezTo>
                  <a:pt x="4214428" y="1788708"/>
                  <a:pt x="4210265" y="1794379"/>
                  <a:pt x="4204937" y="1804251"/>
                </a:cubicBezTo>
                <a:cubicBezTo>
                  <a:pt x="4145389" y="1885112"/>
                  <a:pt x="4062648" y="1963465"/>
                  <a:pt x="3956715" y="2024266"/>
                </a:cubicBezTo>
                <a:cubicBezTo>
                  <a:pt x="3860811" y="2077546"/>
                  <a:pt x="3656466" y="2182226"/>
                  <a:pt x="3549280" y="2214194"/>
                </a:cubicBezTo>
                <a:cubicBezTo>
                  <a:pt x="3295416" y="2304456"/>
                  <a:pt x="3228346" y="2320127"/>
                  <a:pt x="2944395" y="2355856"/>
                </a:cubicBezTo>
                <a:cubicBezTo>
                  <a:pt x="2825926" y="2371526"/>
                  <a:pt x="2654176" y="2381556"/>
                  <a:pt x="2508126" y="2381556"/>
                </a:cubicBezTo>
                <a:cubicBezTo>
                  <a:pt x="2399686" y="2381556"/>
                  <a:pt x="2115108" y="2328276"/>
                  <a:pt x="2082513" y="2314486"/>
                </a:cubicBezTo>
                <a:cubicBezTo>
                  <a:pt x="2024219" y="2290040"/>
                  <a:pt x="1962163" y="2320127"/>
                  <a:pt x="1903242" y="2338305"/>
                </a:cubicBezTo>
                <a:cubicBezTo>
                  <a:pt x="1881930" y="2344573"/>
                  <a:pt x="1423096" y="2557066"/>
                  <a:pt x="1282687" y="2629151"/>
                </a:cubicBezTo>
                <a:cubicBezTo>
                  <a:pt x="1238182" y="2652343"/>
                  <a:pt x="1220631" y="2676163"/>
                  <a:pt x="1223139" y="2729442"/>
                </a:cubicBezTo>
                <a:cubicBezTo>
                  <a:pt x="1233794" y="2937548"/>
                  <a:pt x="1231914" y="3145654"/>
                  <a:pt x="1250718" y="3353133"/>
                </a:cubicBezTo>
                <a:cubicBezTo>
                  <a:pt x="1253853" y="3389488"/>
                  <a:pt x="1243197" y="3446529"/>
                  <a:pt x="1281433" y="3476616"/>
                </a:cubicBezTo>
                <a:cubicBezTo>
                  <a:pt x="1317789" y="3521747"/>
                  <a:pt x="1362920" y="3554969"/>
                  <a:pt x="1419334" y="3581923"/>
                </a:cubicBezTo>
                <a:cubicBezTo>
                  <a:pt x="1490165" y="3624547"/>
                  <a:pt x="1528401" y="3638963"/>
                  <a:pt x="1589203" y="3664037"/>
                </a:cubicBezTo>
                <a:cubicBezTo>
                  <a:pt x="1665676" y="3695377"/>
                  <a:pt x="1773490" y="3738002"/>
                  <a:pt x="1853723" y="3759314"/>
                </a:cubicBezTo>
                <a:cubicBezTo>
                  <a:pt x="1919539" y="3776865"/>
                  <a:pt x="2388403" y="3833279"/>
                  <a:pt x="2486187" y="3837667"/>
                </a:cubicBezTo>
                <a:cubicBezTo>
                  <a:pt x="2711217" y="3848949"/>
                  <a:pt x="3232107" y="3813220"/>
                  <a:pt x="3468419" y="3766208"/>
                </a:cubicBezTo>
                <a:cubicBezTo>
                  <a:pt x="3705359" y="3708541"/>
                  <a:pt x="3984295" y="3582549"/>
                  <a:pt x="4012502" y="3485392"/>
                </a:cubicBezTo>
                <a:cubicBezTo>
                  <a:pt x="4031934" y="3415187"/>
                  <a:pt x="4198669" y="2065010"/>
                  <a:pt x="4211205" y="1947794"/>
                </a:cubicBezTo>
                <a:cubicBezTo>
                  <a:pt x="4215044" y="1919274"/>
                  <a:pt x="4240000" y="1770295"/>
                  <a:pt x="4217624" y="1786406"/>
                </a:cubicBezTo>
                <a:close/>
                <a:moveTo>
                  <a:pt x="1623405" y="1784291"/>
                </a:moveTo>
                <a:cubicBezTo>
                  <a:pt x="1619644" y="1784663"/>
                  <a:pt x="1614590" y="1786073"/>
                  <a:pt x="1607381" y="1788581"/>
                </a:cubicBezTo>
                <a:cubicBezTo>
                  <a:pt x="1480136" y="1832459"/>
                  <a:pt x="692219" y="2140229"/>
                  <a:pt x="611986" y="2178465"/>
                </a:cubicBezTo>
                <a:cubicBezTo>
                  <a:pt x="606344" y="2180972"/>
                  <a:pt x="599449" y="2182853"/>
                  <a:pt x="597569" y="2191628"/>
                </a:cubicBezTo>
                <a:cubicBezTo>
                  <a:pt x="601330" y="2191628"/>
                  <a:pt x="603837" y="2191628"/>
                  <a:pt x="605717" y="2191001"/>
                </a:cubicBezTo>
                <a:cubicBezTo>
                  <a:pt x="684071" y="2167809"/>
                  <a:pt x="1523387" y="1896395"/>
                  <a:pt x="1621798" y="1855024"/>
                </a:cubicBezTo>
                <a:cubicBezTo>
                  <a:pt x="1639976" y="1848129"/>
                  <a:pt x="1660661" y="1847502"/>
                  <a:pt x="1645617" y="1807385"/>
                </a:cubicBezTo>
                <a:cubicBezTo>
                  <a:pt x="1634335" y="1791402"/>
                  <a:pt x="1634687" y="1783175"/>
                  <a:pt x="1623405" y="1784291"/>
                </a:cubicBezTo>
                <a:close/>
                <a:moveTo>
                  <a:pt x="4381701" y="1740943"/>
                </a:moveTo>
                <a:cubicBezTo>
                  <a:pt x="4370419" y="1740943"/>
                  <a:pt x="4364776" y="1743450"/>
                  <a:pt x="4364150" y="1755986"/>
                </a:cubicBezTo>
                <a:cubicBezTo>
                  <a:pt x="4348479" y="1883231"/>
                  <a:pt x="4339704" y="1944033"/>
                  <a:pt x="4327168" y="2038684"/>
                </a:cubicBezTo>
                <a:cubicBezTo>
                  <a:pt x="4322153" y="2073786"/>
                  <a:pt x="4322780" y="2073786"/>
                  <a:pt x="4359762" y="2071905"/>
                </a:cubicBezTo>
                <a:cubicBezTo>
                  <a:pt x="4385462" y="2071278"/>
                  <a:pt x="4458173" y="2066264"/>
                  <a:pt x="4465695" y="2065637"/>
                </a:cubicBezTo>
                <a:cubicBezTo>
                  <a:pt x="4487008" y="2065637"/>
                  <a:pt x="4495783" y="2057488"/>
                  <a:pt x="4495156" y="2033669"/>
                </a:cubicBezTo>
                <a:cubicBezTo>
                  <a:pt x="4493276" y="1988538"/>
                  <a:pt x="4518348" y="1813027"/>
                  <a:pt x="4517095" y="1769776"/>
                </a:cubicBezTo>
                <a:cubicBezTo>
                  <a:pt x="4518975" y="1740943"/>
                  <a:pt x="4518975" y="1740943"/>
                  <a:pt x="4490769" y="1740943"/>
                </a:cubicBezTo>
                <a:cubicBezTo>
                  <a:pt x="4454413" y="1740943"/>
                  <a:pt x="4418057" y="1740943"/>
                  <a:pt x="4381701" y="1740943"/>
                </a:cubicBezTo>
                <a:close/>
                <a:moveTo>
                  <a:pt x="1528715" y="1569349"/>
                </a:moveTo>
                <a:cubicBezTo>
                  <a:pt x="1521193" y="1567312"/>
                  <a:pt x="1511477" y="1571387"/>
                  <a:pt x="1494553" y="1577969"/>
                </a:cubicBezTo>
                <a:cubicBezTo>
                  <a:pt x="1411185" y="1610563"/>
                  <a:pt x="566855" y="1959077"/>
                  <a:pt x="549930" y="1981016"/>
                </a:cubicBezTo>
                <a:cubicBezTo>
                  <a:pt x="613866" y="1972240"/>
                  <a:pt x="1430617" y="1687663"/>
                  <a:pt x="1518999" y="1651934"/>
                </a:cubicBezTo>
                <a:cubicBezTo>
                  <a:pt x="1555355" y="1637517"/>
                  <a:pt x="1564757" y="1636890"/>
                  <a:pt x="1549714" y="1597400"/>
                </a:cubicBezTo>
                <a:cubicBezTo>
                  <a:pt x="1541565" y="1579535"/>
                  <a:pt x="1536237" y="1571387"/>
                  <a:pt x="1528715" y="1569349"/>
                </a:cubicBezTo>
                <a:close/>
                <a:moveTo>
                  <a:pt x="3285936" y="1396581"/>
                </a:moveTo>
                <a:cubicBezTo>
                  <a:pt x="3282096" y="1396973"/>
                  <a:pt x="3279433" y="1399010"/>
                  <a:pt x="3274105" y="1403085"/>
                </a:cubicBezTo>
                <a:cubicBezTo>
                  <a:pt x="3241509" y="1428784"/>
                  <a:pt x="3208914" y="1455111"/>
                  <a:pt x="3180708" y="1486452"/>
                </a:cubicBezTo>
                <a:cubicBezTo>
                  <a:pt x="3170052" y="1498362"/>
                  <a:pt x="3162530" y="1505883"/>
                  <a:pt x="3186976" y="1512152"/>
                </a:cubicBezTo>
                <a:cubicBezTo>
                  <a:pt x="3257180" y="1530330"/>
                  <a:pt x="3536743" y="1607429"/>
                  <a:pt x="3667749" y="1646292"/>
                </a:cubicBezTo>
                <a:cubicBezTo>
                  <a:pt x="3699090" y="1651934"/>
                  <a:pt x="3699090" y="1651934"/>
                  <a:pt x="3703478" y="1639397"/>
                </a:cubicBezTo>
                <a:cubicBezTo>
                  <a:pt x="3714134" y="1611190"/>
                  <a:pt x="3731685" y="1559790"/>
                  <a:pt x="3736699" y="1546627"/>
                </a:cubicBezTo>
                <a:cubicBezTo>
                  <a:pt x="3746729" y="1524062"/>
                  <a:pt x="3744849" y="1518420"/>
                  <a:pt x="3725417" y="1513405"/>
                </a:cubicBezTo>
                <a:cubicBezTo>
                  <a:pt x="3680913" y="1499615"/>
                  <a:pt x="3401976" y="1418129"/>
                  <a:pt x="3304818" y="1399950"/>
                </a:cubicBezTo>
                <a:cubicBezTo>
                  <a:pt x="3294789" y="1397443"/>
                  <a:pt x="3289775" y="1396189"/>
                  <a:pt x="3285936" y="1396581"/>
                </a:cubicBezTo>
                <a:close/>
                <a:moveTo>
                  <a:pt x="1412439" y="1365554"/>
                </a:moveTo>
                <a:cubicBezTo>
                  <a:pt x="1403977" y="1362968"/>
                  <a:pt x="1391127" y="1367356"/>
                  <a:pt x="1367934" y="1376758"/>
                </a:cubicBezTo>
                <a:cubicBezTo>
                  <a:pt x="1309014" y="1399950"/>
                  <a:pt x="578138" y="1696438"/>
                  <a:pt x="527992" y="1716496"/>
                </a:cubicBezTo>
                <a:cubicBezTo>
                  <a:pt x="539901" y="1719630"/>
                  <a:pt x="1305252" y="1493347"/>
                  <a:pt x="1418080" y="1446962"/>
                </a:cubicBezTo>
                <a:cubicBezTo>
                  <a:pt x="1449422" y="1433799"/>
                  <a:pt x="1440020" y="1428158"/>
                  <a:pt x="1430617" y="1396189"/>
                </a:cubicBezTo>
                <a:cubicBezTo>
                  <a:pt x="1424976" y="1377698"/>
                  <a:pt x="1420901" y="1368139"/>
                  <a:pt x="1412439" y="1365554"/>
                </a:cubicBezTo>
                <a:close/>
                <a:moveTo>
                  <a:pt x="3548653" y="1235723"/>
                </a:moveTo>
                <a:cubicBezTo>
                  <a:pt x="3520446" y="1233216"/>
                  <a:pt x="3516685" y="1240111"/>
                  <a:pt x="3479075" y="1297779"/>
                </a:cubicBezTo>
                <a:cubicBezTo>
                  <a:pt x="3534863" y="1317210"/>
                  <a:pt x="3763653" y="1371743"/>
                  <a:pt x="3793113" y="1374878"/>
                </a:cubicBezTo>
                <a:cubicBezTo>
                  <a:pt x="3804397" y="1350432"/>
                  <a:pt x="3819440" y="1319090"/>
                  <a:pt x="3811292" y="1299032"/>
                </a:cubicBezTo>
                <a:cubicBezTo>
                  <a:pt x="3808158" y="1291510"/>
                  <a:pt x="3801890" y="1286495"/>
                  <a:pt x="3796875" y="1284615"/>
                </a:cubicBezTo>
                <a:cubicBezTo>
                  <a:pt x="3776816" y="1278347"/>
                  <a:pt x="3586262" y="1234469"/>
                  <a:pt x="3548653" y="1235723"/>
                </a:cubicBezTo>
                <a:close/>
                <a:moveTo>
                  <a:pt x="1303803" y="1170563"/>
                </a:moveTo>
                <a:cubicBezTo>
                  <a:pt x="1298788" y="1171630"/>
                  <a:pt x="1292403" y="1173824"/>
                  <a:pt x="1283940" y="1176802"/>
                </a:cubicBezTo>
                <a:cubicBezTo>
                  <a:pt x="1231914" y="1194353"/>
                  <a:pt x="474711" y="1435679"/>
                  <a:pt x="413910" y="1470155"/>
                </a:cubicBezTo>
                <a:cubicBezTo>
                  <a:pt x="489755" y="1481438"/>
                  <a:pt x="1274538" y="1260796"/>
                  <a:pt x="1319669" y="1246379"/>
                </a:cubicBezTo>
                <a:cubicBezTo>
                  <a:pt x="1347249" y="1237604"/>
                  <a:pt x="1344115" y="1235723"/>
                  <a:pt x="1330952" y="1200621"/>
                </a:cubicBezTo>
                <a:cubicBezTo>
                  <a:pt x="1321550" y="1174294"/>
                  <a:pt x="1318847" y="1167360"/>
                  <a:pt x="1303803" y="1170563"/>
                </a:cubicBezTo>
                <a:close/>
                <a:moveTo>
                  <a:pt x="4245054" y="1087342"/>
                </a:moveTo>
                <a:cubicBezTo>
                  <a:pt x="4239451" y="1087479"/>
                  <a:pt x="4233301" y="1088576"/>
                  <a:pt x="4226876" y="1090300"/>
                </a:cubicBezTo>
                <a:cubicBezTo>
                  <a:pt x="4215593" y="1093434"/>
                  <a:pt x="4169208" y="1098448"/>
                  <a:pt x="4157925" y="1100329"/>
                </a:cubicBezTo>
                <a:cubicBezTo>
                  <a:pt x="4142255" y="1102209"/>
                  <a:pt x="4141628" y="1109731"/>
                  <a:pt x="4141000" y="1134804"/>
                </a:cubicBezTo>
                <a:cubicBezTo>
                  <a:pt x="4132852" y="1438813"/>
                  <a:pt x="4043216" y="1568566"/>
                  <a:pt x="3942298" y="1677006"/>
                </a:cubicBezTo>
                <a:cubicBezTo>
                  <a:pt x="3885257" y="1738435"/>
                  <a:pt x="3784339" y="1815535"/>
                  <a:pt x="3714761" y="1860665"/>
                </a:cubicBezTo>
                <a:cubicBezTo>
                  <a:pt x="3586889" y="1943406"/>
                  <a:pt x="3378157" y="2009223"/>
                  <a:pt x="3233361" y="2054354"/>
                </a:cubicBezTo>
                <a:cubicBezTo>
                  <a:pt x="3063492" y="2107634"/>
                  <a:pt x="2774526" y="2141482"/>
                  <a:pt x="2604030" y="2132707"/>
                </a:cubicBezTo>
                <a:cubicBezTo>
                  <a:pt x="2595882" y="2132080"/>
                  <a:pt x="2587106" y="2132080"/>
                  <a:pt x="2578957" y="2136468"/>
                </a:cubicBezTo>
                <a:cubicBezTo>
                  <a:pt x="2528185" y="2166556"/>
                  <a:pt x="2471771" y="2184106"/>
                  <a:pt x="2417237" y="2206045"/>
                </a:cubicBezTo>
                <a:cubicBezTo>
                  <a:pt x="2398432" y="2213567"/>
                  <a:pt x="2379627" y="2221089"/>
                  <a:pt x="2360823" y="2227984"/>
                </a:cubicBezTo>
                <a:cubicBezTo>
                  <a:pt x="2427893" y="2256191"/>
                  <a:pt x="2803360" y="2256818"/>
                  <a:pt x="2883593" y="2248669"/>
                </a:cubicBezTo>
                <a:cubicBezTo>
                  <a:pt x="3207035" y="2216075"/>
                  <a:pt x="3464032" y="2127066"/>
                  <a:pt x="3758012" y="1982896"/>
                </a:cubicBezTo>
                <a:cubicBezTo>
                  <a:pt x="3776816" y="1973494"/>
                  <a:pt x="4010621" y="1831205"/>
                  <a:pt x="4090228" y="1744703"/>
                </a:cubicBezTo>
                <a:cubicBezTo>
                  <a:pt x="4184878" y="1642531"/>
                  <a:pt x="4233771" y="1518420"/>
                  <a:pt x="4257590" y="1383653"/>
                </a:cubicBezTo>
                <a:cubicBezTo>
                  <a:pt x="4273261" y="1297152"/>
                  <a:pt x="4275141" y="1236977"/>
                  <a:pt x="4273261" y="1121014"/>
                </a:cubicBezTo>
                <a:cubicBezTo>
                  <a:pt x="4273731" y="1095158"/>
                  <a:pt x="4261861" y="1086931"/>
                  <a:pt x="4245054" y="1087342"/>
                </a:cubicBezTo>
                <a:close/>
                <a:moveTo>
                  <a:pt x="1192424" y="964308"/>
                </a:moveTo>
                <a:cubicBezTo>
                  <a:pt x="1132249" y="974964"/>
                  <a:pt x="325527" y="1213784"/>
                  <a:pt x="256577" y="1257035"/>
                </a:cubicBezTo>
                <a:cubicBezTo>
                  <a:pt x="351854" y="1256408"/>
                  <a:pt x="1058284" y="1069615"/>
                  <a:pt x="1201200" y="1037646"/>
                </a:cubicBezTo>
                <a:cubicBezTo>
                  <a:pt x="1239436" y="1028871"/>
                  <a:pt x="1239436" y="1028871"/>
                  <a:pt x="1225019" y="991888"/>
                </a:cubicBezTo>
                <a:cubicBezTo>
                  <a:pt x="1225019" y="991261"/>
                  <a:pt x="1224392" y="990635"/>
                  <a:pt x="1223765" y="990008"/>
                </a:cubicBezTo>
                <a:cubicBezTo>
                  <a:pt x="1225646" y="966189"/>
                  <a:pt x="1216243" y="959921"/>
                  <a:pt x="1192424" y="964308"/>
                </a:cubicBezTo>
                <a:close/>
                <a:moveTo>
                  <a:pt x="1735126" y="773118"/>
                </a:moveTo>
                <a:cubicBezTo>
                  <a:pt x="1730748" y="772187"/>
                  <a:pt x="1726008" y="772657"/>
                  <a:pt x="1720837" y="775008"/>
                </a:cubicBezTo>
                <a:cubicBezTo>
                  <a:pt x="1656900" y="791932"/>
                  <a:pt x="1507090" y="835810"/>
                  <a:pt x="1359159" y="892851"/>
                </a:cubicBezTo>
                <a:cubicBezTo>
                  <a:pt x="1345996" y="897865"/>
                  <a:pt x="1347876" y="902253"/>
                  <a:pt x="1353518" y="912282"/>
                </a:cubicBezTo>
                <a:cubicBezTo>
                  <a:pt x="1366054" y="934847"/>
                  <a:pt x="1822382" y="1954689"/>
                  <a:pt x="1853723" y="2023013"/>
                </a:cubicBezTo>
                <a:cubicBezTo>
                  <a:pt x="1855603" y="2028027"/>
                  <a:pt x="1853723" y="2043698"/>
                  <a:pt x="1868766" y="2034295"/>
                </a:cubicBezTo>
                <a:cubicBezTo>
                  <a:pt x="1914525" y="2016745"/>
                  <a:pt x="2163373" y="1884485"/>
                  <a:pt x="2245487" y="1843741"/>
                </a:cubicBezTo>
                <a:cubicBezTo>
                  <a:pt x="2263665" y="1834966"/>
                  <a:pt x="2264292" y="1827444"/>
                  <a:pt x="2256143" y="1811147"/>
                </a:cubicBezTo>
                <a:cubicBezTo>
                  <a:pt x="2232324" y="1763508"/>
                  <a:pt x="1769102" y="810110"/>
                  <a:pt x="1766594" y="806349"/>
                </a:cubicBezTo>
                <a:cubicBezTo>
                  <a:pt x="1758132" y="791305"/>
                  <a:pt x="1748260" y="775909"/>
                  <a:pt x="1735126" y="773118"/>
                </a:cubicBezTo>
                <a:close/>
                <a:moveTo>
                  <a:pt x="2697192" y="526786"/>
                </a:moveTo>
                <a:cubicBezTo>
                  <a:pt x="2538841" y="519577"/>
                  <a:pt x="2379314" y="530547"/>
                  <a:pt x="2239219" y="552485"/>
                </a:cubicBezTo>
                <a:cubicBezTo>
                  <a:pt x="2281216" y="622063"/>
                  <a:pt x="2577077" y="662180"/>
                  <a:pt x="2612179" y="669701"/>
                </a:cubicBezTo>
                <a:cubicBezTo>
                  <a:pt x="2632237" y="674089"/>
                  <a:pt x="2690532" y="675970"/>
                  <a:pt x="2709337" y="677223"/>
                </a:cubicBezTo>
                <a:cubicBezTo>
                  <a:pt x="2752588" y="679730"/>
                  <a:pt x="3043434" y="672835"/>
                  <a:pt x="3148113" y="610153"/>
                </a:cubicBezTo>
                <a:cubicBezTo>
                  <a:pt x="3012719" y="559380"/>
                  <a:pt x="2855543" y="533994"/>
                  <a:pt x="2697192" y="526786"/>
                </a:cubicBezTo>
                <a:close/>
                <a:moveTo>
                  <a:pt x="5248598" y="509234"/>
                </a:moveTo>
                <a:cubicBezTo>
                  <a:pt x="5218510" y="526159"/>
                  <a:pt x="5149559" y="554366"/>
                  <a:pt x="5083743" y="573170"/>
                </a:cubicBezTo>
                <a:cubicBezTo>
                  <a:pt x="4866235" y="638360"/>
                  <a:pt x="4648727" y="702923"/>
                  <a:pt x="4429339" y="759337"/>
                </a:cubicBezTo>
                <a:cubicBezTo>
                  <a:pt x="4163566" y="828288"/>
                  <a:pt x="3873974" y="894731"/>
                  <a:pt x="3610708" y="973711"/>
                </a:cubicBezTo>
                <a:cubicBezTo>
                  <a:pt x="3460271" y="1018842"/>
                  <a:pt x="3339294" y="1060839"/>
                  <a:pt x="3192617" y="1119134"/>
                </a:cubicBezTo>
                <a:cubicBezTo>
                  <a:pt x="3087937" y="1160504"/>
                  <a:pt x="2983885" y="1219425"/>
                  <a:pt x="2908666" y="1307808"/>
                </a:cubicBezTo>
                <a:cubicBezTo>
                  <a:pt x="2862282" y="1362341"/>
                  <a:pt x="2812763" y="1414368"/>
                  <a:pt x="2765124" y="1467648"/>
                </a:cubicBezTo>
                <a:cubicBezTo>
                  <a:pt x="2703695" y="1536598"/>
                  <a:pt x="2646654" y="1594893"/>
                  <a:pt x="2584598" y="1663216"/>
                </a:cubicBezTo>
                <a:cubicBezTo>
                  <a:pt x="2528185" y="1724645"/>
                  <a:pt x="2484307" y="1772910"/>
                  <a:pt x="2419744" y="1846249"/>
                </a:cubicBezTo>
                <a:cubicBezTo>
                  <a:pt x="2415983" y="1849383"/>
                  <a:pt x="2402820" y="1866934"/>
                  <a:pt x="2402820" y="1871949"/>
                </a:cubicBezTo>
                <a:cubicBezTo>
                  <a:pt x="2402820" y="1900155"/>
                  <a:pt x="2402820" y="1938392"/>
                  <a:pt x="2402820" y="1973494"/>
                </a:cubicBezTo>
                <a:cubicBezTo>
                  <a:pt x="2414730" y="1958450"/>
                  <a:pt x="2754467" y="1591132"/>
                  <a:pt x="2898637" y="1428158"/>
                </a:cubicBezTo>
                <a:cubicBezTo>
                  <a:pt x="3003317" y="1309688"/>
                  <a:pt x="3077908" y="1241991"/>
                  <a:pt x="3170679" y="1205635"/>
                </a:cubicBezTo>
                <a:cubicBezTo>
                  <a:pt x="3317982" y="1147967"/>
                  <a:pt x="3401349" y="1112866"/>
                  <a:pt x="3539250" y="1066481"/>
                </a:cubicBezTo>
                <a:cubicBezTo>
                  <a:pt x="3625125" y="1037646"/>
                  <a:pt x="3758012" y="1003798"/>
                  <a:pt x="3844513" y="976845"/>
                </a:cubicBezTo>
                <a:cubicBezTo>
                  <a:pt x="4047604" y="912282"/>
                  <a:pt x="4246308" y="883448"/>
                  <a:pt x="4452532" y="829542"/>
                </a:cubicBezTo>
                <a:cubicBezTo>
                  <a:pt x="4628669" y="783783"/>
                  <a:pt x="4801673" y="739279"/>
                  <a:pt x="4977810" y="696028"/>
                </a:cubicBezTo>
                <a:cubicBezTo>
                  <a:pt x="5181527" y="644001"/>
                  <a:pt x="5185915" y="635226"/>
                  <a:pt x="5206600" y="592602"/>
                </a:cubicBezTo>
                <a:cubicBezTo>
                  <a:pt x="5218510" y="571290"/>
                  <a:pt x="5239196" y="534935"/>
                  <a:pt x="5248598" y="509234"/>
                </a:cubicBezTo>
                <a:close/>
                <a:moveTo>
                  <a:pt x="2537685" y="263402"/>
                </a:moveTo>
                <a:cubicBezTo>
                  <a:pt x="2412105" y="261052"/>
                  <a:pt x="2289522" y="269632"/>
                  <a:pt x="2120749" y="312412"/>
                </a:cubicBezTo>
                <a:cubicBezTo>
                  <a:pt x="1960283" y="353155"/>
                  <a:pt x="1815486" y="393899"/>
                  <a:pt x="1660661" y="455954"/>
                </a:cubicBezTo>
                <a:cubicBezTo>
                  <a:pt x="1551594" y="499832"/>
                  <a:pt x="1460705" y="546844"/>
                  <a:pt x="1367934" y="629585"/>
                </a:cubicBezTo>
                <a:cubicBezTo>
                  <a:pt x="1363547" y="633345"/>
                  <a:pt x="1359159" y="637106"/>
                  <a:pt x="1362920" y="642748"/>
                </a:cubicBezTo>
                <a:cubicBezTo>
                  <a:pt x="1366054" y="647135"/>
                  <a:pt x="1371069" y="644628"/>
                  <a:pt x="1375457" y="642748"/>
                </a:cubicBezTo>
                <a:cubicBezTo>
                  <a:pt x="1401783" y="632719"/>
                  <a:pt x="1577294" y="565022"/>
                  <a:pt x="1630574" y="546844"/>
                </a:cubicBezTo>
                <a:cubicBezTo>
                  <a:pt x="1789787" y="492937"/>
                  <a:pt x="1944612" y="467864"/>
                  <a:pt x="2110093" y="444045"/>
                </a:cubicBezTo>
                <a:cubicBezTo>
                  <a:pt x="2172149" y="435270"/>
                  <a:pt x="2492456" y="410196"/>
                  <a:pt x="2569555" y="409569"/>
                </a:cubicBezTo>
                <a:cubicBezTo>
                  <a:pt x="2635998" y="408943"/>
                  <a:pt x="3024002" y="428375"/>
                  <a:pt x="3329892" y="507354"/>
                </a:cubicBezTo>
                <a:cubicBezTo>
                  <a:pt x="3393828" y="534935"/>
                  <a:pt x="3394455" y="531800"/>
                  <a:pt x="3434571" y="520517"/>
                </a:cubicBezTo>
                <a:cubicBezTo>
                  <a:pt x="3456510" y="514876"/>
                  <a:pt x="3505402" y="508608"/>
                  <a:pt x="3492866" y="482908"/>
                </a:cubicBezTo>
                <a:cubicBezTo>
                  <a:pt x="3469046" y="440284"/>
                  <a:pt x="3350577" y="402674"/>
                  <a:pt x="3291655" y="385124"/>
                </a:cubicBezTo>
                <a:cubicBezTo>
                  <a:pt x="3089191" y="326202"/>
                  <a:pt x="2876072" y="279817"/>
                  <a:pt x="2666086" y="268534"/>
                </a:cubicBezTo>
                <a:cubicBezTo>
                  <a:pt x="2621738" y="266184"/>
                  <a:pt x="2579545" y="264186"/>
                  <a:pt x="2537685" y="263402"/>
                </a:cubicBezTo>
                <a:close/>
                <a:moveTo>
                  <a:pt x="5097532" y="191435"/>
                </a:moveTo>
                <a:cubicBezTo>
                  <a:pt x="5140156" y="196449"/>
                  <a:pt x="5169616" y="220269"/>
                  <a:pt x="5190928" y="256624"/>
                </a:cubicBezTo>
                <a:cubicBezTo>
                  <a:pt x="5207853" y="292980"/>
                  <a:pt x="5213494" y="328710"/>
                  <a:pt x="5173377" y="365065"/>
                </a:cubicBezTo>
                <a:cubicBezTo>
                  <a:pt x="5106934" y="412704"/>
                  <a:pt x="5073085" y="417092"/>
                  <a:pt x="4990972" y="435897"/>
                </a:cubicBezTo>
                <a:cubicBezTo>
                  <a:pt x="4891307" y="450314"/>
                  <a:pt x="4792269" y="463477"/>
                  <a:pt x="4693231" y="439031"/>
                </a:cubicBezTo>
                <a:cubicBezTo>
                  <a:pt x="4651234" y="420852"/>
                  <a:pt x="4646219" y="387631"/>
                  <a:pt x="4682575" y="350021"/>
                </a:cubicBezTo>
                <a:cubicBezTo>
                  <a:pt x="4735228" y="295488"/>
                  <a:pt x="4787254" y="263520"/>
                  <a:pt x="4870622" y="234686"/>
                </a:cubicBezTo>
                <a:cubicBezTo>
                  <a:pt x="4948348" y="205852"/>
                  <a:pt x="5046132" y="185167"/>
                  <a:pt x="5097532" y="191435"/>
                </a:cubicBezTo>
                <a:close/>
                <a:moveTo>
                  <a:pt x="5117592" y="109321"/>
                </a:moveTo>
                <a:cubicBezTo>
                  <a:pt x="5019180" y="104933"/>
                  <a:pt x="4905725" y="124365"/>
                  <a:pt x="4815463" y="161348"/>
                </a:cubicBezTo>
                <a:cubicBezTo>
                  <a:pt x="4704515" y="206479"/>
                  <a:pt x="3410125" y="672835"/>
                  <a:pt x="3168798" y="735518"/>
                </a:cubicBezTo>
                <a:cubicBezTo>
                  <a:pt x="3062238" y="763098"/>
                  <a:pt x="2956305" y="790678"/>
                  <a:pt x="2846611" y="798200"/>
                </a:cubicBezTo>
                <a:cubicBezTo>
                  <a:pt x="2693666" y="808856"/>
                  <a:pt x="2603403" y="812617"/>
                  <a:pt x="2452339" y="787544"/>
                </a:cubicBezTo>
                <a:cubicBezTo>
                  <a:pt x="2344525" y="769367"/>
                  <a:pt x="2195968" y="733637"/>
                  <a:pt x="2096930" y="687879"/>
                </a:cubicBezTo>
                <a:cubicBezTo>
                  <a:pt x="2083140" y="681611"/>
                  <a:pt x="2068723" y="680357"/>
                  <a:pt x="2054933" y="682865"/>
                </a:cubicBezTo>
                <a:cubicBezTo>
                  <a:pt x="2015443" y="689133"/>
                  <a:pt x="1933956" y="719221"/>
                  <a:pt x="1896347" y="731757"/>
                </a:cubicBezTo>
                <a:cubicBezTo>
                  <a:pt x="1848708" y="744293"/>
                  <a:pt x="1873154" y="776888"/>
                  <a:pt x="1886945" y="803215"/>
                </a:cubicBezTo>
                <a:cubicBezTo>
                  <a:pt x="1887572" y="804468"/>
                  <a:pt x="2331362" y="1677633"/>
                  <a:pt x="2374613" y="1734674"/>
                </a:cubicBezTo>
                <a:cubicBezTo>
                  <a:pt x="2385269" y="1748464"/>
                  <a:pt x="2393417" y="1753479"/>
                  <a:pt x="2403446" y="1734674"/>
                </a:cubicBezTo>
                <a:cubicBezTo>
                  <a:pt x="2409088" y="1724645"/>
                  <a:pt x="2868550" y="1206889"/>
                  <a:pt x="2948156" y="1155489"/>
                </a:cubicBezTo>
                <a:cubicBezTo>
                  <a:pt x="3045941" y="1092807"/>
                  <a:pt x="3149994" y="1045795"/>
                  <a:pt x="3257807" y="1005052"/>
                </a:cubicBezTo>
                <a:cubicBezTo>
                  <a:pt x="3354338" y="968696"/>
                  <a:pt x="4135986" y="738025"/>
                  <a:pt x="4451278" y="672835"/>
                </a:cubicBezTo>
                <a:cubicBezTo>
                  <a:pt x="4658757" y="620809"/>
                  <a:pt x="5158335" y="489803"/>
                  <a:pt x="5238569" y="426494"/>
                </a:cubicBezTo>
                <a:cubicBezTo>
                  <a:pt x="5302505" y="383243"/>
                  <a:pt x="5318175" y="314293"/>
                  <a:pt x="5294355" y="254118"/>
                </a:cubicBezTo>
                <a:cubicBezTo>
                  <a:pt x="5268029" y="149438"/>
                  <a:pt x="5157081" y="111201"/>
                  <a:pt x="5117592" y="109321"/>
                </a:cubicBezTo>
                <a:close/>
                <a:moveTo>
                  <a:pt x="5073166" y="1351"/>
                </a:moveTo>
                <a:cubicBezTo>
                  <a:pt x="5150657" y="-3507"/>
                  <a:pt x="5216003" y="4642"/>
                  <a:pt x="5252359" y="27207"/>
                </a:cubicBezTo>
                <a:cubicBezTo>
                  <a:pt x="5370828" y="98665"/>
                  <a:pt x="5442286" y="158840"/>
                  <a:pt x="5436645" y="422106"/>
                </a:cubicBezTo>
                <a:cubicBezTo>
                  <a:pt x="5430376" y="502339"/>
                  <a:pt x="5403423" y="591349"/>
                  <a:pt x="5345755" y="655911"/>
                </a:cubicBezTo>
                <a:cubicBezTo>
                  <a:pt x="5303131" y="703549"/>
                  <a:pt x="5249851" y="749308"/>
                  <a:pt x="5182781" y="766859"/>
                </a:cubicBezTo>
                <a:cubicBezTo>
                  <a:pt x="5014166" y="810110"/>
                  <a:pt x="4535899" y="941743"/>
                  <a:pt x="4464442" y="961801"/>
                </a:cubicBezTo>
                <a:cubicBezTo>
                  <a:pt x="4428713" y="971830"/>
                  <a:pt x="4403013" y="1005679"/>
                  <a:pt x="4403013" y="1043288"/>
                </a:cubicBezTo>
                <a:cubicBezTo>
                  <a:pt x="4403013" y="1201248"/>
                  <a:pt x="4403013" y="1359207"/>
                  <a:pt x="4403013" y="1517167"/>
                </a:cubicBezTo>
                <a:cubicBezTo>
                  <a:pt x="4403013" y="1552269"/>
                  <a:pt x="4403013" y="1552269"/>
                  <a:pt x="4439369" y="1555403"/>
                </a:cubicBezTo>
                <a:cubicBezTo>
                  <a:pt x="4475724" y="1559164"/>
                  <a:pt x="4512707" y="1562298"/>
                  <a:pt x="4549063" y="1566685"/>
                </a:cubicBezTo>
                <a:cubicBezTo>
                  <a:pt x="4581031" y="1571074"/>
                  <a:pt x="4611745" y="1577969"/>
                  <a:pt x="4622401" y="1614951"/>
                </a:cubicBezTo>
                <a:cubicBezTo>
                  <a:pt x="4636191" y="1697692"/>
                  <a:pt x="4636191" y="1781686"/>
                  <a:pt x="4635564" y="1865681"/>
                </a:cubicBezTo>
                <a:cubicBezTo>
                  <a:pt x="4635564" y="1889500"/>
                  <a:pt x="4639325" y="1907677"/>
                  <a:pt x="4661891" y="1918333"/>
                </a:cubicBezTo>
                <a:cubicBezTo>
                  <a:pt x="4704515" y="1946541"/>
                  <a:pt x="4684457" y="2029282"/>
                  <a:pt x="4679442" y="2076293"/>
                </a:cubicBezTo>
                <a:cubicBezTo>
                  <a:pt x="4663145" y="2231118"/>
                  <a:pt x="4492021" y="2825973"/>
                  <a:pt x="4441876" y="2973277"/>
                </a:cubicBezTo>
                <a:cubicBezTo>
                  <a:pt x="4416803" y="3048496"/>
                  <a:pt x="4298960" y="3290450"/>
                  <a:pt x="4270753" y="3339342"/>
                </a:cubicBezTo>
                <a:cubicBezTo>
                  <a:pt x="4230637" y="3408292"/>
                  <a:pt x="4185506" y="3473482"/>
                  <a:pt x="4138494" y="3538045"/>
                </a:cubicBezTo>
                <a:cubicBezTo>
                  <a:pt x="4118435" y="3564998"/>
                  <a:pt x="4092736" y="3591325"/>
                  <a:pt x="4087094" y="3625173"/>
                </a:cubicBezTo>
                <a:cubicBezTo>
                  <a:pt x="4081452" y="3660903"/>
                  <a:pt x="4003100" y="4100932"/>
                  <a:pt x="3945432" y="4279578"/>
                </a:cubicBezTo>
                <a:cubicBezTo>
                  <a:pt x="3933522" y="4317186"/>
                  <a:pt x="3910957" y="4342260"/>
                  <a:pt x="3878362" y="4361691"/>
                </a:cubicBezTo>
                <a:cubicBezTo>
                  <a:pt x="3642050" y="4487682"/>
                  <a:pt x="3302311" y="4606152"/>
                  <a:pt x="2965080" y="4629344"/>
                </a:cubicBezTo>
                <a:cubicBezTo>
                  <a:pt x="2780167" y="4640001"/>
                  <a:pt x="2519409" y="4619315"/>
                  <a:pt x="2335123" y="4599257"/>
                </a:cubicBezTo>
                <a:cubicBezTo>
                  <a:pt x="2066843" y="4564782"/>
                  <a:pt x="1891332" y="4534694"/>
                  <a:pt x="1642483" y="4402434"/>
                </a:cubicBezTo>
                <a:cubicBezTo>
                  <a:pt x="1621171" y="4389898"/>
                  <a:pt x="1367308" y="4221283"/>
                  <a:pt x="1277672" y="4134781"/>
                </a:cubicBezTo>
                <a:cubicBezTo>
                  <a:pt x="1264509" y="4122244"/>
                  <a:pt x="1256987" y="4108455"/>
                  <a:pt x="1252600" y="4091530"/>
                </a:cubicBezTo>
                <a:cubicBezTo>
                  <a:pt x="1233794" y="4015684"/>
                  <a:pt x="1194304" y="3702272"/>
                  <a:pt x="1184275" y="3623293"/>
                </a:cubicBezTo>
                <a:cubicBezTo>
                  <a:pt x="1183022" y="3614517"/>
                  <a:pt x="1179888" y="3607623"/>
                  <a:pt x="1174246" y="3600101"/>
                </a:cubicBezTo>
                <a:cubicBezTo>
                  <a:pt x="1045121" y="3420829"/>
                  <a:pt x="941068" y="3227767"/>
                  <a:pt x="862715" y="3021543"/>
                </a:cubicBezTo>
                <a:cubicBezTo>
                  <a:pt x="823225" y="2918117"/>
                  <a:pt x="768065" y="2665507"/>
                  <a:pt x="759916" y="2667387"/>
                </a:cubicBezTo>
                <a:cubicBezTo>
                  <a:pt x="732963" y="2673028"/>
                  <a:pt x="694727" y="2688699"/>
                  <a:pt x="643327" y="2698102"/>
                </a:cubicBezTo>
                <a:cubicBezTo>
                  <a:pt x="624523" y="2646075"/>
                  <a:pt x="516709" y="2406629"/>
                  <a:pt x="483487" y="2334544"/>
                </a:cubicBezTo>
                <a:cubicBezTo>
                  <a:pt x="421431" y="2196643"/>
                  <a:pt x="23399" y="1239484"/>
                  <a:pt x="2087" y="1171786"/>
                </a:cubicBezTo>
                <a:cubicBezTo>
                  <a:pt x="-2301" y="1158623"/>
                  <a:pt x="-420" y="1152355"/>
                  <a:pt x="13996" y="1145460"/>
                </a:cubicBezTo>
                <a:cubicBezTo>
                  <a:pt x="156285" y="1078390"/>
                  <a:pt x="876505" y="847719"/>
                  <a:pt x="945456" y="826407"/>
                </a:cubicBezTo>
                <a:cubicBezTo>
                  <a:pt x="968022" y="819512"/>
                  <a:pt x="986199" y="808229"/>
                  <a:pt x="1002497" y="790051"/>
                </a:cubicBezTo>
                <a:cubicBezTo>
                  <a:pt x="1102162" y="675343"/>
                  <a:pt x="1216870" y="577558"/>
                  <a:pt x="1344742" y="496071"/>
                </a:cubicBezTo>
                <a:cubicBezTo>
                  <a:pt x="1470733" y="415838"/>
                  <a:pt x="1605501" y="355663"/>
                  <a:pt x="1747790" y="310532"/>
                </a:cubicBezTo>
                <a:cubicBezTo>
                  <a:pt x="2040516" y="218388"/>
                  <a:pt x="2296260" y="133141"/>
                  <a:pt x="2693666" y="162601"/>
                </a:cubicBezTo>
                <a:cubicBezTo>
                  <a:pt x="3148113" y="190808"/>
                  <a:pt x="3401976" y="256625"/>
                  <a:pt x="3670257" y="429001"/>
                </a:cubicBezTo>
                <a:cubicBezTo>
                  <a:pt x="3693449" y="445925"/>
                  <a:pt x="3728551" y="449686"/>
                  <a:pt x="3741088" y="447179"/>
                </a:cubicBezTo>
                <a:cubicBezTo>
                  <a:pt x="3855170" y="420226"/>
                  <a:pt x="4300841" y="234686"/>
                  <a:pt x="4821104" y="53534"/>
                </a:cubicBezTo>
                <a:cubicBezTo>
                  <a:pt x="4906038" y="24073"/>
                  <a:pt x="4995674" y="6209"/>
                  <a:pt x="5073166" y="13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7"/>
          <p:cNvGrpSpPr/>
          <p:nvPr/>
        </p:nvGrpSpPr>
        <p:grpSpPr>
          <a:xfrm rot="-4500000">
            <a:off x="4355776" y="2010275"/>
            <a:ext cx="3639515" cy="3870608"/>
            <a:chOff x="5870740" y="500467"/>
            <a:chExt cx="2270868" cy="2415058"/>
          </a:xfrm>
        </p:grpSpPr>
        <p:sp>
          <p:nvSpPr>
            <p:cNvPr id="408" name="Google Shape;408;p7"/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/>
              <a:ahLst/>
              <a:cxnLst/>
              <a:rect l="l" t="t" r="r" b="b"/>
              <a:pathLst>
                <a:path w="2263755" h="2227159" extrusionOk="0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/>
              <a:ahLst/>
              <a:cxnLst/>
              <a:rect l="l" t="t" r="r" b="b"/>
              <a:pathLst>
                <a:path w="172526" h="172526" extrusionOk="0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/>
              <a:ahLst/>
              <a:cxnLst/>
              <a:rect l="l" t="t" r="r" b="b"/>
              <a:pathLst>
                <a:path w="381649" h="271859" extrusionOk="0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/>
              <a:ahLst/>
              <a:cxnLst/>
              <a:rect l="l" t="t" r="r" b="b"/>
              <a:pathLst>
                <a:path w="193438" h="355509" extrusionOk="0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/>
              <a:ahLst/>
              <a:cxnLst/>
              <a:rect l="l" t="t" r="r" b="b"/>
              <a:pathLst>
                <a:path w="57508" h="256175" extrusionOk="0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/>
              <a:ahLst/>
              <a:cxnLst/>
              <a:rect l="l" t="t" r="r" b="b"/>
              <a:pathLst>
                <a:path w="94105" h="31368" extrusionOk="0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/>
              <a:ahLst/>
              <a:cxnLst/>
              <a:rect l="l" t="t" r="r" b="b"/>
              <a:pathLst>
                <a:path w="36596" h="26140" extrusionOk="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/>
              <a:ahLst/>
              <a:cxnLst/>
              <a:rect l="l" t="t" r="r" b="b"/>
              <a:pathLst>
                <a:path w="57508" h="15684" extrusionOk="0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/>
              <a:ahLst/>
              <a:cxnLst/>
              <a:rect l="l" t="t" r="r" b="b"/>
              <a:pathLst>
                <a:path w="26140" h="20912" extrusionOk="0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/>
              <a:ahLst/>
              <a:cxnLst/>
              <a:rect l="l" t="t" r="r" b="b"/>
              <a:pathLst>
                <a:path w="41824" h="20912" extrusionOk="0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/>
              <a:ahLst/>
              <a:cxnLst/>
              <a:rect l="l" t="t" r="r" b="b"/>
              <a:pathLst>
                <a:path w="20912" h="20912" extrusionOk="0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/>
              <a:ahLst/>
              <a:cxnLst/>
              <a:rect l="l" t="t" r="r" b="b"/>
              <a:pathLst>
                <a:path w="15684" h="15684" extrusionOk="0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/>
              <a:ahLst/>
              <a:cxnLst/>
              <a:rect l="l" t="t" r="r" b="b"/>
              <a:pathLst>
                <a:path w="10456" h="15684" extrusionOk="0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/>
              <a:ahLst/>
              <a:cxnLst/>
              <a:rect l="l" t="t" r="r" b="b"/>
              <a:pathLst>
                <a:path w="15684" h="10456" extrusionOk="0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/>
              <a:ahLst/>
              <a:cxnLst/>
              <a:rect l="l" t="t" r="r" b="b"/>
              <a:pathLst>
                <a:path w="5228" h="15684" extrusionOk="0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/>
              <a:ahLst/>
              <a:cxnLst/>
              <a:rect l="l" t="t" r="r" b="b"/>
              <a:pathLst>
                <a:path w="15684" h="5228" extrusionOk="0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/>
              <a:ahLst/>
              <a:cxnLst/>
              <a:rect l="l" t="t" r="r" b="b"/>
              <a:pathLst>
                <a:path w="31368" h="36596" extrusionOk="0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/>
              <a:ahLst/>
              <a:cxnLst/>
              <a:rect l="l" t="t" r="r" b="b"/>
              <a:pathLst>
                <a:path w="26140" h="20912" extrusionOk="0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/>
              <a:ahLst/>
              <a:cxnLst/>
              <a:rect l="l" t="t" r="r" b="b"/>
              <a:pathLst>
                <a:path w="20912" h="20912" extrusionOk="0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/>
              <a:ahLst/>
              <a:cxnLst/>
              <a:rect l="l" t="t" r="r" b="b"/>
              <a:pathLst>
                <a:path w="15684" h="15684" extrusionOk="0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" name="Google Shape;428;p7"/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rgbClr val="F6E4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7"/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430" name="Google Shape;430;p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432" name="Google Shape;432;p7"/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433" name="Google Shape;433;p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35" name="Google Shape;435;p7"/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436" name="Google Shape;436;p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38" name="Google Shape;438;p7"/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439" name="Google Shape;439;p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41" name="Google Shape;441;p7"/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442" name="Google Shape;442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7"/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rgbClr val="98DF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Google Shape;445;p7"/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446" name="Google Shape;446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8"/>
          <p:cNvGrpSpPr/>
          <p:nvPr/>
        </p:nvGrpSpPr>
        <p:grpSpPr>
          <a:xfrm>
            <a:off x="-905853" y="440788"/>
            <a:ext cx="4718101" cy="5171308"/>
            <a:chOff x="-905853" y="440788"/>
            <a:chExt cx="4718101" cy="5171308"/>
          </a:xfrm>
        </p:grpSpPr>
        <p:sp>
          <p:nvSpPr>
            <p:cNvPr id="453" name="Google Shape;453;p8"/>
            <p:cNvSpPr/>
            <p:nvPr/>
          </p:nvSpPr>
          <p:spPr>
            <a:xfrm rot="4000132">
              <a:off x="-1182260" y="1718585"/>
              <a:ext cx="4207374" cy="2165306"/>
            </a:xfrm>
            <a:custGeom>
              <a:avLst/>
              <a:gdLst/>
              <a:ahLst/>
              <a:cxnLst/>
              <a:rect l="l" t="t" r="r" b="b"/>
              <a:pathLst>
                <a:path w="4207374" h="2165306" extrusionOk="0">
                  <a:moveTo>
                    <a:pt x="4147055" y="1109959"/>
                  </a:moveTo>
                  <a:cubicBezTo>
                    <a:pt x="4151944" y="1103120"/>
                    <a:pt x="4157313" y="1096810"/>
                    <a:pt x="4162177" y="1090475"/>
                  </a:cubicBezTo>
                  <a:lnTo>
                    <a:pt x="4173836" y="1066148"/>
                  </a:lnTo>
                  <a:lnTo>
                    <a:pt x="4207374" y="1088020"/>
                  </a:lnTo>
                  <a:lnTo>
                    <a:pt x="4199669" y="1099405"/>
                  </a:lnTo>
                  <a:cubicBezTo>
                    <a:pt x="4198609" y="1100365"/>
                    <a:pt x="4197519" y="1091713"/>
                    <a:pt x="4192978" y="1091489"/>
                  </a:cubicBezTo>
                  <a:cubicBezTo>
                    <a:pt x="4187378" y="1092224"/>
                    <a:pt x="4195663" y="1108817"/>
                    <a:pt x="4182970" y="1099594"/>
                  </a:cubicBezTo>
                  <a:cubicBezTo>
                    <a:pt x="4179562" y="1096896"/>
                    <a:pt x="4179381" y="1090313"/>
                    <a:pt x="4177107" y="1085143"/>
                  </a:cubicBezTo>
                  <a:cubicBezTo>
                    <a:pt x="4173855" y="1089534"/>
                    <a:pt x="4171184" y="1092438"/>
                    <a:pt x="4169017" y="1095364"/>
                  </a:cubicBezTo>
                  <a:cubicBezTo>
                    <a:pt x="4162183" y="1100591"/>
                    <a:pt x="4155830" y="1106346"/>
                    <a:pt x="4148998" y="1111573"/>
                  </a:cubicBezTo>
                  <a:cubicBezTo>
                    <a:pt x="4148013" y="1111018"/>
                    <a:pt x="4147534" y="1110489"/>
                    <a:pt x="4147055" y="1109959"/>
                  </a:cubicBezTo>
                  <a:close/>
                  <a:moveTo>
                    <a:pt x="1713082" y="317875"/>
                  </a:moveTo>
                  <a:cubicBezTo>
                    <a:pt x="1712072" y="319390"/>
                    <a:pt x="1712072" y="320400"/>
                    <a:pt x="1712073" y="321916"/>
                  </a:cubicBezTo>
                  <a:cubicBezTo>
                    <a:pt x="1714598" y="318380"/>
                    <a:pt x="1716618" y="315349"/>
                    <a:pt x="1721669" y="313833"/>
                  </a:cubicBezTo>
                  <a:cubicBezTo>
                    <a:pt x="1722680" y="313329"/>
                    <a:pt x="1724195" y="312318"/>
                    <a:pt x="1725206" y="311813"/>
                  </a:cubicBezTo>
                  <a:cubicBezTo>
                    <a:pt x="1720154" y="311308"/>
                    <a:pt x="1715608" y="313328"/>
                    <a:pt x="1713082" y="317875"/>
                  </a:cubicBezTo>
                  <a:close/>
                  <a:moveTo>
                    <a:pt x="109609" y="1226063"/>
                  </a:moveTo>
                  <a:lnTo>
                    <a:pt x="116830" y="1220565"/>
                  </a:lnTo>
                  <a:cubicBezTo>
                    <a:pt x="127943" y="1212482"/>
                    <a:pt x="138551" y="1204905"/>
                    <a:pt x="139562" y="1191267"/>
                  </a:cubicBezTo>
                  <a:cubicBezTo>
                    <a:pt x="140572" y="1175606"/>
                    <a:pt x="164818" y="1166009"/>
                    <a:pt x="181993" y="1156411"/>
                  </a:cubicBezTo>
                  <a:cubicBezTo>
                    <a:pt x="195127" y="1149340"/>
                    <a:pt x="213817" y="1147319"/>
                    <a:pt x="212807" y="1131154"/>
                  </a:cubicBezTo>
                  <a:cubicBezTo>
                    <a:pt x="212302" y="1126608"/>
                    <a:pt x="225941" y="1121052"/>
                    <a:pt x="227961" y="1115495"/>
                  </a:cubicBezTo>
                  <a:cubicBezTo>
                    <a:pt x="229982" y="1110444"/>
                    <a:pt x="222910" y="1104887"/>
                    <a:pt x="225941" y="1098825"/>
                  </a:cubicBezTo>
                  <a:cubicBezTo>
                    <a:pt x="235033" y="1097815"/>
                    <a:pt x="235539" y="1102361"/>
                    <a:pt x="236549" y="1105898"/>
                  </a:cubicBezTo>
                  <a:cubicBezTo>
                    <a:pt x="238569" y="1112464"/>
                    <a:pt x="249683" y="1112464"/>
                    <a:pt x="250693" y="1108928"/>
                  </a:cubicBezTo>
                  <a:cubicBezTo>
                    <a:pt x="253723" y="1096299"/>
                    <a:pt x="271909" y="1101856"/>
                    <a:pt x="278475" y="1095794"/>
                  </a:cubicBezTo>
                  <a:cubicBezTo>
                    <a:pt x="288074" y="1086197"/>
                    <a:pt x="304743" y="1090238"/>
                    <a:pt x="316361" y="1085187"/>
                  </a:cubicBezTo>
                  <a:cubicBezTo>
                    <a:pt x="338083" y="1075084"/>
                    <a:pt x="360310" y="1064980"/>
                    <a:pt x="380010" y="1053363"/>
                  </a:cubicBezTo>
                  <a:cubicBezTo>
                    <a:pt x="416380" y="1031641"/>
                    <a:pt x="461339" y="1017497"/>
                    <a:pt x="494677" y="993251"/>
                  </a:cubicBezTo>
                  <a:cubicBezTo>
                    <a:pt x="497203" y="991230"/>
                    <a:pt x="505790" y="992240"/>
                    <a:pt x="502254" y="987189"/>
                  </a:cubicBezTo>
                  <a:cubicBezTo>
                    <a:pt x="499224" y="983148"/>
                    <a:pt x="493162" y="986178"/>
                    <a:pt x="488616" y="986684"/>
                  </a:cubicBezTo>
                  <a:cubicBezTo>
                    <a:pt x="450730" y="989715"/>
                    <a:pt x="417895" y="1002849"/>
                    <a:pt x="384556" y="1014972"/>
                  </a:cubicBezTo>
                  <a:cubicBezTo>
                    <a:pt x="379505" y="1017497"/>
                    <a:pt x="379504" y="1014972"/>
                    <a:pt x="379504" y="1012446"/>
                  </a:cubicBezTo>
                  <a:cubicBezTo>
                    <a:pt x="396679" y="1000828"/>
                    <a:pt x="427493" y="1000828"/>
                    <a:pt x="436586" y="981127"/>
                  </a:cubicBezTo>
                  <a:cubicBezTo>
                    <a:pt x="436586" y="980622"/>
                    <a:pt x="451235" y="984663"/>
                    <a:pt x="458812" y="977086"/>
                  </a:cubicBezTo>
                  <a:cubicBezTo>
                    <a:pt x="467399" y="967488"/>
                    <a:pt x="478512" y="958901"/>
                    <a:pt x="478512" y="947788"/>
                  </a:cubicBezTo>
                  <a:cubicBezTo>
                    <a:pt x="478512" y="941221"/>
                    <a:pt x="485585" y="938190"/>
                    <a:pt x="490637" y="932633"/>
                  </a:cubicBezTo>
                  <a:cubicBezTo>
                    <a:pt x="498213" y="939706"/>
                    <a:pt x="499223" y="963447"/>
                    <a:pt x="519430" y="938189"/>
                  </a:cubicBezTo>
                  <a:cubicBezTo>
                    <a:pt x="548222" y="945262"/>
                    <a:pt x="532058" y="926571"/>
                    <a:pt x="541655" y="920510"/>
                  </a:cubicBezTo>
                  <a:cubicBezTo>
                    <a:pt x="546707" y="939200"/>
                    <a:pt x="568428" y="934149"/>
                    <a:pt x="587118" y="934149"/>
                  </a:cubicBezTo>
                  <a:cubicBezTo>
                    <a:pt x="588634" y="933644"/>
                    <a:pt x="590654" y="933644"/>
                    <a:pt x="591665" y="933138"/>
                  </a:cubicBezTo>
                  <a:cubicBezTo>
                    <a:pt x="607324" y="920510"/>
                    <a:pt x="630056" y="915964"/>
                    <a:pt x="650261" y="908891"/>
                  </a:cubicBezTo>
                  <a:cubicBezTo>
                    <a:pt x="655818" y="906871"/>
                    <a:pt x="659859" y="904346"/>
                    <a:pt x="663395" y="900304"/>
                  </a:cubicBezTo>
                  <a:cubicBezTo>
                    <a:pt x="662890" y="895253"/>
                    <a:pt x="663395" y="890202"/>
                    <a:pt x="662385" y="885655"/>
                  </a:cubicBezTo>
                  <a:cubicBezTo>
                    <a:pt x="659860" y="875047"/>
                    <a:pt x="664910" y="864944"/>
                    <a:pt x="669456" y="851810"/>
                  </a:cubicBezTo>
                  <a:cubicBezTo>
                    <a:pt x="675013" y="865954"/>
                    <a:pt x="674003" y="879089"/>
                    <a:pt x="672487" y="891717"/>
                  </a:cubicBezTo>
                  <a:cubicBezTo>
                    <a:pt x="678549" y="890706"/>
                    <a:pt x="682591" y="902324"/>
                    <a:pt x="691178" y="900304"/>
                  </a:cubicBezTo>
                  <a:cubicBezTo>
                    <a:pt x="695218" y="898789"/>
                    <a:pt x="693703" y="895253"/>
                    <a:pt x="694714" y="891717"/>
                  </a:cubicBezTo>
                  <a:cubicBezTo>
                    <a:pt x="697239" y="883635"/>
                    <a:pt x="701786" y="882119"/>
                    <a:pt x="712393" y="886666"/>
                  </a:cubicBezTo>
                  <a:cubicBezTo>
                    <a:pt x="712393" y="886666"/>
                    <a:pt x="712899" y="886666"/>
                    <a:pt x="712899" y="886666"/>
                  </a:cubicBezTo>
                  <a:cubicBezTo>
                    <a:pt x="713404" y="885655"/>
                    <a:pt x="714414" y="884645"/>
                    <a:pt x="714919" y="883635"/>
                  </a:cubicBezTo>
                  <a:cubicBezTo>
                    <a:pt x="697239" y="876058"/>
                    <a:pt x="717446" y="873532"/>
                    <a:pt x="716940" y="868480"/>
                  </a:cubicBezTo>
                  <a:cubicBezTo>
                    <a:pt x="717445" y="868985"/>
                    <a:pt x="718456" y="869491"/>
                    <a:pt x="718960" y="869995"/>
                  </a:cubicBezTo>
                  <a:cubicBezTo>
                    <a:pt x="720476" y="878078"/>
                    <a:pt x="726033" y="879089"/>
                    <a:pt x="732094" y="880604"/>
                  </a:cubicBezTo>
                  <a:cubicBezTo>
                    <a:pt x="734115" y="879089"/>
                    <a:pt x="736640" y="877572"/>
                    <a:pt x="738661" y="876058"/>
                  </a:cubicBezTo>
                  <a:cubicBezTo>
                    <a:pt x="739167" y="870501"/>
                    <a:pt x="740178" y="864944"/>
                    <a:pt x="747754" y="863934"/>
                  </a:cubicBezTo>
                  <a:cubicBezTo>
                    <a:pt x="749269" y="863428"/>
                    <a:pt x="750280" y="863934"/>
                    <a:pt x="751795" y="863934"/>
                  </a:cubicBezTo>
                  <a:cubicBezTo>
                    <a:pt x="752300" y="863428"/>
                    <a:pt x="752806" y="863428"/>
                    <a:pt x="752805" y="862924"/>
                  </a:cubicBezTo>
                  <a:cubicBezTo>
                    <a:pt x="762403" y="846759"/>
                    <a:pt x="768969" y="851305"/>
                    <a:pt x="780083" y="861408"/>
                  </a:cubicBezTo>
                  <a:cubicBezTo>
                    <a:pt x="785134" y="847770"/>
                    <a:pt x="798268" y="844233"/>
                    <a:pt x="813422" y="849790"/>
                  </a:cubicBezTo>
                  <a:cubicBezTo>
                    <a:pt x="822516" y="852821"/>
                    <a:pt x="827567" y="850295"/>
                    <a:pt x="833628" y="847264"/>
                  </a:cubicBezTo>
                  <a:cubicBezTo>
                    <a:pt x="836153" y="846254"/>
                    <a:pt x="868989" y="836151"/>
                    <a:pt x="871514" y="835646"/>
                  </a:cubicBezTo>
                  <a:cubicBezTo>
                    <a:pt x="880101" y="834130"/>
                    <a:pt x="886164" y="836151"/>
                    <a:pt x="885152" y="842213"/>
                  </a:cubicBezTo>
                  <a:cubicBezTo>
                    <a:pt x="884647" y="848780"/>
                    <a:pt x="877575" y="850295"/>
                    <a:pt x="870504" y="847264"/>
                  </a:cubicBezTo>
                  <a:cubicBezTo>
                    <a:pt x="863431" y="844233"/>
                    <a:pt x="856864" y="843223"/>
                    <a:pt x="855349" y="850295"/>
                  </a:cubicBezTo>
                  <a:cubicBezTo>
                    <a:pt x="853834" y="858883"/>
                    <a:pt x="863431" y="854841"/>
                    <a:pt x="869493" y="854841"/>
                  </a:cubicBezTo>
                  <a:cubicBezTo>
                    <a:pt x="877575" y="854841"/>
                    <a:pt x="887678" y="851810"/>
                    <a:pt x="887173" y="861408"/>
                  </a:cubicBezTo>
                  <a:cubicBezTo>
                    <a:pt x="893740" y="860903"/>
                    <a:pt x="900307" y="860398"/>
                    <a:pt x="908894" y="859893"/>
                  </a:cubicBezTo>
                  <a:cubicBezTo>
                    <a:pt x="895257" y="856862"/>
                    <a:pt x="893741" y="855347"/>
                    <a:pt x="900812" y="849284"/>
                  </a:cubicBezTo>
                  <a:cubicBezTo>
                    <a:pt x="907884" y="843223"/>
                    <a:pt x="888689" y="843223"/>
                    <a:pt x="897781" y="836656"/>
                  </a:cubicBezTo>
                  <a:cubicBezTo>
                    <a:pt x="913946" y="825038"/>
                    <a:pt x="917987" y="806853"/>
                    <a:pt x="942233" y="799276"/>
                  </a:cubicBezTo>
                  <a:cubicBezTo>
                    <a:pt x="949811" y="796750"/>
                    <a:pt x="956883" y="792709"/>
                    <a:pt x="963450" y="788667"/>
                  </a:cubicBezTo>
                  <a:cubicBezTo>
                    <a:pt x="972038" y="783616"/>
                    <a:pt x="977594" y="776544"/>
                    <a:pt x="971028" y="768967"/>
                  </a:cubicBezTo>
                  <a:cubicBezTo>
                    <a:pt x="958903" y="755328"/>
                    <a:pt x="958399" y="755328"/>
                    <a:pt x="984666" y="740679"/>
                  </a:cubicBezTo>
                  <a:cubicBezTo>
                    <a:pt x="1000831" y="753813"/>
                    <a:pt x="987697" y="766946"/>
                    <a:pt x="975573" y="784627"/>
                  </a:cubicBezTo>
                  <a:cubicBezTo>
                    <a:pt x="991232" y="776544"/>
                    <a:pt x="1000831" y="773009"/>
                    <a:pt x="1006893" y="764926"/>
                  </a:cubicBezTo>
                  <a:cubicBezTo>
                    <a:pt x="1009923" y="760885"/>
                    <a:pt x="1013460" y="757349"/>
                    <a:pt x="1006892" y="755328"/>
                  </a:cubicBezTo>
                  <a:cubicBezTo>
                    <a:pt x="996284" y="751792"/>
                    <a:pt x="993253" y="745225"/>
                    <a:pt x="999315" y="740174"/>
                  </a:cubicBezTo>
                  <a:cubicBezTo>
                    <a:pt x="1005376" y="735627"/>
                    <a:pt x="1018005" y="731587"/>
                    <a:pt x="1027603" y="736638"/>
                  </a:cubicBezTo>
                  <a:cubicBezTo>
                    <a:pt x="1034170" y="740174"/>
                    <a:pt x="1034676" y="737143"/>
                    <a:pt x="1039221" y="735123"/>
                  </a:cubicBezTo>
                  <a:cubicBezTo>
                    <a:pt x="1053871" y="728556"/>
                    <a:pt x="1064478" y="717948"/>
                    <a:pt x="1083674" y="715927"/>
                  </a:cubicBezTo>
                  <a:cubicBezTo>
                    <a:pt x="1091251" y="714917"/>
                    <a:pt x="1100848" y="707340"/>
                    <a:pt x="1102869" y="701783"/>
                  </a:cubicBezTo>
                  <a:cubicBezTo>
                    <a:pt x="1109436" y="685618"/>
                    <a:pt x="1122065" y="675516"/>
                    <a:pt x="1146817" y="670970"/>
                  </a:cubicBezTo>
                  <a:cubicBezTo>
                    <a:pt x="1161971" y="667939"/>
                    <a:pt x="1152374" y="657836"/>
                    <a:pt x="1156414" y="649753"/>
                  </a:cubicBezTo>
                  <a:cubicBezTo>
                    <a:pt x="1175610" y="660866"/>
                    <a:pt x="1186218" y="647228"/>
                    <a:pt x="1200362" y="643186"/>
                  </a:cubicBezTo>
                  <a:cubicBezTo>
                    <a:pt x="1229155" y="634599"/>
                    <a:pt x="1255422" y="619950"/>
                    <a:pt x="1287247" y="618940"/>
                  </a:cubicBezTo>
                  <a:cubicBezTo>
                    <a:pt x="1289772" y="608332"/>
                    <a:pt x="1269061" y="612373"/>
                    <a:pt x="1274113" y="610857"/>
                  </a:cubicBezTo>
                  <a:cubicBezTo>
                    <a:pt x="1291792" y="606311"/>
                    <a:pt x="1270071" y="584590"/>
                    <a:pt x="1299875" y="587621"/>
                  </a:cubicBezTo>
                  <a:cubicBezTo>
                    <a:pt x="1306947" y="588632"/>
                    <a:pt x="1315029" y="585095"/>
                    <a:pt x="1310988" y="579034"/>
                  </a:cubicBezTo>
                  <a:cubicBezTo>
                    <a:pt x="1295834" y="554281"/>
                    <a:pt x="1330688" y="550746"/>
                    <a:pt x="1348368" y="538622"/>
                  </a:cubicBezTo>
                  <a:cubicBezTo>
                    <a:pt x="1339781" y="551756"/>
                    <a:pt x="1352916" y="558323"/>
                    <a:pt x="1367565" y="568425"/>
                  </a:cubicBezTo>
                  <a:cubicBezTo>
                    <a:pt x="1341297" y="562869"/>
                    <a:pt x="1336752" y="574992"/>
                    <a:pt x="1329173" y="583075"/>
                  </a:cubicBezTo>
                  <a:cubicBezTo>
                    <a:pt x="1323112" y="590146"/>
                    <a:pt x="1335740" y="589136"/>
                    <a:pt x="1339781" y="591662"/>
                  </a:cubicBezTo>
                  <a:cubicBezTo>
                    <a:pt x="1346348" y="595703"/>
                    <a:pt x="1358472" y="601765"/>
                    <a:pt x="1363523" y="597219"/>
                  </a:cubicBezTo>
                  <a:cubicBezTo>
                    <a:pt x="1374131" y="587115"/>
                    <a:pt x="1354935" y="588126"/>
                    <a:pt x="1349379" y="583579"/>
                  </a:cubicBezTo>
                  <a:cubicBezTo>
                    <a:pt x="1355441" y="578528"/>
                    <a:pt x="1379183" y="590652"/>
                    <a:pt x="1373626" y="572467"/>
                  </a:cubicBezTo>
                  <a:cubicBezTo>
                    <a:pt x="1373626" y="571961"/>
                    <a:pt x="1375646" y="570446"/>
                    <a:pt x="1376152" y="570446"/>
                  </a:cubicBezTo>
                  <a:cubicBezTo>
                    <a:pt x="1401915" y="574992"/>
                    <a:pt x="1419594" y="556302"/>
                    <a:pt x="1443336" y="556302"/>
                  </a:cubicBezTo>
                  <a:cubicBezTo>
                    <a:pt x="1450407" y="556302"/>
                    <a:pt x="1456974" y="554787"/>
                    <a:pt x="1462531" y="551756"/>
                  </a:cubicBezTo>
                  <a:cubicBezTo>
                    <a:pt x="1465562" y="550240"/>
                    <a:pt x="1471118" y="548725"/>
                    <a:pt x="1468088" y="545189"/>
                  </a:cubicBezTo>
                  <a:cubicBezTo>
                    <a:pt x="1465562" y="542663"/>
                    <a:pt x="1461015" y="541653"/>
                    <a:pt x="1456974" y="544179"/>
                  </a:cubicBezTo>
                  <a:cubicBezTo>
                    <a:pt x="1444346" y="551756"/>
                    <a:pt x="1432728" y="545694"/>
                    <a:pt x="1420099" y="545189"/>
                  </a:cubicBezTo>
                  <a:cubicBezTo>
                    <a:pt x="1433738" y="544683"/>
                    <a:pt x="1445356" y="538622"/>
                    <a:pt x="1458490" y="537106"/>
                  </a:cubicBezTo>
                  <a:cubicBezTo>
                    <a:pt x="1464047" y="536601"/>
                    <a:pt x="1477180" y="536096"/>
                    <a:pt x="1463037" y="528519"/>
                  </a:cubicBezTo>
                  <a:cubicBezTo>
                    <a:pt x="1456470" y="524983"/>
                    <a:pt x="1469603" y="522962"/>
                    <a:pt x="1473139" y="520942"/>
                  </a:cubicBezTo>
                  <a:cubicBezTo>
                    <a:pt x="1476675" y="518416"/>
                    <a:pt x="1480716" y="516395"/>
                    <a:pt x="1484757" y="514375"/>
                  </a:cubicBezTo>
                  <a:cubicBezTo>
                    <a:pt x="1487788" y="511344"/>
                    <a:pt x="1491830" y="508818"/>
                    <a:pt x="1496376" y="506798"/>
                  </a:cubicBezTo>
                  <a:cubicBezTo>
                    <a:pt x="1499911" y="505283"/>
                    <a:pt x="1502943" y="503767"/>
                    <a:pt x="1505973" y="502251"/>
                  </a:cubicBezTo>
                  <a:cubicBezTo>
                    <a:pt x="1511530" y="498716"/>
                    <a:pt x="1516582" y="494170"/>
                    <a:pt x="1519612" y="488613"/>
                  </a:cubicBezTo>
                  <a:cubicBezTo>
                    <a:pt x="1502437" y="487603"/>
                    <a:pt x="1501933" y="478509"/>
                    <a:pt x="1503953" y="469922"/>
                  </a:cubicBezTo>
                  <a:cubicBezTo>
                    <a:pt x="1505468" y="464366"/>
                    <a:pt x="1507489" y="456284"/>
                    <a:pt x="1521633" y="458809"/>
                  </a:cubicBezTo>
                  <a:cubicBezTo>
                    <a:pt x="1523654" y="451232"/>
                    <a:pt x="1502943" y="452243"/>
                    <a:pt x="1511025" y="445676"/>
                  </a:cubicBezTo>
                  <a:cubicBezTo>
                    <a:pt x="1523148" y="435573"/>
                    <a:pt x="1539313" y="427996"/>
                    <a:pt x="1559519" y="425975"/>
                  </a:cubicBezTo>
                  <a:cubicBezTo>
                    <a:pt x="1552952" y="416378"/>
                    <a:pt x="1545879" y="405769"/>
                    <a:pt x="1564571" y="397687"/>
                  </a:cubicBezTo>
                  <a:cubicBezTo>
                    <a:pt x="1569621" y="395667"/>
                    <a:pt x="1577198" y="390110"/>
                    <a:pt x="1583260" y="394657"/>
                  </a:cubicBezTo>
                  <a:cubicBezTo>
                    <a:pt x="1609023" y="412841"/>
                    <a:pt x="1630744" y="394657"/>
                    <a:pt x="1643878" y="385564"/>
                  </a:cubicBezTo>
                  <a:cubicBezTo>
                    <a:pt x="1641351" y="384048"/>
                    <a:pt x="1637312" y="383038"/>
                    <a:pt x="1639836" y="378492"/>
                  </a:cubicBezTo>
                  <a:cubicBezTo>
                    <a:pt x="1643373" y="374450"/>
                    <a:pt x="1643373" y="370915"/>
                    <a:pt x="1638321" y="367883"/>
                  </a:cubicBezTo>
                  <a:cubicBezTo>
                    <a:pt x="1634280" y="355255"/>
                    <a:pt x="1643878" y="345657"/>
                    <a:pt x="1649939" y="339091"/>
                  </a:cubicBezTo>
                  <a:cubicBezTo>
                    <a:pt x="1660042" y="327472"/>
                    <a:pt x="1665599" y="311308"/>
                    <a:pt x="1681763" y="303731"/>
                  </a:cubicBezTo>
                  <a:cubicBezTo>
                    <a:pt x="1664083" y="305246"/>
                    <a:pt x="1646909" y="307266"/>
                    <a:pt x="1630744" y="298174"/>
                  </a:cubicBezTo>
                  <a:cubicBezTo>
                    <a:pt x="1653981" y="296658"/>
                    <a:pt x="1676712" y="294638"/>
                    <a:pt x="1704495" y="292618"/>
                  </a:cubicBezTo>
                  <a:cubicBezTo>
                    <a:pt x="1694897" y="286555"/>
                    <a:pt x="1686814" y="288576"/>
                    <a:pt x="1681258" y="282514"/>
                  </a:cubicBezTo>
                  <a:cubicBezTo>
                    <a:pt x="1688835" y="278978"/>
                    <a:pt x="1696412" y="274937"/>
                    <a:pt x="1685804" y="263319"/>
                  </a:cubicBezTo>
                  <a:cubicBezTo>
                    <a:pt x="1699443" y="269886"/>
                    <a:pt x="1705505" y="287565"/>
                    <a:pt x="1721670" y="275948"/>
                  </a:cubicBezTo>
                  <a:cubicBezTo>
                    <a:pt x="1724195" y="269381"/>
                    <a:pt x="1703990" y="264330"/>
                    <a:pt x="1720659" y="256753"/>
                  </a:cubicBezTo>
                  <a:cubicBezTo>
                    <a:pt x="1725206" y="267865"/>
                    <a:pt x="1741371" y="257257"/>
                    <a:pt x="1744906" y="269886"/>
                  </a:cubicBezTo>
                  <a:cubicBezTo>
                    <a:pt x="1741875" y="270391"/>
                    <a:pt x="1738339" y="270391"/>
                    <a:pt x="1734803" y="270896"/>
                  </a:cubicBezTo>
                  <a:cubicBezTo>
                    <a:pt x="1739350" y="281504"/>
                    <a:pt x="1748443" y="279484"/>
                    <a:pt x="1757029" y="281504"/>
                  </a:cubicBezTo>
                  <a:cubicBezTo>
                    <a:pt x="1763596" y="282514"/>
                    <a:pt x="1764607" y="286051"/>
                    <a:pt x="1763596" y="289081"/>
                  </a:cubicBezTo>
                  <a:cubicBezTo>
                    <a:pt x="1778750" y="276958"/>
                    <a:pt x="1794410" y="264330"/>
                    <a:pt x="1812090" y="253722"/>
                  </a:cubicBezTo>
                  <a:cubicBezTo>
                    <a:pt x="1813100" y="253722"/>
                    <a:pt x="1814615" y="253216"/>
                    <a:pt x="1815626" y="253216"/>
                  </a:cubicBezTo>
                  <a:cubicBezTo>
                    <a:pt x="1844924" y="242609"/>
                    <a:pt x="1854522" y="218361"/>
                    <a:pt x="1884831" y="208764"/>
                  </a:cubicBezTo>
                  <a:cubicBezTo>
                    <a:pt x="1892913" y="206238"/>
                    <a:pt x="1898974" y="201692"/>
                    <a:pt x="1906047" y="198156"/>
                  </a:cubicBezTo>
                  <a:cubicBezTo>
                    <a:pt x="1908067" y="200176"/>
                    <a:pt x="1908572" y="201692"/>
                    <a:pt x="1907562" y="203207"/>
                  </a:cubicBezTo>
                  <a:cubicBezTo>
                    <a:pt x="1934335" y="185022"/>
                    <a:pt x="1940396" y="184012"/>
                    <a:pt x="1958076" y="191589"/>
                  </a:cubicBezTo>
                  <a:cubicBezTo>
                    <a:pt x="1959087" y="193104"/>
                    <a:pt x="1959087" y="194620"/>
                    <a:pt x="1957571" y="196135"/>
                  </a:cubicBezTo>
                  <a:cubicBezTo>
                    <a:pt x="1957571" y="196135"/>
                    <a:pt x="1957066" y="196640"/>
                    <a:pt x="1957066" y="196640"/>
                  </a:cubicBezTo>
                  <a:cubicBezTo>
                    <a:pt x="1961613" y="192094"/>
                    <a:pt x="1968179" y="189063"/>
                    <a:pt x="1974747" y="186032"/>
                  </a:cubicBezTo>
                  <a:cubicBezTo>
                    <a:pt x="1974746" y="183001"/>
                    <a:pt x="1974241" y="179971"/>
                    <a:pt x="1974746" y="177445"/>
                  </a:cubicBezTo>
                  <a:cubicBezTo>
                    <a:pt x="1974746" y="176939"/>
                    <a:pt x="1975251" y="176940"/>
                    <a:pt x="1975251" y="176940"/>
                  </a:cubicBezTo>
                  <a:cubicBezTo>
                    <a:pt x="1978282" y="175929"/>
                    <a:pt x="1982323" y="175929"/>
                    <a:pt x="1982828" y="174414"/>
                  </a:cubicBezTo>
                  <a:cubicBezTo>
                    <a:pt x="1988890" y="154208"/>
                    <a:pt x="2004045" y="139559"/>
                    <a:pt x="2014652" y="121879"/>
                  </a:cubicBezTo>
                  <a:cubicBezTo>
                    <a:pt x="2016673" y="117838"/>
                    <a:pt x="2019199" y="118848"/>
                    <a:pt x="2022230" y="120364"/>
                  </a:cubicBezTo>
                  <a:cubicBezTo>
                    <a:pt x="2021725" y="120869"/>
                    <a:pt x="2021219" y="121879"/>
                    <a:pt x="2020714" y="122889"/>
                  </a:cubicBezTo>
                  <a:cubicBezTo>
                    <a:pt x="2020714" y="123395"/>
                    <a:pt x="2020209" y="123900"/>
                    <a:pt x="2020209" y="124405"/>
                  </a:cubicBezTo>
                  <a:cubicBezTo>
                    <a:pt x="2020209" y="124909"/>
                    <a:pt x="2021219" y="125415"/>
                    <a:pt x="2021724" y="125415"/>
                  </a:cubicBezTo>
                  <a:cubicBezTo>
                    <a:pt x="2024756" y="125920"/>
                    <a:pt x="2027786" y="122889"/>
                    <a:pt x="2030817" y="125920"/>
                  </a:cubicBezTo>
                  <a:cubicBezTo>
                    <a:pt x="2023745" y="135518"/>
                    <a:pt x="2020714" y="146631"/>
                    <a:pt x="2011622" y="154713"/>
                  </a:cubicBezTo>
                  <a:cubicBezTo>
                    <a:pt x="2012632" y="155218"/>
                    <a:pt x="2014147" y="155724"/>
                    <a:pt x="2015157" y="156228"/>
                  </a:cubicBezTo>
                  <a:cubicBezTo>
                    <a:pt x="2014652" y="156229"/>
                    <a:pt x="2014652" y="156734"/>
                    <a:pt x="2014147" y="157239"/>
                  </a:cubicBezTo>
                  <a:cubicBezTo>
                    <a:pt x="2008590" y="163301"/>
                    <a:pt x="2004044" y="170373"/>
                    <a:pt x="1999498" y="177445"/>
                  </a:cubicBezTo>
                  <a:cubicBezTo>
                    <a:pt x="2020714" y="173404"/>
                    <a:pt x="2040414" y="167847"/>
                    <a:pt x="2056579" y="156229"/>
                  </a:cubicBezTo>
                  <a:cubicBezTo>
                    <a:pt x="2055569" y="156229"/>
                    <a:pt x="2054558" y="156734"/>
                    <a:pt x="2053548" y="156734"/>
                  </a:cubicBezTo>
                  <a:cubicBezTo>
                    <a:pt x="2045971" y="142085"/>
                    <a:pt x="2061631" y="139559"/>
                    <a:pt x="2066682" y="131982"/>
                  </a:cubicBezTo>
                  <a:cubicBezTo>
                    <a:pt x="2072239" y="129456"/>
                    <a:pt x="2076280" y="127941"/>
                    <a:pt x="2081836" y="125920"/>
                  </a:cubicBezTo>
                  <a:cubicBezTo>
                    <a:pt x="2087898" y="127941"/>
                    <a:pt x="2084362" y="131982"/>
                    <a:pt x="2082342" y="134508"/>
                  </a:cubicBezTo>
                  <a:cubicBezTo>
                    <a:pt x="2079816" y="138043"/>
                    <a:pt x="2077290" y="141075"/>
                    <a:pt x="2075270" y="144610"/>
                  </a:cubicBezTo>
                  <a:cubicBezTo>
                    <a:pt x="2079311" y="143096"/>
                    <a:pt x="2084362" y="142085"/>
                    <a:pt x="2089413" y="142590"/>
                  </a:cubicBezTo>
                  <a:cubicBezTo>
                    <a:pt x="2091939" y="142590"/>
                    <a:pt x="2095980" y="146126"/>
                    <a:pt x="2097496" y="142590"/>
                  </a:cubicBezTo>
                  <a:cubicBezTo>
                    <a:pt x="2099011" y="140064"/>
                    <a:pt x="2090424" y="140570"/>
                    <a:pt x="2090929" y="139559"/>
                  </a:cubicBezTo>
                  <a:cubicBezTo>
                    <a:pt x="2093454" y="132487"/>
                    <a:pt x="2102547" y="128952"/>
                    <a:pt x="2110629" y="128951"/>
                  </a:cubicBezTo>
                  <a:cubicBezTo>
                    <a:pt x="2133361" y="128446"/>
                    <a:pt x="2133361" y="128952"/>
                    <a:pt x="2143969" y="115818"/>
                  </a:cubicBezTo>
                  <a:cubicBezTo>
                    <a:pt x="2130330" y="115818"/>
                    <a:pt x="2120732" y="126426"/>
                    <a:pt x="2106083" y="123900"/>
                  </a:cubicBezTo>
                  <a:cubicBezTo>
                    <a:pt x="2119218" y="107735"/>
                    <a:pt x="2148516" y="115312"/>
                    <a:pt x="2163670" y="102684"/>
                  </a:cubicBezTo>
                  <a:cubicBezTo>
                    <a:pt x="2181349" y="95612"/>
                    <a:pt x="2174783" y="112787"/>
                    <a:pt x="2188423" y="111776"/>
                  </a:cubicBezTo>
                  <a:cubicBezTo>
                    <a:pt x="2211658" y="104704"/>
                    <a:pt x="2221761" y="83488"/>
                    <a:pt x="2250049" y="78437"/>
                  </a:cubicBezTo>
                  <a:cubicBezTo>
                    <a:pt x="2266719" y="74396"/>
                    <a:pt x="2281873" y="77426"/>
                    <a:pt x="2296522" y="81467"/>
                  </a:cubicBezTo>
                  <a:cubicBezTo>
                    <a:pt x="2307636" y="77426"/>
                    <a:pt x="2317233" y="75911"/>
                    <a:pt x="2309656" y="88034"/>
                  </a:cubicBezTo>
                  <a:cubicBezTo>
                    <a:pt x="2309150" y="89045"/>
                    <a:pt x="2308646" y="90055"/>
                    <a:pt x="2308140" y="91066"/>
                  </a:cubicBezTo>
                  <a:cubicBezTo>
                    <a:pt x="2318749" y="83993"/>
                    <a:pt x="2330367" y="80457"/>
                    <a:pt x="2339964" y="90055"/>
                  </a:cubicBezTo>
                  <a:cubicBezTo>
                    <a:pt x="2349057" y="99148"/>
                    <a:pt x="2345522" y="107230"/>
                    <a:pt x="2329357" y="112787"/>
                  </a:cubicBezTo>
                  <a:cubicBezTo>
                    <a:pt x="2314202" y="113291"/>
                    <a:pt x="2302584" y="118343"/>
                    <a:pt x="2295512" y="128446"/>
                  </a:cubicBezTo>
                  <a:cubicBezTo>
                    <a:pt x="2315717" y="125920"/>
                    <a:pt x="2335924" y="130972"/>
                    <a:pt x="2356635" y="125415"/>
                  </a:cubicBezTo>
                  <a:cubicBezTo>
                    <a:pt x="2361180" y="123900"/>
                    <a:pt x="2368758" y="127941"/>
                    <a:pt x="2370779" y="121374"/>
                  </a:cubicBezTo>
                  <a:cubicBezTo>
                    <a:pt x="2372799" y="114807"/>
                    <a:pt x="2367242" y="113291"/>
                    <a:pt x="2359665" y="112281"/>
                  </a:cubicBezTo>
                  <a:cubicBezTo>
                    <a:pt x="2355624" y="112281"/>
                    <a:pt x="2351583" y="111271"/>
                    <a:pt x="2349057" y="108745"/>
                  </a:cubicBezTo>
                  <a:cubicBezTo>
                    <a:pt x="2346027" y="100663"/>
                    <a:pt x="2354614" y="97632"/>
                    <a:pt x="2363202" y="95107"/>
                  </a:cubicBezTo>
                  <a:cubicBezTo>
                    <a:pt x="2392500" y="88034"/>
                    <a:pt x="2426344" y="92076"/>
                    <a:pt x="2452611" y="75406"/>
                  </a:cubicBezTo>
                  <a:cubicBezTo>
                    <a:pt x="2460694" y="70355"/>
                    <a:pt x="2467766" y="65809"/>
                    <a:pt x="2473828" y="59241"/>
                  </a:cubicBezTo>
                  <a:cubicBezTo>
                    <a:pt x="2459178" y="58736"/>
                    <a:pt x="2447055" y="65809"/>
                    <a:pt x="2434426" y="62778"/>
                  </a:cubicBezTo>
                  <a:cubicBezTo>
                    <a:pt x="2428365" y="60252"/>
                    <a:pt x="2429376" y="56715"/>
                    <a:pt x="2434932" y="54695"/>
                  </a:cubicBezTo>
                  <a:cubicBezTo>
                    <a:pt x="2443014" y="51159"/>
                    <a:pt x="2451096" y="47118"/>
                    <a:pt x="2461199" y="47623"/>
                  </a:cubicBezTo>
                  <a:cubicBezTo>
                    <a:pt x="2475343" y="47623"/>
                    <a:pt x="2485446" y="40046"/>
                    <a:pt x="2498580" y="38025"/>
                  </a:cubicBezTo>
                  <a:cubicBezTo>
                    <a:pt x="2500094" y="37520"/>
                    <a:pt x="2507672" y="37520"/>
                    <a:pt x="2503631" y="34994"/>
                  </a:cubicBezTo>
                  <a:cubicBezTo>
                    <a:pt x="2478880" y="19840"/>
                    <a:pt x="2510198" y="20346"/>
                    <a:pt x="2517270" y="14789"/>
                  </a:cubicBezTo>
                  <a:cubicBezTo>
                    <a:pt x="2522069" y="11001"/>
                    <a:pt x="2528888" y="8727"/>
                    <a:pt x="2533877" y="5444"/>
                  </a:cubicBezTo>
                  <a:lnTo>
                    <a:pt x="2538983" y="0"/>
                  </a:lnTo>
                  <a:lnTo>
                    <a:pt x="4159671" y="1056911"/>
                  </a:lnTo>
                  <a:lnTo>
                    <a:pt x="4158195" y="1058416"/>
                  </a:lnTo>
                  <a:cubicBezTo>
                    <a:pt x="4158170" y="1058920"/>
                    <a:pt x="4157642" y="1059400"/>
                    <a:pt x="4157591" y="1060409"/>
                  </a:cubicBezTo>
                  <a:cubicBezTo>
                    <a:pt x="4155685" y="1078522"/>
                    <a:pt x="4142021" y="1088975"/>
                    <a:pt x="4134740" y="1103283"/>
                  </a:cubicBezTo>
                  <a:cubicBezTo>
                    <a:pt x="4129677" y="1113654"/>
                    <a:pt x="4131552" y="1126897"/>
                    <a:pt x="4127547" y="1136308"/>
                  </a:cubicBezTo>
                  <a:cubicBezTo>
                    <a:pt x="4114930" y="1166537"/>
                    <a:pt x="4123171" y="1194255"/>
                    <a:pt x="4128791" y="1223865"/>
                  </a:cubicBezTo>
                  <a:cubicBezTo>
                    <a:pt x="4132030" y="1240209"/>
                    <a:pt x="4130605" y="1258852"/>
                    <a:pt x="4132787" y="1276155"/>
                  </a:cubicBezTo>
                  <a:cubicBezTo>
                    <a:pt x="4136437" y="1304658"/>
                    <a:pt x="4139585" y="1333136"/>
                    <a:pt x="4142227" y="1361588"/>
                  </a:cubicBezTo>
                  <a:cubicBezTo>
                    <a:pt x="4142532" y="1365649"/>
                    <a:pt x="4143721" y="1372283"/>
                    <a:pt x="4136154" y="1371910"/>
                  </a:cubicBezTo>
                  <a:cubicBezTo>
                    <a:pt x="4129594" y="1371586"/>
                    <a:pt x="4126337" y="1365861"/>
                    <a:pt x="4127595" y="1360866"/>
                  </a:cubicBezTo>
                  <a:cubicBezTo>
                    <a:pt x="4132776" y="1337857"/>
                    <a:pt x="4128173" y="1318411"/>
                    <a:pt x="4115017" y="1298038"/>
                  </a:cubicBezTo>
                  <a:cubicBezTo>
                    <a:pt x="4110294" y="1291230"/>
                    <a:pt x="4111472" y="1277633"/>
                    <a:pt x="4107403" y="1267822"/>
                  </a:cubicBezTo>
                  <a:cubicBezTo>
                    <a:pt x="4103921" y="1266639"/>
                    <a:pt x="4104045" y="1264116"/>
                    <a:pt x="4104196" y="1261090"/>
                  </a:cubicBezTo>
                  <a:cubicBezTo>
                    <a:pt x="4100588" y="1262428"/>
                    <a:pt x="4096784" y="1267804"/>
                    <a:pt x="4093600" y="1260567"/>
                  </a:cubicBezTo>
                  <a:cubicBezTo>
                    <a:pt x="4091707" y="1257945"/>
                    <a:pt x="4089358" y="1254288"/>
                    <a:pt x="4086082" y="1259184"/>
                  </a:cubicBezTo>
                  <a:cubicBezTo>
                    <a:pt x="4083385" y="1262592"/>
                    <a:pt x="4080688" y="1265999"/>
                    <a:pt x="4076851" y="1261763"/>
                  </a:cubicBezTo>
                  <a:cubicBezTo>
                    <a:pt x="4072534" y="1256999"/>
                    <a:pt x="4078788" y="1253262"/>
                    <a:pt x="4080906" y="1251343"/>
                  </a:cubicBezTo>
                  <a:cubicBezTo>
                    <a:pt x="4084107" y="1247960"/>
                    <a:pt x="4089706" y="1247225"/>
                    <a:pt x="4094347" y="1245431"/>
                  </a:cubicBezTo>
                  <a:cubicBezTo>
                    <a:pt x="4109725" y="1231017"/>
                    <a:pt x="4118307" y="1200589"/>
                    <a:pt x="4110650" y="1181499"/>
                  </a:cubicBezTo>
                  <a:cubicBezTo>
                    <a:pt x="4108402" y="1175824"/>
                    <a:pt x="4102546" y="1171489"/>
                    <a:pt x="4098254" y="1166220"/>
                  </a:cubicBezTo>
                  <a:cubicBezTo>
                    <a:pt x="4095383" y="1173159"/>
                    <a:pt x="4084914" y="1170113"/>
                    <a:pt x="4082976" y="1178616"/>
                  </a:cubicBezTo>
                  <a:cubicBezTo>
                    <a:pt x="4082901" y="1180130"/>
                    <a:pt x="4080833" y="1181039"/>
                    <a:pt x="4079749" y="1182503"/>
                  </a:cubicBezTo>
                  <a:cubicBezTo>
                    <a:pt x="4080591" y="1196199"/>
                    <a:pt x="4072855" y="1209473"/>
                    <a:pt x="4079678" y="1224983"/>
                  </a:cubicBezTo>
                  <a:cubicBezTo>
                    <a:pt x="4069935" y="1217421"/>
                    <a:pt x="4074543" y="1206016"/>
                    <a:pt x="4067755" y="1200118"/>
                  </a:cubicBezTo>
                  <a:cubicBezTo>
                    <a:pt x="4065991" y="1205088"/>
                    <a:pt x="4059713" y="1209331"/>
                    <a:pt x="4057870" y="1205700"/>
                  </a:cubicBezTo>
                  <a:cubicBezTo>
                    <a:pt x="4049130" y="1188073"/>
                    <a:pt x="4044777" y="1204548"/>
                    <a:pt x="4040062" y="1207855"/>
                  </a:cubicBezTo>
                  <a:cubicBezTo>
                    <a:pt x="4030126" y="1214446"/>
                    <a:pt x="4021127" y="1222600"/>
                    <a:pt x="4011647" y="1230224"/>
                  </a:cubicBezTo>
                  <a:cubicBezTo>
                    <a:pt x="4009024" y="1232118"/>
                    <a:pt x="4005369" y="1234466"/>
                    <a:pt x="4004715" y="1237468"/>
                  </a:cubicBezTo>
                  <a:cubicBezTo>
                    <a:pt x="3998831" y="1264489"/>
                    <a:pt x="3979465" y="1277695"/>
                    <a:pt x="3954800" y="1285582"/>
                  </a:cubicBezTo>
                  <a:cubicBezTo>
                    <a:pt x="3951723" y="1286441"/>
                    <a:pt x="3948745" y="1285283"/>
                    <a:pt x="3948547" y="1289319"/>
                  </a:cubicBezTo>
                  <a:cubicBezTo>
                    <a:pt x="3948709" y="1306523"/>
                    <a:pt x="3922149" y="1311787"/>
                    <a:pt x="3932105" y="1335543"/>
                  </a:cubicBezTo>
                  <a:cubicBezTo>
                    <a:pt x="3918792" y="1308081"/>
                    <a:pt x="3906218" y="1327186"/>
                    <a:pt x="3895854" y="1332238"/>
                  </a:cubicBezTo>
                  <a:cubicBezTo>
                    <a:pt x="3891188" y="1334536"/>
                    <a:pt x="3889045" y="1336960"/>
                    <a:pt x="3883017" y="1336156"/>
                  </a:cubicBezTo>
                  <a:cubicBezTo>
                    <a:pt x="3865961" y="1333292"/>
                    <a:pt x="3856513" y="1350527"/>
                    <a:pt x="3841203" y="1353311"/>
                  </a:cubicBezTo>
                  <a:cubicBezTo>
                    <a:pt x="3813137" y="1368617"/>
                    <a:pt x="3784996" y="1385435"/>
                    <a:pt x="3756476" y="1399708"/>
                  </a:cubicBezTo>
                  <a:cubicBezTo>
                    <a:pt x="3749213" y="1403395"/>
                    <a:pt x="3746672" y="1413891"/>
                    <a:pt x="3736657" y="1411879"/>
                  </a:cubicBezTo>
                  <a:cubicBezTo>
                    <a:pt x="3733125" y="1411705"/>
                    <a:pt x="3733960" y="1415286"/>
                    <a:pt x="3734365" y="1417330"/>
                  </a:cubicBezTo>
                  <a:cubicBezTo>
                    <a:pt x="3735629" y="1422450"/>
                    <a:pt x="3738830" y="1419067"/>
                    <a:pt x="3741354" y="1419192"/>
                  </a:cubicBezTo>
                  <a:cubicBezTo>
                    <a:pt x="3763123" y="1418749"/>
                    <a:pt x="3784082" y="1414220"/>
                    <a:pt x="3804637" y="1407648"/>
                  </a:cubicBezTo>
                  <a:lnTo>
                    <a:pt x="3915394" y="1356467"/>
                  </a:lnTo>
                  <a:cubicBezTo>
                    <a:pt x="3918646" y="1352075"/>
                    <a:pt x="3922831" y="1349247"/>
                    <a:pt x="3928785" y="1351564"/>
                  </a:cubicBezTo>
                  <a:cubicBezTo>
                    <a:pt x="3922275" y="1350231"/>
                    <a:pt x="3932157" y="1375501"/>
                    <a:pt x="3916303" y="1358534"/>
                  </a:cubicBezTo>
                  <a:cubicBezTo>
                    <a:pt x="3881429" y="1378561"/>
                    <a:pt x="3845192" y="1395487"/>
                    <a:pt x="3807539" y="1410319"/>
                  </a:cubicBezTo>
                  <a:cubicBezTo>
                    <a:pt x="3798085" y="1417439"/>
                    <a:pt x="3782039" y="1414624"/>
                    <a:pt x="3777735" y="1430090"/>
                  </a:cubicBezTo>
                  <a:cubicBezTo>
                    <a:pt x="3777661" y="1431604"/>
                    <a:pt x="3768400" y="1424572"/>
                    <a:pt x="3762526" y="1430857"/>
                  </a:cubicBezTo>
                  <a:cubicBezTo>
                    <a:pt x="3754559" y="1438556"/>
                    <a:pt x="3748057" y="1447340"/>
                    <a:pt x="3746021" y="1457860"/>
                  </a:cubicBezTo>
                  <a:cubicBezTo>
                    <a:pt x="3745167" y="1464898"/>
                    <a:pt x="3741486" y="1467751"/>
                    <a:pt x="3735737" y="1471514"/>
                  </a:cubicBezTo>
                  <a:cubicBezTo>
                    <a:pt x="3733208" y="1461274"/>
                    <a:pt x="3733550" y="1444095"/>
                    <a:pt x="3717948" y="1463050"/>
                  </a:cubicBezTo>
                  <a:cubicBezTo>
                    <a:pt x="3715276" y="1465952"/>
                    <a:pt x="3703174" y="1475470"/>
                    <a:pt x="3701965" y="1479456"/>
                  </a:cubicBezTo>
                  <a:cubicBezTo>
                    <a:pt x="3699006" y="1467678"/>
                    <a:pt x="3690728" y="1461201"/>
                    <a:pt x="3682655" y="1460803"/>
                  </a:cubicBezTo>
                  <a:cubicBezTo>
                    <a:pt x="3677106" y="1460528"/>
                    <a:pt x="3664592" y="1457888"/>
                    <a:pt x="3662961" y="1470452"/>
                  </a:cubicBezTo>
                  <a:cubicBezTo>
                    <a:pt x="3654807" y="1461451"/>
                    <a:pt x="3650248" y="1471847"/>
                    <a:pt x="3644574" y="1474096"/>
                  </a:cubicBezTo>
                  <a:cubicBezTo>
                    <a:pt x="3631687" y="1479024"/>
                    <a:pt x="3616022" y="1478757"/>
                    <a:pt x="3610609" y="1496191"/>
                  </a:cubicBezTo>
                  <a:cubicBezTo>
                    <a:pt x="3606847" y="1490442"/>
                    <a:pt x="3604019" y="1486257"/>
                    <a:pt x="3600232" y="1481012"/>
                  </a:cubicBezTo>
                  <a:cubicBezTo>
                    <a:pt x="3592870" y="1486719"/>
                    <a:pt x="3592578" y="1502888"/>
                    <a:pt x="3576880" y="1493010"/>
                  </a:cubicBezTo>
                  <a:cubicBezTo>
                    <a:pt x="3573954" y="1490843"/>
                    <a:pt x="3559634" y="1504298"/>
                    <a:pt x="3552652" y="1512551"/>
                  </a:cubicBezTo>
                  <a:cubicBezTo>
                    <a:pt x="3542468" y="1524187"/>
                    <a:pt x="3542923" y="1525221"/>
                    <a:pt x="3532976" y="1511580"/>
                  </a:cubicBezTo>
                  <a:cubicBezTo>
                    <a:pt x="3530384" y="1523085"/>
                    <a:pt x="3525115" y="1527376"/>
                    <a:pt x="3514365" y="1519765"/>
                  </a:cubicBezTo>
                  <a:cubicBezTo>
                    <a:pt x="3508509" y="1515431"/>
                    <a:pt x="3501925" y="1515611"/>
                    <a:pt x="3495622" y="1520358"/>
                  </a:cubicBezTo>
                  <a:cubicBezTo>
                    <a:pt x="3491436" y="1523185"/>
                    <a:pt x="3483743" y="1525335"/>
                    <a:pt x="3483058" y="1518727"/>
                  </a:cubicBezTo>
                  <a:cubicBezTo>
                    <a:pt x="3482299" y="1513631"/>
                    <a:pt x="3482341" y="1502507"/>
                    <a:pt x="3491447" y="1502451"/>
                  </a:cubicBezTo>
                  <a:cubicBezTo>
                    <a:pt x="3500049" y="1502369"/>
                    <a:pt x="3506428" y="1496109"/>
                    <a:pt x="3514954" y="1497540"/>
                  </a:cubicBezTo>
                  <a:cubicBezTo>
                    <a:pt x="3518966" y="1498245"/>
                    <a:pt x="3527569" y="1498163"/>
                    <a:pt x="3519893" y="1489692"/>
                  </a:cubicBezTo>
                  <a:cubicBezTo>
                    <a:pt x="3521986" y="1488279"/>
                    <a:pt x="3524684" y="1484871"/>
                    <a:pt x="3526677" y="1485476"/>
                  </a:cubicBezTo>
                  <a:cubicBezTo>
                    <a:pt x="3550190" y="1490682"/>
                    <a:pt x="3566298" y="1471752"/>
                    <a:pt x="3587712" y="1468257"/>
                  </a:cubicBezTo>
                  <a:cubicBezTo>
                    <a:pt x="3607587" y="1465191"/>
                    <a:pt x="3629556" y="1460711"/>
                    <a:pt x="3642686" y="1440623"/>
                  </a:cubicBezTo>
                  <a:cubicBezTo>
                    <a:pt x="3645407" y="1436711"/>
                    <a:pt x="3650732" y="1441526"/>
                    <a:pt x="3654363" y="1439682"/>
                  </a:cubicBezTo>
                  <a:cubicBezTo>
                    <a:pt x="3656431" y="1438773"/>
                    <a:pt x="3660468" y="1438972"/>
                    <a:pt x="3661047" y="1437483"/>
                  </a:cubicBezTo>
                  <a:cubicBezTo>
                    <a:pt x="3673771" y="1415352"/>
                    <a:pt x="3702686" y="1423859"/>
                    <a:pt x="3717659" y="1407402"/>
                  </a:cubicBezTo>
                  <a:cubicBezTo>
                    <a:pt x="3720356" y="1403994"/>
                    <a:pt x="3730951" y="1404517"/>
                    <a:pt x="3723806" y="1395567"/>
                  </a:cubicBezTo>
                  <a:cubicBezTo>
                    <a:pt x="3718711" y="1396327"/>
                    <a:pt x="3721027" y="1390373"/>
                    <a:pt x="3718052" y="1389214"/>
                  </a:cubicBezTo>
                  <a:cubicBezTo>
                    <a:pt x="3706677" y="1394216"/>
                    <a:pt x="3697073" y="1404363"/>
                    <a:pt x="3682011" y="1402103"/>
                  </a:cubicBezTo>
                  <a:cubicBezTo>
                    <a:pt x="3692879" y="1397076"/>
                    <a:pt x="3703270" y="1391520"/>
                    <a:pt x="3714163" y="1385987"/>
                  </a:cubicBezTo>
                  <a:cubicBezTo>
                    <a:pt x="3718268" y="1374557"/>
                    <a:pt x="3719345" y="1362978"/>
                    <a:pt x="3714367" y="1351101"/>
                  </a:cubicBezTo>
                  <a:cubicBezTo>
                    <a:pt x="3713913" y="1350067"/>
                    <a:pt x="3711918" y="1349462"/>
                    <a:pt x="3710430" y="1348884"/>
                  </a:cubicBezTo>
                  <a:cubicBezTo>
                    <a:pt x="3706457" y="1367906"/>
                    <a:pt x="3692821" y="1347003"/>
                    <a:pt x="3685335" y="1355232"/>
                  </a:cubicBezTo>
                  <a:cubicBezTo>
                    <a:pt x="3682663" y="1358134"/>
                    <a:pt x="3680289" y="1354983"/>
                    <a:pt x="3679960" y="1351426"/>
                  </a:cubicBezTo>
                  <a:cubicBezTo>
                    <a:pt x="3678844" y="1343279"/>
                    <a:pt x="3676669" y="1336091"/>
                    <a:pt x="3667596" y="1345758"/>
                  </a:cubicBezTo>
                  <a:cubicBezTo>
                    <a:pt x="3664393" y="1349141"/>
                    <a:pt x="3663004" y="1346543"/>
                    <a:pt x="3661640" y="1343441"/>
                  </a:cubicBezTo>
                  <a:cubicBezTo>
                    <a:pt x="3660706" y="1341878"/>
                    <a:pt x="3656744" y="1340165"/>
                    <a:pt x="3656215" y="1340645"/>
                  </a:cubicBezTo>
                  <a:cubicBezTo>
                    <a:pt x="3645478" y="1353265"/>
                    <a:pt x="3626454" y="1349292"/>
                    <a:pt x="3615742" y="1361407"/>
                  </a:cubicBezTo>
                  <a:cubicBezTo>
                    <a:pt x="3609339" y="1368172"/>
                    <a:pt x="3604326" y="1377534"/>
                    <a:pt x="3591581" y="1369319"/>
                  </a:cubicBezTo>
                  <a:cubicBezTo>
                    <a:pt x="3587190" y="1366068"/>
                    <a:pt x="3578339" y="1371194"/>
                    <a:pt x="3576626" y="1375156"/>
                  </a:cubicBezTo>
                  <a:cubicBezTo>
                    <a:pt x="3569295" y="1390472"/>
                    <a:pt x="3556284" y="1397923"/>
                    <a:pt x="3543249" y="1405877"/>
                  </a:cubicBezTo>
                  <a:cubicBezTo>
                    <a:pt x="3536994" y="1409615"/>
                    <a:pt x="3542196" y="1416953"/>
                    <a:pt x="3539424" y="1421874"/>
                  </a:cubicBezTo>
                  <a:cubicBezTo>
                    <a:pt x="3549695" y="1428955"/>
                    <a:pt x="3557281" y="1418708"/>
                    <a:pt x="3565479" y="1416584"/>
                  </a:cubicBezTo>
                  <a:cubicBezTo>
                    <a:pt x="3571128" y="1414839"/>
                    <a:pt x="3577786" y="1413145"/>
                    <a:pt x="3585099" y="1408449"/>
                  </a:cubicBezTo>
                  <a:cubicBezTo>
                    <a:pt x="3584376" y="1423080"/>
                    <a:pt x="3570886" y="1430001"/>
                    <a:pt x="3565311" y="1430231"/>
                  </a:cubicBezTo>
                  <a:cubicBezTo>
                    <a:pt x="3546519" y="1431832"/>
                    <a:pt x="3542994" y="1441774"/>
                    <a:pt x="3542676" y="1458448"/>
                  </a:cubicBezTo>
                  <a:cubicBezTo>
                    <a:pt x="3540976" y="1441675"/>
                    <a:pt x="3535444" y="1430781"/>
                    <a:pt x="3512093" y="1442779"/>
                  </a:cubicBezTo>
                  <a:cubicBezTo>
                    <a:pt x="3519629" y="1433541"/>
                    <a:pt x="3523741" y="1432226"/>
                    <a:pt x="3528330" y="1431441"/>
                  </a:cubicBezTo>
                  <a:cubicBezTo>
                    <a:pt x="3531913" y="1430606"/>
                    <a:pt x="3531987" y="1429093"/>
                    <a:pt x="3528506" y="1427910"/>
                  </a:cubicBezTo>
                  <a:cubicBezTo>
                    <a:pt x="3527521" y="1427355"/>
                    <a:pt x="3526007" y="1427280"/>
                    <a:pt x="3524998" y="1427231"/>
                  </a:cubicBezTo>
                  <a:cubicBezTo>
                    <a:pt x="3524495" y="1427206"/>
                    <a:pt x="3523459" y="1427661"/>
                    <a:pt x="3523459" y="1427661"/>
                  </a:cubicBezTo>
                  <a:cubicBezTo>
                    <a:pt x="3508896" y="1415310"/>
                    <a:pt x="3493792" y="1424174"/>
                    <a:pt x="3478532" y="1425949"/>
                  </a:cubicBezTo>
                  <a:cubicBezTo>
                    <a:pt x="3467358" y="1426916"/>
                    <a:pt x="3455729" y="1426848"/>
                    <a:pt x="3445406" y="1420775"/>
                  </a:cubicBezTo>
                  <a:cubicBezTo>
                    <a:pt x="3441975" y="1418583"/>
                    <a:pt x="3438393" y="1419417"/>
                    <a:pt x="3435772" y="1421311"/>
                  </a:cubicBezTo>
                  <a:cubicBezTo>
                    <a:pt x="3432090" y="1424165"/>
                    <a:pt x="3435497" y="1426861"/>
                    <a:pt x="3436912" y="1428954"/>
                  </a:cubicBezTo>
                  <a:cubicBezTo>
                    <a:pt x="3449307" y="1444233"/>
                    <a:pt x="3434097" y="1444999"/>
                    <a:pt x="3425900" y="1447124"/>
                  </a:cubicBezTo>
                  <a:cubicBezTo>
                    <a:pt x="3418207" y="1449273"/>
                    <a:pt x="3409681" y="1447841"/>
                    <a:pt x="3401633" y="1446938"/>
                  </a:cubicBezTo>
                  <a:cubicBezTo>
                    <a:pt x="3388060" y="1445257"/>
                    <a:pt x="3388316" y="1450327"/>
                    <a:pt x="3397024" y="1458343"/>
                  </a:cubicBezTo>
                  <a:cubicBezTo>
                    <a:pt x="3391374" y="1460087"/>
                    <a:pt x="3386809" y="1460368"/>
                    <a:pt x="3382317" y="1459135"/>
                  </a:cubicBezTo>
                  <a:cubicBezTo>
                    <a:pt x="3381334" y="1458580"/>
                    <a:pt x="3378662" y="1461483"/>
                    <a:pt x="3378083" y="1462971"/>
                  </a:cubicBezTo>
                  <a:cubicBezTo>
                    <a:pt x="3374384" y="1476445"/>
                    <a:pt x="3372720" y="1479397"/>
                    <a:pt x="3358246" y="1485764"/>
                  </a:cubicBezTo>
                  <a:cubicBezTo>
                    <a:pt x="3349469" y="1489376"/>
                    <a:pt x="3346903" y="1500377"/>
                    <a:pt x="3350946" y="1510692"/>
                  </a:cubicBezTo>
                  <a:cubicBezTo>
                    <a:pt x="3352765" y="1514828"/>
                    <a:pt x="3354005" y="1520452"/>
                    <a:pt x="3348256" y="1524214"/>
                  </a:cubicBezTo>
                  <a:cubicBezTo>
                    <a:pt x="3348338" y="1532817"/>
                    <a:pt x="3343722" y="1534105"/>
                    <a:pt x="3336808" y="1530730"/>
                  </a:cubicBezTo>
                  <a:cubicBezTo>
                    <a:pt x="3336460" y="1537793"/>
                    <a:pt x="3342944" y="1539631"/>
                    <a:pt x="3346806" y="1543361"/>
                  </a:cubicBezTo>
                  <a:cubicBezTo>
                    <a:pt x="3326862" y="1558055"/>
                    <a:pt x="3321188" y="1560304"/>
                    <a:pt x="3309129" y="1558698"/>
                  </a:cubicBezTo>
                  <a:cubicBezTo>
                    <a:pt x="3313602" y="1570551"/>
                    <a:pt x="3318049" y="1582909"/>
                    <a:pt x="3301605" y="1588167"/>
                  </a:cubicBezTo>
                  <a:cubicBezTo>
                    <a:pt x="3294417" y="1590341"/>
                    <a:pt x="3284309" y="1600463"/>
                    <a:pt x="3279532" y="1584549"/>
                  </a:cubicBezTo>
                  <a:cubicBezTo>
                    <a:pt x="3276179" y="1590959"/>
                    <a:pt x="3271365" y="1596284"/>
                    <a:pt x="3263699" y="1597929"/>
                  </a:cubicBezTo>
                  <a:cubicBezTo>
                    <a:pt x="3267560" y="1601660"/>
                    <a:pt x="3265392" y="1604587"/>
                    <a:pt x="3262216" y="1607466"/>
                  </a:cubicBezTo>
                  <a:cubicBezTo>
                    <a:pt x="3261637" y="1608954"/>
                    <a:pt x="3260554" y="1610418"/>
                    <a:pt x="3259494" y="1611377"/>
                  </a:cubicBezTo>
                  <a:cubicBezTo>
                    <a:pt x="3270451" y="1625067"/>
                    <a:pt x="3257085" y="1629465"/>
                    <a:pt x="3249293" y="1633633"/>
                  </a:cubicBezTo>
                  <a:cubicBezTo>
                    <a:pt x="3242535" y="1637346"/>
                    <a:pt x="3234437" y="1637452"/>
                    <a:pt x="3232426" y="1647468"/>
                  </a:cubicBezTo>
                  <a:cubicBezTo>
                    <a:pt x="3231747" y="1650975"/>
                    <a:pt x="3227132" y="1652264"/>
                    <a:pt x="3222112" y="1651511"/>
                  </a:cubicBezTo>
                  <a:cubicBezTo>
                    <a:pt x="3216107" y="1650203"/>
                    <a:pt x="3209498" y="1650888"/>
                    <a:pt x="3202260" y="1654072"/>
                  </a:cubicBezTo>
                  <a:cubicBezTo>
                    <a:pt x="3210109" y="1659011"/>
                    <a:pt x="3216494" y="1662866"/>
                    <a:pt x="3225295" y="1658749"/>
                  </a:cubicBezTo>
                  <a:cubicBezTo>
                    <a:pt x="3230464" y="1656476"/>
                    <a:pt x="3235435" y="1658237"/>
                    <a:pt x="3238188" y="1663936"/>
                  </a:cubicBezTo>
                  <a:lnTo>
                    <a:pt x="3238114" y="1665450"/>
                  </a:lnTo>
                  <a:cubicBezTo>
                    <a:pt x="3237584" y="1665929"/>
                    <a:pt x="3237080" y="1665904"/>
                    <a:pt x="3236550" y="1666385"/>
                  </a:cubicBezTo>
                  <a:cubicBezTo>
                    <a:pt x="3237260" y="1672488"/>
                    <a:pt x="3243514" y="1668751"/>
                    <a:pt x="3245863" y="1672407"/>
                  </a:cubicBezTo>
                  <a:cubicBezTo>
                    <a:pt x="3241272" y="1673192"/>
                    <a:pt x="3236731" y="1672968"/>
                    <a:pt x="3233505" y="1676856"/>
                  </a:cubicBezTo>
                  <a:cubicBezTo>
                    <a:pt x="3232974" y="1677334"/>
                    <a:pt x="3231749" y="1691941"/>
                    <a:pt x="3231170" y="1693430"/>
                  </a:cubicBezTo>
                  <a:cubicBezTo>
                    <a:pt x="3226032" y="1705314"/>
                    <a:pt x="3213898" y="1705221"/>
                    <a:pt x="3204543" y="1710324"/>
                  </a:cubicBezTo>
                  <a:cubicBezTo>
                    <a:pt x="3202450" y="1711737"/>
                    <a:pt x="3199473" y="1710579"/>
                    <a:pt x="3196421" y="1710934"/>
                  </a:cubicBezTo>
                  <a:cubicBezTo>
                    <a:pt x="3200364" y="1723267"/>
                    <a:pt x="3203398" y="1733532"/>
                    <a:pt x="3188442" y="1739369"/>
                  </a:cubicBezTo>
                  <a:cubicBezTo>
                    <a:pt x="3184333" y="1740683"/>
                    <a:pt x="3178658" y="1742933"/>
                    <a:pt x="3176789" y="1739805"/>
                  </a:cubicBezTo>
                  <a:cubicBezTo>
                    <a:pt x="3167420" y="1724676"/>
                    <a:pt x="3156956" y="1731746"/>
                    <a:pt x="3145583" y="1736748"/>
                  </a:cubicBezTo>
                  <a:cubicBezTo>
                    <a:pt x="3134714" y="1741776"/>
                    <a:pt x="3122704" y="1739160"/>
                    <a:pt x="3112788" y="1735131"/>
                  </a:cubicBezTo>
                  <a:cubicBezTo>
                    <a:pt x="3103856" y="1731655"/>
                    <a:pt x="3096312" y="1730778"/>
                    <a:pt x="3088116" y="1732902"/>
                  </a:cubicBezTo>
                  <a:cubicBezTo>
                    <a:pt x="3091474" y="1736607"/>
                    <a:pt x="3094327" y="1740288"/>
                    <a:pt x="3097684" y="1743995"/>
                  </a:cubicBezTo>
                  <a:cubicBezTo>
                    <a:pt x="3101497" y="1748735"/>
                    <a:pt x="3105913" y="1751481"/>
                    <a:pt x="3094184" y="1753431"/>
                  </a:cubicBezTo>
                  <a:cubicBezTo>
                    <a:pt x="3087551" y="1754621"/>
                    <a:pt x="3081627" y="1761915"/>
                    <a:pt x="3072669" y="1758945"/>
                  </a:cubicBezTo>
                  <a:cubicBezTo>
                    <a:pt x="3064497" y="1760565"/>
                    <a:pt x="3053721" y="1753458"/>
                    <a:pt x="3049493" y="1767411"/>
                  </a:cubicBezTo>
                  <a:cubicBezTo>
                    <a:pt x="3047631" y="1774399"/>
                    <a:pt x="3042630" y="1763026"/>
                    <a:pt x="3035772" y="1768757"/>
                  </a:cubicBezTo>
                  <a:cubicBezTo>
                    <a:pt x="3026771" y="1776911"/>
                    <a:pt x="3010147" y="1775585"/>
                    <a:pt x="3003850" y="1790447"/>
                  </a:cubicBezTo>
                  <a:cubicBezTo>
                    <a:pt x="3003800" y="1791456"/>
                    <a:pt x="2999740" y="1791761"/>
                    <a:pt x="2999259" y="1791231"/>
                  </a:cubicBezTo>
                  <a:cubicBezTo>
                    <a:pt x="2989032" y="1773026"/>
                    <a:pt x="2977589" y="1789657"/>
                    <a:pt x="2966994" y="1789134"/>
                  </a:cubicBezTo>
                  <a:cubicBezTo>
                    <a:pt x="2957408" y="1788662"/>
                    <a:pt x="2948122" y="1782134"/>
                    <a:pt x="2938230" y="1777601"/>
                  </a:cubicBezTo>
                  <a:cubicBezTo>
                    <a:pt x="2943723" y="1768768"/>
                    <a:pt x="2952606" y="1773251"/>
                    <a:pt x="2958834" y="1770018"/>
                  </a:cubicBezTo>
                  <a:cubicBezTo>
                    <a:pt x="2962995" y="1767695"/>
                    <a:pt x="2969074" y="1767490"/>
                    <a:pt x="2969422" y="1760426"/>
                  </a:cubicBezTo>
                  <a:cubicBezTo>
                    <a:pt x="2969870" y="1751344"/>
                    <a:pt x="2960465" y="1757455"/>
                    <a:pt x="2958192" y="1752285"/>
                  </a:cubicBezTo>
                  <a:cubicBezTo>
                    <a:pt x="2964999" y="1747564"/>
                    <a:pt x="2978702" y="1756838"/>
                    <a:pt x="2980483" y="1741247"/>
                  </a:cubicBezTo>
                  <a:cubicBezTo>
                    <a:pt x="2981337" y="1734209"/>
                    <a:pt x="2977905" y="1732016"/>
                    <a:pt x="2975233" y="1734919"/>
                  </a:cubicBezTo>
                  <a:cubicBezTo>
                    <a:pt x="2967216" y="1743627"/>
                    <a:pt x="2956846" y="1738563"/>
                    <a:pt x="2947615" y="1741143"/>
                  </a:cubicBezTo>
                  <a:cubicBezTo>
                    <a:pt x="2944034" y="1741977"/>
                    <a:pt x="2941411" y="1743871"/>
                    <a:pt x="2942371" y="1744930"/>
                  </a:cubicBezTo>
                  <a:cubicBezTo>
                    <a:pt x="2952648" y="1762127"/>
                    <a:pt x="2935562" y="1749652"/>
                    <a:pt x="2933369" y="1753083"/>
                  </a:cubicBezTo>
                  <a:cubicBezTo>
                    <a:pt x="2932616" y="1758104"/>
                    <a:pt x="2933881" y="1763224"/>
                    <a:pt x="2924321" y="1762247"/>
                  </a:cubicBezTo>
                  <a:cubicBezTo>
                    <a:pt x="2914759" y="1761269"/>
                    <a:pt x="2904744" y="1759258"/>
                    <a:pt x="2892386" y="1763706"/>
                  </a:cubicBezTo>
                  <a:cubicBezTo>
                    <a:pt x="2903411" y="1765767"/>
                    <a:pt x="2910879" y="1768158"/>
                    <a:pt x="2920036" y="1767092"/>
                  </a:cubicBezTo>
                  <a:cubicBezTo>
                    <a:pt x="2912244" y="1771260"/>
                    <a:pt x="2911521" y="1785891"/>
                    <a:pt x="2899082" y="1781738"/>
                  </a:cubicBezTo>
                  <a:cubicBezTo>
                    <a:pt x="2886668" y="1777079"/>
                    <a:pt x="2875388" y="1769948"/>
                    <a:pt x="2876209" y="1753298"/>
                  </a:cubicBezTo>
                  <a:cubicBezTo>
                    <a:pt x="2861914" y="1766248"/>
                    <a:pt x="2857923" y="1795891"/>
                    <a:pt x="2867822" y="1810540"/>
                  </a:cubicBezTo>
                  <a:cubicBezTo>
                    <a:pt x="2869236" y="1812634"/>
                    <a:pt x="2870170" y="1814197"/>
                    <a:pt x="2867549" y="1816090"/>
                  </a:cubicBezTo>
                  <a:cubicBezTo>
                    <a:pt x="2863868" y="1818944"/>
                    <a:pt x="2860409" y="1817256"/>
                    <a:pt x="2858517" y="1814634"/>
                  </a:cubicBezTo>
                  <a:cubicBezTo>
                    <a:pt x="2855184" y="1810423"/>
                    <a:pt x="2854398" y="1805832"/>
                    <a:pt x="2851404" y="1815294"/>
                  </a:cubicBezTo>
                  <a:cubicBezTo>
                    <a:pt x="2850749" y="1818297"/>
                    <a:pt x="2845611" y="1830181"/>
                    <a:pt x="2837026" y="1819642"/>
                  </a:cubicBezTo>
                  <a:cubicBezTo>
                    <a:pt x="2834629" y="1816995"/>
                    <a:pt x="2830592" y="1816796"/>
                    <a:pt x="2830873" y="1821362"/>
                  </a:cubicBezTo>
                  <a:cubicBezTo>
                    <a:pt x="2831310" y="1833016"/>
                    <a:pt x="2828102" y="1826283"/>
                    <a:pt x="2822626" y="1824495"/>
                  </a:cubicBezTo>
                  <a:cubicBezTo>
                    <a:pt x="2815158" y="1822104"/>
                    <a:pt x="2816729" y="1831285"/>
                    <a:pt x="2815520" y="1835271"/>
                  </a:cubicBezTo>
                  <a:cubicBezTo>
                    <a:pt x="2812599" y="1843220"/>
                    <a:pt x="2811821" y="1848744"/>
                    <a:pt x="2802416" y="1854855"/>
                  </a:cubicBezTo>
                  <a:cubicBezTo>
                    <a:pt x="2788824" y="1863794"/>
                    <a:pt x="2792094" y="1848782"/>
                    <a:pt x="2786090" y="1847475"/>
                  </a:cubicBezTo>
                  <a:cubicBezTo>
                    <a:pt x="2776940" y="1858656"/>
                    <a:pt x="2763904" y="1866611"/>
                    <a:pt x="2752811" y="1876178"/>
                  </a:cubicBezTo>
                  <a:cubicBezTo>
                    <a:pt x="2744365" y="1883348"/>
                    <a:pt x="2736474" y="1889533"/>
                    <a:pt x="2734287" y="1903081"/>
                  </a:cubicBezTo>
                  <a:cubicBezTo>
                    <a:pt x="2732003" y="1918648"/>
                    <a:pt x="2714980" y="1925394"/>
                    <a:pt x="2702448" y="1933373"/>
                  </a:cubicBezTo>
                  <a:cubicBezTo>
                    <a:pt x="2693043" y="1939484"/>
                    <a:pt x="2680405" y="1939366"/>
                    <a:pt x="2679608" y="1955511"/>
                  </a:cubicBezTo>
                  <a:cubicBezTo>
                    <a:pt x="2679359" y="1960557"/>
                    <a:pt x="2670078" y="1964144"/>
                    <a:pt x="2667786" y="1969595"/>
                  </a:cubicBezTo>
                  <a:cubicBezTo>
                    <a:pt x="2666024" y="1974566"/>
                    <a:pt x="2670266" y="1980844"/>
                    <a:pt x="2667445" y="1986773"/>
                  </a:cubicBezTo>
                  <a:cubicBezTo>
                    <a:pt x="2661342" y="1987484"/>
                    <a:pt x="2661590" y="1982439"/>
                    <a:pt x="2661259" y="1978882"/>
                  </a:cubicBezTo>
                  <a:cubicBezTo>
                    <a:pt x="2660094" y="1971744"/>
                    <a:pt x="2653056" y="1970891"/>
                    <a:pt x="2651872" y="1974373"/>
                  </a:cubicBezTo>
                  <a:cubicBezTo>
                    <a:pt x="2648247" y="1986332"/>
                    <a:pt x="2636488" y="1978672"/>
                    <a:pt x="2631674" y="1983997"/>
                  </a:cubicBezTo>
                  <a:cubicBezTo>
                    <a:pt x="2624163" y="1992730"/>
                    <a:pt x="2613336" y="1986632"/>
                    <a:pt x="2605039" y="1990776"/>
                  </a:cubicBezTo>
                  <a:cubicBezTo>
                    <a:pt x="2589480" y="1998606"/>
                    <a:pt x="2573441" y="2005906"/>
                    <a:pt x="2559297" y="2015830"/>
                  </a:cubicBezTo>
                  <a:cubicBezTo>
                    <a:pt x="2533124" y="2033757"/>
                    <a:pt x="2501320" y="2042809"/>
                    <a:pt x="2476538" y="2063334"/>
                  </a:cubicBezTo>
                  <a:cubicBezTo>
                    <a:pt x="2474419" y="2065252"/>
                    <a:pt x="2468970" y="2062961"/>
                    <a:pt x="2470713" y="2068610"/>
                  </a:cubicBezTo>
                  <a:cubicBezTo>
                    <a:pt x="2472003" y="2073225"/>
                    <a:pt x="2476693" y="2070422"/>
                    <a:pt x="2479720" y="2070571"/>
                  </a:cubicBezTo>
                  <a:cubicBezTo>
                    <a:pt x="2505477" y="2071337"/>
                    <a:pt x="2528679" y="2062366"/>
                    <a:pt x="2552385" y="2053420"/>
                  </a:cubicBezTo>
                  <a:cubicBezTo>
                    <a:pt x="2568473" y="2045110"/>
                    <a:pt x="2584585" y="2036296"/>
                    <a:pt x="2602014" y="2031592"/>
                  </a:cubicBezTo>
                  <a:cubicBezTo>
                    <a:pt x="2589663" y="2046155"/>
                    <a:pt x="2571781" y="2049825"/>
                    <a:pt x="2555287" y="2056093"/>
                  </a:cubicBezTo>
                  <a:cubicBezTo>
                    <a:pt x="2542151" y="2066065"/>
                    <a:pt x="2521565" y="2063027"/>
                    <a:pt x="2513581" y="2081346"/>
                  </a:cubicBezTo>
                  <a:cubicBezTo>
                    <a:pt x="2513531" y="2082355"/>
                    <a:pt x="2504218" y="2076332"/>
                    <a:pt x="2498320" y="2083121"/>
                  </a:cubicBezTo>
                  <a:cubicBezTo>
                    <a:pt x="2491338" y="2091375"/>
                    <a:pt x="2482868" y="2099049"/>
                    <a:pt x="2481815" y="2110124"/>
                  </a:cubicBezTo>
                  <a:cubicBezTo>
                    <a:pt x="2481492" y="2116683"/>
                    <a:pt x="2476322" y="2118956"/>
                    <a:pt x="2472541" y="2123828"/>
                  </a:cubicBezTo>
                  <a:cubicBezTo>
                    <a:pt x="2467870" y="2116011"/>
                    <a:pt x="2470049" y="2092347"/>
                    <a:pt x="2453743" y="2115314"/>
                  </a:cubicBezTo>
                  <a:cubicBezTo>
                    <a:pt x="2434540" y="2104757"/>
                    <a:pt x="2443634" y="2125436"/>
                    <a:pt x="2436826" y="2130158"/>
                  </a:cubicBezTo>
                  <a:cubicBezTo>
                    <a:pt x="2434720" y="2111340"/>
                    <a:pt x="2419939" y="2113646"/>
                    <a:pt x="2407376" y="2112015"/>
                  </a:cubicBezTo>
                  <a:cubicBezTo>
                    <a:pt x="2406368" y="2111965"/>
                    <a:pt x="2404854" y="2111890"/>
                    <a:pt x="2404324" y="2112370"/>
                  </a:cubicBezTo>
                  <a:cubicBezTo>
                    <a:pt x="2392172" y="2122897"/>
                    <a:pt x="2376886" y="2125177"/>
                    <a:pt x="2362486" y="2130030"/>
                  </a:cubicBezTo>
                  <a:cubicBezTo>
                    <a:pt x="2357870" y="2131319"/>
                    <a:pt x="2354720" y="2133693"/>
                    <a:pt x="2351418" y="2139093"/>
                  </a:cubicBezTo>
                  <a:cubicBezTo>
                    <a:pt x="2342069" y="2154310"/>
                    <a:pt x="2342156" y="2132062"/>
                    <a:pt x="2333982" y="2133681"/>
                  </a:cubicBezTo>
                  <a:cubicBezTo>
                    <a:pt x="2330906" y="2134541"/>
                    <a:pt x="2331742" y="2138122"/>
                    <a:pt x="2330558" y="2141605"/>
                  </a:cubicBezTo>
                  <a:cubicBezTo>
                    <a:pt x="2328141" y="2149577"/>
                    <a:pt x="2325090" y="2149933"/>
                    <a:pt x="2318274" y="2144539"/>
                  </a:cubicBezTo>
                  <a:cubicBezTo>
                    <a:pt x="2315852" y="2142396"/>
                    <a:pt x="2312849" y="2141743"/>
                    <a:pt x="2310228" y="2143636"/>
                  </a:cubicBezTo>
                  <a:cubicBezTo>
                    <a:pt x="2302311" y="2150326"/>
                    <a:pt x="2292427" y="2155908"/>
                    <a:pt x="2287967" y="2164286"/>
                  </a:cubicBezTo>
                  <a:lnTo>
                    <a:pt x="2287248" y="2165306"/>
                  </a:lnTo>
                  <a:close/>
                  <a:moveTo>
                    <a:pt x="0" y="1178788"/>
                  </a:moveTo>
                  <a:lnTo>
                    <a:pt x="9803" y="1160011"/>
                  </a:lnTo>
                  <a:cubicBezTo>
                    <a:pt x="15675" y="1151613"/>
                    <a:pt x="22116" y="1143531"/>
                    <a:pt x="27420" y="1134690"/>
                  </a:cubicBezTo>
                  <a:cubicBezTo>
                    <a:pt x="29440" y="1130650"/>
                    <a:pt x="31966" y="1131660"/>
                    <a:pt x="34997" y="1133175"/>
                  </a:cubicBezTo>
                  <a:cubicBezTo>
                    <a:pt x="34491" y="1133680"/>
                    <a:pt x="33987" y="1134690"/>
                    <a:pt x="33481" y="1135701"/>
                  </a:cubicBezTo>
                  <a:cubicBezTo>
                    <a:pt x="33481" y="1136206"/>
                    <a:pt x="32976" y="1136711"/>
                    <a:pt x="32976" y="1137216"/>
                  </a:cubicBezTo>
                  <a:cubicBezTo>
                    <a:pt x="32976" y="1137721"/>
                    <a:pt x="33987" y="1138227"/>
                    <a:pt x="34491" y="1138227"/>
                  </a:cubicBezTo>
                  <a:cubicBezTo>
                    <a:pt x="37523" y="1138732"/>
                    <a:pt x="40554" y="1135701"/>
                    <a:pt x="43584" y="1138732"/>
                  </a:cubicBezTo>
                  <a:cubicBezTo>
                    <a:pt x="36512" y="1148329"/>
                    <a:pt x="33481" y="1159442"/>
                    <a:pt x="24389" y="1167525"/>
                  </a:cubicBezTo>
                  <a:cubicBezTo>
                    <a:pt x="25399" y="1168029"/>
                    <a:pt x="26914" y="1168535"/>
                    <a:pt x="27925" y="1169040"/>
                  </a:cubicBezTo>
                  <a:cubicBezTo>
                    <a:pt x="27420" y="1169040"/>
                    <a:pt x="27420" y="1169546"/>
                    <a:pt x="26914" y="1170050"/>
                  </a:cubicBezTo>
                  <a:lnTo>
                    <a:pt x="15905" y="11856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8"/>
            <p:cNvGrpSpPr/>
            <p:nvPr/>
          </p:nvGrpSpPr>
          <p:grpSpPr>
            <a:xfrm rot="4643159">
              <a:off x="1129314" y="3029431"/>
              <a:ext cx="2813181" cy="1986281"/>
              <a:chOff x="5372150" y="1838133"/>
              <a:chExt cx="5665002" cy="3999846"/>
            </a:xfrm>
          </p:grpSpPr>
          <p:sp>
            <p:nvSpPr>
              <p:cNvPr id="455" name="Google Shape;455;p8"/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/>
                <a:ahLst/>
                <a:cxnLst/>
                <a:rect l="l" t="t" r="r" b="b"/>
                <a:pathLst>
                  <a:path w="2382202" h="1982296" extrusionOk="0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/>
                <a:ahLst/>
                <a:cxnLst/>
                <a:rect l="l" t="t" r="r" b="b"/>
                <a:pathLst>
                  <a:path w="415956" h="524298" extrusionOk="0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5372150" y="3138710"/>
                <a:ext cx="4112949" cy="2699269"/>
              </a:xfrm>
              <a:custGeom>
                <a:avLst/>
                <a:gdLst/>
                <a:ahLst/>
                <a:cxnLst/>
                <a:rect l="l" t="t" r="r" b="b"/>
                <a:pathLst>
                  <a:path w="4112949" h="2699269" extrusionOk="0">
                    <a:moveTo>
                      <a:pt x="4111615" y="1935938"/>
                    </a:moveTo>
                    <a:cubicBezTo>
                      <a:pt x="4114867" y="1845710"/>
                      <a:pt x="4118118" y="1683136"/>
                      <a:pt x="4044147" y="1618107"/>
                    </a:cubicBezTo>
                    <a:cubicBezTo>
                      <a:pt x="4019761" y="1597786"/>
                      <a:pt x="585401" y="11883"/>
                      <a:pt x="578085" y="7819"/>
                    </a:cubicBezTo>
                    <a:cubicBezTo>
                      <a:pt x="556951" y="-4374"/>
                      <a:pt x="537442" y="-1123"/>
                      <a:pt x="517120" y="9445"/>
                    </a:cubicBezTo>
                    <a:cubicBezTo>
                      <a:pt x="326097" y="112679"/>
                      <a:pt x="166775" y="251679"/>
                      <a:pt x="75734" y="452457"/>
                    </a:cubicBezTo>
                    <a:cubicBezTo>
                      <a:pt x="31839" y="550001"/>
                      <a:pt x="6640" y="655673"/>
                      <a:pt x="950" y="762972"/>
                    </a:cubicBezTo>
                    <a:cubicBezTo>
                      <a:pt x="-5553" y="876773"/>
                      <a:pt x="22898" y="979194"/>
                      <a:pt x="38342" y="1090557"/>
                    </a:cubicBezTo>
                    <a:cubicBezTo>
                      <a:pt x="41594" y="1112504"/>
                      <a:pt x="54599" y="1123072"/>
                      <a:pt x="73295" y="1132013"/>
                    </a:cubicBezTo>
                    <a:cubicBezTo>
                      <a:pt x="152956" y="1167779"/>
                      <a:pt x="3531229" y="2695155"/>
                      <a:pt x="3528790" y="2699219"/>
                    </a:cubicBezTo>
                    <a:cubicBezTo>
                      <a:pt x="3746638" y="2703284"/>
                      <a:pt x="3944977" y="2461049"/>
                      <a:pt x="4030328" y="2278967"/>
                    </a:cubicBezTo>
                    <a:cubicBezTo>
                      <a:pt x="4079913" y="2173295"/>
                      <a:pt x="4106738" y="2057868"/>
                      <a:pt x="4111615" y="1941628"/>
                    </a:cubicBezTo>
                    <a:cubicBezTo>
                      <a:pt x="4111615" y="1939189"/>
                      <a:pt x="4111615" y="1937564"/>
                      <a:pt x="4111615" y="1935938"/>
                    </a:cubicBezTo>
                    <a:lnTo>
                      <a:pt x="4111615" y="1935938"/>
                    </a:lnTo>
                    <a:close/>
                    <a:moveTo>
                      <a:pt x="7453" y="747527"/>
                    </a:move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close/>
                  </a:path>
                </a:pathLst>
              </a:custGeom>
              <a:gradFill>
                <a:gsLst>
                  <a:gs pos="0">
                    <a:srgbClr val="186B70"/>
                  </a:gs>
                  <a:gs pos="22000">
                    <a:srgbClr val="25A1A9"/>
                  </a:gs>
                  <a:gs pos="44000">
                    <a:srgbClr val="ACE9ED"/>
                  </a:gs>
                  <a:gs pos="73000">
                    <a:srgbClr val="30C8D1"/>
                  </a:gs>
                  <a:gs pos="100000">
                    <a:srgbClr val="1F868C"/>
                  </a:gs>
                </a:gsLst>
                <a:lin ang="17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/>
                <a:ahLst/>
                <a:cxnLst/>
                <a:rect l="l" t="t" r="r" b="b"/>
                <a:pathLst>
                  <a:path w="610237" h="970914" extrusionOk="0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/>
                <a:ahLst/>
                <a:cxnLst/>
                <a:rect l="l" t="t" r="r" b="b"/>
                <a:pathLst>
                  <a:path w="570142" h="913202" extrusionOk="0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/>
                <a:ahLst/>
                <a:cxnLst/>
                <a:rect l="l" t="t" r="r" b="b"/>
                <a:pathLst>
                  <a:path w="350403" h="500802" extrusionOk="0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/>
                <a:ahLst/>
                <a:cxnLst/>
                <a:rect l="l" t="t" r="r" b="b"/>
                <a:pathLst>
                  <a:path w="3113241" h="935790" extrusionOk="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0643" extrusionOk="0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8841637" y="5193326"/>
                <a:ext cx="349502" cy="569197"/>
              </a:xfrm>
              <a:custGeom>
                <a:avLst/>
                <a:gdLst/>
                <a:ahLst/>
                <a:cxnLst/>
                <a:rect l="l" t="t" r="r" b="b"/>
                <a:pathLst>
                  <a:path w="349502" h="569197" extrusionOk="0">
                    <a:moveTo>
                      <a:pt x="97507" y="10567"/>
                    </a:moveTo>
                    <a:cubicBezTo>
                      <a:pt x="63367" y="87790"/>
                      <a:pt x="35730" y="167451"/>
                      <a:pt x="19472" y="250363"/>
                    </a:cubicBezTo>
                    <a:cubicBezTo>
                      <a:pt x="10531" y="295884"/>
                      <a:pt x="8092" y="342217"/>
                      <a:pt x="8905" y="388550"/>
                    </a:cubicBezTo>
                    <a:cubicBezTo>
                      <a:pt x="10531" y="424316"/>
                      <a:pt x="15408" y="458457"/>
                      <a:pt x="31665" y="490159"/>
                    </a:cubicBezTo>
                    <a:cubicBezTo>
                      <a:pt x="64180" y="553562"/>
                      <a:pt x="115391" y="569006"/>
                      <a:pt x="179607" y="541369"/>
                    </a:cubicBezTo>
                    <a:cubicBezTo>
                      <a:pt x="245449" y="512919"/>
                      <a:pt x="294221" y="463334"/>
                      <a:pt x="338929" y="409685"/>
                    </a:cubicBezTo>
                    <a:cubicBezTo>
                      <a:pt x="341367" y="406433"/>
                      <a:pt x="344619" y="403182"/>
                      <a:pt x="347870" y="400743"/>
                    </a:cubicBezTo>
                    <a:cubicBezTo>
                      <a:pt x="353560" y="412936"/>
                      <a:pt x="342993" y="418626"/>
                      <a:pt x="337303" y="425129"/>
                    </a:cubicBezTo>
                    <a:cubicBezTo>
                      <a:pt x="295034" y="472275"/>
                      <a:pt x="251139" y="519422"/>
                      <a:pt x="193426" y="548685"/>
                    </a:cubicBezTo>
                    <a:cubicBezTo>
                      <a:pt x="167414" y="561691"/>
                      <a:pt x="139777" y="570632"/>
                      <a:pt x="110513" y="569006"/>
                    </a:cubicBezTo>
                    <a:cubicBezTo>
                      <a:pt x="68244" y="566568"/>
                      <a:pt x="41420" y="541369"/>
                      <a:pt x="24349" y="505603"/>
                    </a:cubicBezTo>
                    <a:cubicBezTo>
                      <a:pt x="-37" y="453580"/>
                      <a:pt x="-2475" y="396679"/>
                      <a:pt x="1589" y="340591"/>
                    </a:cubicBezTo>
                    <a:cubicBezTo>
                      <a:pt x="4841" y="287755"/>
                      <a:pt x="15408" y="236544"/>
                      <a:pt x="25975" y="184521"/>
                    </a:cubicBezTo>
                    <a:cubicBezTo>
                      <a:pt x="43858" y="121930"/>
                      <a:pt x="66619" y="60152"/>
                      <a:pt x="92630" y="0"/>
                    </a:cubicBezTo>
                    <a:cubicBezTo>
                      <a:pt x="95069" y="4877"/>
                      <a:pt x="96695" y="8129"/>
                      <a:pt x="97507" y="10567"/>
                    </a:cubicBezTo>
                    <a:lnTo>
                      <a:pt x="97507" y="105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/>
                <a:ahLst/>
                <a:cxnLst/>
                <a:rect l="l" t="t" r="r" b="b"/>
                <a:pathLst>
                  <a:path w="1438617" h="553309" extrusionOk="0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/>
                <a:ahLst/>
                <a:cxnLst/>
                <a:rect l="l" t="t" r="r" b="b"/>
                <a:pathLst>
                  <a:path w="421889" h="96181" extrusionOk="0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/>
                <a:ahLst/>
                <a:cxnLst/>
                <a:rect l="l" t="t" r="r" b="b"/>
                <a:pathLst>
                  <a:path w="1797247" h="1283339" extrusionOk="0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/>
                <a:ahLst/>
                <a:cxnLst/>
                <a:rect l="l" t="t" r="r" b="b"/>
                <a:pathLst>
                  <a:path w="581703" h="278000" extrusionOk="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rgbClr val="ACCB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/>
                <a:ahLst/>
                <a:cxnLst/>
                <a:rect l="l" t="t" r="r" b="b"/>
                <a:pathLst>
                  <a:path w="1085176" h="751088" extrusionOk="0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rgbClr val="317D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/>
                <a:ahLst/>
                <a:cxnLst/>
                <a:rect l="l" t="t" r="r" b="b"/>
                <a:pathLst>
                  <a:path w="803111" h="392614" extrusionOk="0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543807" h="430210" extrusionOk="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/>
                <a:ahLst/>
                <a:cxnLst/>
                <a:rect l="l" t="t" r="r" b="b"/>
                <a:pathLst>
                  <a:path w="454204" h="285316" extrusionOk="0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/>
                <a:ahLst/>
                <a:cxnLst/>
                <a:rect l="l" t="t" r="r" b="b"/>
                <a:pathLst>
                  <a:path w="394240" h="225163" extrusionOk="0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/>
                <a:ahLst/>
                <a:cxnLst/>
                <a:rect l="l" t="t" r="r" b="b"/>
                <a:pathLst>
                  <a:path w="357840" h="225976" extrusionOk="0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/>
                <a:ahLst/>
                <a:cxnLst/>
                <a:rect l="l" t="t" r="r" b="b"/>
                <a:pathLst>
                  <a:path w="371479" h="209719" extrusionOk="0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rgbClr val="1F53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8"/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32A57B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sz="1400" b="1" i="1">
              <a:solidFill>
                <a:srgbClr val="32A5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"/>
          <p:cNvSpPr txBox="1"/>
          <p:nvPr/>
        </p:nvSpPr>
        <p:spPr>
          <a:xfrm>
            <a:off x="2441030" y="909119"/>
            <a:ext cx="317973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477" name="Google Shape;477;p8"/>
          <p:cNvSpPr txBox="1"/>
          <p:nvPr/>
        </p:nvSpPr>
        <p:spPr>
          <a:xfrm>
            <a:off x="1970346" y="5149520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478" name="Google Shape;478;p8"/>
          <p:cNvSpPr>
            <a:spLocks noGrp="1"/>
          </p:cNvSpPr>
          <p:nvPr>
            <p:ph type="pic" idx="2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9"/>
          <p:cNvGrpSpPr/>
          <p:nvPr/>
        </p:nvGrpSpPr>
        <p:grpSpPr>
          <a:xfrm>
            <a:off x="1034667" y="582694"/>
            <a:ext cx="2394923" cy="6002855"/>
            <a:chOff x="5244717" y="887494"/>
            <a:chExt cx="2394923" cy="6002855"/>
          </a:xfrm>
        </p:grpSpPr>
        <p:sp>
          <p:nvSpPr>
            <p:cNvPr id="484" name="Google Shape;484;p9"/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/>
              <a:ahLst/>
              <a:cxnLst/>
              <a:rect l="l" t="t" r="r" b="b"/>
              <a:pathLst>
                <a:path w="1197552" h="962125" extrusionOk="0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rgbClr val="1F86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5708874" y="887494"/>
              <a:ext cx="719599" cy="398166"/>
            </a:xfrm>
            <a:custGeom>
              <a:avLst/>
              <a:gdLst/>
              <a:ahLst/>
              <a:cxnLst/>
              <a:rect l="l" t="t" r="r" b="b"/>
              <a:pathLst>
                <a:path w="402309" h="222604" extrusionOk="0">
                  <a:moveTo>
                    <a:pt x="328977" y="81540"/>
                  </a:moveTo>
                  <a:cubicBezTo>
                    <a:pt x="389112" y="102410"/>
                    <a:pt x="401846" y="105594"/>
                    <a:pt x="401846" y="130355"/>
                  </a:cubicBezTo>
                  <a:cubicBezTo>
                    <a:pt x="405738" y="165729"/>
                    <a:pt x="385221" y="235414"/>
                    <a:pt x="335698" y="220557"/>
                  </a:cubicBezTo>
                  <a:cubicBezTo>
                    <a:pt x="331453" y="219142"/>
                    <a:pt x="242666" y="195442"/>
                    <a:pt x="237360" y="193673"/>
                  </a:cubicBezTo>
                  <a:cubicBezTo>
                    <a:pt x="209061" y="184476"/>
                    <a:pt x="53772" y="128940"/>
                    <a:pt x="36793" y="119743"/>
                  </a:cubicBezTo>
                  <a:cubicBezTo>
                    <a:pt x="19814" y="109131"/>
                    <a:pt x="-349" y="102764"/>
                    <a:pt x="5" y="57132"/>
                  </a:cubicBezTo>
                  <a:cubicBezTo>
                    <a:pt x="3542" y="36262"/>
                    <a:pt x="8848" y="15038"/>
                    <a:pt x="31133" y="5487"/>
                  </a:cubicBezTo>
                  <a:cubicBezTo>
                    <a:pt x="49174" y="-2295"/>
                    <a:pt x="68275" y="-526"/>
                    <a:pt x="86669" y="3011"/>
                  </a:cubicBezTo>
                  <a:cubicBezTo>
                    <a:pt x="145743" y="13977"/>
                    <a:pt x="175810" y="26004"/>
                    <a:pt x="231700" y="46520"/>
                  </a:cubicBezTo>
                  <a:cubicBezTo>
                    <a:pt x="251863" y="53595"/>
                    <a:pt x="309168" y="74111"/>
                    <a:pt x="328977" y="815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/>
              <a:ahLst/>
              <a:cxnLst/>
              <a:rect l="l" t="t" r="r" b="b"/>
              <a:pathLst>
                <a:path w="1122120" h="2571829" extrusionOk="0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747848" y="951280"/>
              <a:ext cx="462143" cy="3616051"/>
            </a:xfrm>
            <a:custGeom>
              <a:avLst/>
              <a:gdLst/>
              <a:ahLst/>
              <a:cxnLst/>
              <a:rect l="l" t="t" r="r" b="b"/>
              <a:pathLst>
                <a:path w="258372" h="2021638" extrusionOk="0">
                  <a:moveTo>
                    <a:pt x="214509" y="229466"/>
                  </a:moveTo>
                  <a:cubicBezTo>
                    <a:pt x="214863" y="219915"/>
                    <a:pt x="214509" y="200106"/>
                    <a:pt x="193285" y="194093"/>
                  </a:cubicBezTo>
                  <a:cubicBezTo>
                    <a:pt x="185149" y="191616"/>
                    <a:pt x="181258" y="185603"/>
                    <a:pt x="181258" y="177113"/>
                  </a:cubicBezTo>
                  <a:cubicBezTo>
                    <a:pt x="181258" y="172868"/>
                    <a:pt x="179490" y="168624"/>
                    <a:pt x="179843" y="164733"/>
                  </a:cubicBezTo>
                  <a:cubicBezTo>
                    <a:pt x="180551" y="153059"/>
                    <a:pt x="174184" y="147400"/>
                    <a:pt x="163572" y="143862"/>
                  </a:cubicBezTo>
                  <a:cubicBezTo>
                    <a:pt x="122185" y="130420"/>
                    <a:pt x="80798" y="116979"/>
                    <a:pt x="39411" y="104244"/>
                  </a:cubicBezTo>
                  <a:cubicBezTo>
                    <a:pt x="22785" y="99292"/>
                    <a:pt x="19602" y="95047"/>
                    <a:pt x="21724" y="77714"/>
                  </a:cubicBezTo>
                  <a:cubicBezTo>
                    <a:pt x="21017" y="66395"/>
                    <a:pt x="23139" y="55075"/>
                    <a:pt x="23493" y="43756"/>
                  </a:cubicBezTo>
                  <a:cubicBezTo>
                    <a:pt x="23847" y="28899"/>
                    <a:pt x="24908" y="27838"/>
                    <a:pt x="39765" y="25361"/>
                  </a:cubicBezTo>
                  <a:cubicBezTo>
                    <a:pt x="46486" y="24300"/>
                    <a:pt x="51438" y="21470"/>
                    <a:pt x="51792" y="13688"/>
                  </a:cubicBezTo>
                  <a:cubicBezTo>
                    <a:pt x="52145" y="6967"/>
                    <a:pt x="47547" y="2369"/>
                    <a:pt x="39411" y="1308"/>
                  </a:cubicBezTo>
                  <a:cubicBezTo>
                    <a:pt x="32690" y="600"/>
                    <a:pt x="25969" y="954"/>
                    <a:pt x="18894" y="246"/>
                  </a:cubicBezTo>
                  <a:cubicBezTo>
                    <a:pt x="6160" y="-1169"/>
                    <a:pt x="854" y="3430"/>
                    <a:pt x="147" y="16164"/>
                  </a:cubicBezTo>
                  <a:cubicBezTo>
                    <a:pt x="-561" y="25715"/>
                    <a:pt x="1561" y="92217"/>
                    <a:pt x="854" y="104598"/>
                  </a:cubicBezTo>
                  <a:cubicBezTo>
                    <a:pt x="500" y="110258"/>
                    <a:pt x="1915" y="114502"/>
                    <a:pt x="8282" y="116271"/>
                  </a:cubicBezTo>
                  <a:cubicBezTo>
                    <a:pt x="52499" y="127237"/>
                    <a:pt x="95301" y="142447"/>
                    <a:pt x="138457" y="156243"/>
                  </a:cubicBezTo>
                  <a:cubicBezTo>
                    <a:pt x="159327" y="162964"/>
                    <a:pt x="158973" y="162964"/>
                    <a:pt x="161449" y="184542"/>
                  </a:cubicBezTo>
                  <a:cubicBezTo>
                    <a:pt x="162157" y="192324"/>
                    <a:pt x="160388" y="196215"/>
                    <a:pt x="153667" y="199752"/>
                  </a:cubicBezTo>
                  <a:cubicBezTo>
                    <a:pt x="142348" y="205412"/>
                    <a:pt x="136334" y="213548"/>
                    <a:pt x="137395" y="228405"/>
                  </a:cubicBezTo>
                  <a:cubicBezTo>
                    <a:pt x="139871" y="270499"/>
                    <a:pt x="193639" y="1967007"/>
                    <a:pt x="195054" y="2008748"/>
                  </a:cubicBezTo>
                  <a:cubicBezTo>
                    <a:pt x="195054" y="2014407"/>
                    <a:pt x="196469" y="2022897"/>
                    <a:pt x="202836" y="2021482"/>
                  </a:cubicBezTo>
                  <a:cubicBezTo>
                    <a:pt x="217693" y="2018652"/>
                    <a:pt x="232903" y="2016176"/>
                    <a:pt x="247760" y="2014054"/>
                  </a:cubicBezTo>
                  <a:cubicBezTo>
                    <a:pt x="254835" y="2012992"/>
                    <a:pt x="258372" y="2011224"/>
                    <a:pt x="258372" y="2002027"/>
                  </a:cubicBezTo>
                  <a:cubicBezTo>
                    <a:pt x="256250" y="1923144"/>
                    <a:pt x="213448" y="267669"/>
                    <a:pt x="214509" y="229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/>
              <a:ahLst/>
              <a:cxnLst/>
              <a:rect l="l" t="t" r="r" b="b"/>
              <a:pathLst>
                <a:path w="198158" h="837503" extrusionOk="0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/>
              <a:ahLst/>
              <a:cxnLst/>
              <a:rect l="l" t="t" r="r" b="b"/>
              <a:pathLst>
                <a:path w="369806" h="442227" extrusionOk="0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/>
              <a:ahLst/>
              <a:cxnLst/>
              <a:rect l="l" t="t" r="r" b="b"/>
              <a:pathLst>
                <a:path w="500889" h="323197" extrusionOk="0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043277" y="4636019"/>
              <a:ext cx="596363" cy="659945"/>
            </a:xfrm>
            <a:custGeom>
              <a:avLst/>
              <a:gdLst/>
              <a:ahLst/>
              <a:cxnLst/>
              <a:rect l="l" t="t" r="r" b="b"/>
              <a:pathLst>
                <a:path w="333411" h="368958" extrusionOk="0">
                  <a:moveTo>
                    <a:pt x="163425" y="367529"/>
                  </a:moveTo>
                  <a:cubicBezTo>
                    <a:pt x="126637" y="370713"/>
                    <a:pt x="90202" y="367883"/>
                    <a:pt x="53768" y="365761"/>
                  </a:cubicBezTo>
                  <a:cubicBezTo>
                    <a:pt x="45632" y="365407"/>
                    <a:pt x="45985" y="360455"/>
                    <a:pt x="45278" y="355503"/>
                  </a:cubicBezTo>
                  <a:cubicBezTo>
                    <a:pt x="38557" y="311993"/>
                    <a:pt x="4245" y="93032"/>
                    <a:pt x="0" y="51645"/>
                  </a:cubicBezTo>
                  <a:cubicBezTo>
                    <a:pt x="13088" y="57659"/>
                    <a:pt x="59074" y="65794"/>
                    <a:pt x="79590" y="66856"/>
                  </a:cubicBezTo>
                  <a:cubicBezTo>
                    <a:pt x="122038" y="68978"/>
                    <a:pt x="166255" y="67209"/>
                    <a:pt x="207996" y="59427"/>
                  </a:cubicBezTo>
                  <a:cubicBezTo>
                    <a:pt x="228866" y="55536"/>
                    <a:pt x="250797" y="44570"/>
                    <a:pt x="269545" y="34666"/>
                  </a:cubicBezTo>
                  <a:cubicBezTo>
                    <a:pt x="273083" y="32543"/>
                    <a:pt x="291123" y="10966"/>
                    <a:pt x="297844" y="0"/>
                  </a:cubicBezTo>
                  <a:cubicBezTo>
                    <a:pt x="302089" y="15918"/>
                    <a:pt x="302443" y="24761"/>
                    <a:pt x="303504" y="35020"/>
                  </a:cubicBezTo>
                  <a:cubicBezTo>
                    <a:pt x="307749" y="70039"/>
                    <a:pt x="331095" y="302796"/>
                    <a:pt x="333218" y="321898"/>
                  </a:cubicBezTo>
                  <a:cubicBezTo>
                    <a:pt x="333925" y="327204"/>
                    <a:pt x="332864" y="330741"/>
                    <a:pt x="327204" y="332156"/>
                  </a:cubicBezTo>
                  <a:cubicBezTo>
                    <a:pt x="273790" y="348074"/>
                    <a:pt x="219669" y="363638"/>
                    <a:pt x="163425" y="367529"/>
                  </a:cubicBezTo>
                  <a:close/>
                </a:path>
              </a:pathLst>
            </a:custGeom>
            <a:solidFill>
              <a:srgbClr val="1F53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/>
              <a:ahLst/>
              <a:cxnLst/>
              <a:rect l="l" t="t" r="r" b="b"/>
              <a:pathLst>
                <a:path w="350445" h="296751" extrusionOk="0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/>
              <a:ahLst/>
              <a:cxnLst/>
              <a:rect l="l" t="t" r="r" b="b"/>
              <a:pathLst>
                <a:path w="312039" h="221443" extrusionOk="0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/>
              <a:ahLst/>
              <a:cxnLst/>
              <a:rect l="l" t="t" r="r" b="b"/>
              <a:pathLst>
                <a:path w="316643" h="236677" extrusionOk="0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038478" y="4283597"/>
              <a:ext cx="537545" cy="479597"/>
            </a:xfrm>
            <a:custGeom>
              <a:avLst/>
              <a:gdLst/>
              <a:ahLst/>
              <a:cxnLst/>
              <a:rect l="l" t="t" r="r" b="b"/>
              <a:pathLst>
                <a:path w="300527" h="268130" extrusionOk="0">
                  <a:moveTo>
                    <a:pt x="300528" y="201982"/>
                  </a:moveTo>
                  <a:cubicBezTo>
                    <a:pt x="300528" y="220023"/>
                    <a:pt x="274351" y="233818"/>
                    <a:pt x="270460" y="235941"/>
                  </a:cubicBezTo>
                  <a:cubicBezTo>
                    <a:pt x="240393" y="252566"/>
                    <a:pt x="215278" y="261409"/>
                    <a:pt x="181673" y="264593"/>
                  </a:cubicBezTo>
                  <a:cubicBezTo>
                    <a:pt x="151606" y="267423"/>
                    <a:pt x="122246" y="269191"/>
                    <a:pt x="92178" y="267423"/>
                  </a:cubicBezTo>
                  <a:cubicBezTo>
                    <a:pt x="70954" y="266008"/>
                    <a:pt x="44778" y="264947"/>
                    <a:pt x="24261" y="257518"/>
                  </a:cubicBezTo>
                  <a:cubicBezTo>
                    <a:pt x="18248" y="255396"/>
                    <a:pt x="7636" y="253273"/>
                    <a:pt x="2330" y="249029"/>
                  </a:cubicBezTo>
                  <a:cubicBezTo>
                    <a:pt x="-4037" y="242308"/>
                    <a:pt x="4099" y="158473"/>
                    <a:pt x="9405" y="118501"/>
                  </a:cubicBezTo>
                  <a:cubicBezTo>
                    <a:pt x="15418" y="75345"/>
                    <a:pt x="32397" y="39972"/>
                    <a:pt x="72369" y="18394"/>
                  </a:cubicBezTo>
                  <a:cubicBezTo>
                    <a:pt x="79444" y="15564"/>
                    <a:pt x="94301" y="35020"/>
                    <a:pt x="88287" y="39972"/>
                  </a:cubicBezTo>
                  <a:cubicBezTo>
                    <a:pt x="84396" y="42802"/>
                    <a:pt x="70247" y="57659"/>
                    <a:pt x="66002" y="61903"/>
                  </a:cubicBezTo>
                  <a:cubicBezTo>
                    <a:pt x="49023" y="78529"/>
                    <a:pt x="44070" y="100460"/>
                    <a:pt x="40887" y="122746"/>
                  </a:cubicBezTo>
                  <a:cubicBezTo>
                    <a:pt x="36288" y="151044"/>
                    <a:pt x="35581" y="180050"/>
                    <a:pt x="33458" y="208703"/>
                  </a:cubicBezTo>
                  <a:cubicBezTo>
                    <a:pt x="32751" y="217193"/>
                    <a:pt x="36288" y="220023"/>
                    <a:pt x="45839" y="217900"/>
                  </a:cubicBezTo>
                  <a:cubicBezTo>
                    <a:pt x="64587" y="213655"/>
                    <a:pt x="86872" y="205873"/>
                    <a:pt x="105620" y="202336"/>
                  </a:cubicBezTo>
                  <a:cubicBezTo>
                    <a:pt x="124014" y="197383"/>
                    <a:pt x="159742" y="192077"/>
                    <a:pt x="190516" y="190662"/>
                  </a:cubicBezTo>
                  <a:cubicBezTo>
                    <a:pt x="214924" y="190309"/>
                    <a:pt x="235441" y="193139"/>
                    <a:pt x="257372" y="193493"/>
                  </a:cubicBezTo>
                  <a:cubicBezTo>
                    <a:pt x="270814" y="193493"/>
                    <a:pt x="269399" y="182173"/>
                    <a:pt x="268692" y="168731"/>
                  </a:cubicBezTo>
                  <a:cubicBezTo>
                    <a:pt x="266215" y="130882"/>
                    <a:pt x="260556" y="43156"/>
                    <a:pt x="258787" y="35373"/>
                  </a:cubicBezTo>
                  <a:cubicBezTo>
                    <a:pt x="245699" y="27238"/>
                    <a:pt x="254896" y="10612"/>
                    <a:pt x="259848" y="0"/>
                  </a:cubicBezTo>
                  <a:cubicBezTo>
                    <a:pt x="275412" y="4952"/>
                    <a:pt x="282841" y="16979"/>
                    <a:pt x="287086" y="31482"/>
                  </a:cubicBezTo>
                  <a:cubicBezTo>
                    <a:pt x="293807" y="54829"/>
                    <a:pt x="299466" y="169085"/>
                    <a:pt x="300528" y="201982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/>
              <a:ahLst/>
              <a:cxnLst/>
              <a:rect l="l" t="t" r="r" b="b"/>
              <a:pathLst>
                <a:path w="50937" h="247259" extrusionOk="0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/>
              <a:ahLst/>
              <a:cxnLst/>
              <a:rect l="l" t="t" r="r" b="b"/>
              <a:pathLst>
                <a:path w="228697" h="126636" extrusionOk="0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9"/>
          <p:cNvSpPr txBox="1"/>
          <p:nvPr/>
        </p:nvSpPr>
        <p:spPr>
          <a:xfrm>
            <a:off x="4835535" y="1886646"/>
            <a:ext cx="5890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 txBox="1"/>
          <p:nvPr/>
        </p:nvSpPr>
        <p:spPr>
          <a:xfrm>
            <a:off x="4835535" y="1547962"/>
            <a:ext cx="58905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 txBox="1"/>
          <p:nvPr/>
        </p:nvSpPr>
        <p:spPr>
          <a:xfrm>
            <a:off x="4835535" y="2409996"/>
            <a:ext cx="6775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5197450" y="3604698"/>
            <a:ext cx="560666" cy="560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/>
          <p:nvPr/>
        </p:nvSpPr>
        <p:spPr>
          <a:xfrm flipH="1">
            <a:off x="8761782" y="3604698"/>
            <a:ext cx="560666" cy="560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/>
          <p:nvPr/>
        </p:nvSpPr>
        <p:spPr>
          <a:xfrm flipH="1">
            <a:off x="10543948" y="3604698"/>
            <a:ext cx="560666" cy="56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 flipH="1">
            <a:off x="6979616" y="3604698"/>
            <a:ext cx="560666" cy="560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9"/>
          <p:cNvSpPr txBox="1"/>
          <p:nvPr/>
        </p:nvSpPr>
        <p:spPr>
          <a:xfrm>
            <a:off x="4835534" y="5168790"/>
            <a:ext cx="67754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06" name="Google Shape;506;p9"/>
          <p:cNvSpPr/>
          <p:nvPr/>
        </p:nvSpPr>
        <p:spPr>
          <a:xfrm>
            <a:off x="7075824" y="371557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10678731" y="3661742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5322499" y="367951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9"/>
          <p:cNvSpPr/>
          <p:nvPr/>
        </p:nvSpPr>
        <p:spPr>
          <a:xfrm>
            <a:off x="8872598" y="3739221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 txBox="1"/>
          <p:nvPr/>
        </p:nvSpPr>
        <p:spPr>
          <a:xfrm>
            <a:off x="4835536" y="4282835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9"/>
          <p:cNvSpPr txBox="1"/>
          <p:nvPr/>
        </p:nvSpPr>
        <p:spPr>
          <a:xfrm>
            <a:off x="6623328" y="4282835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8411120" y="4282835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 txBox="1"/>
          <p:nvPr/>
        </p:nvSpPr>
        <p:spPr>
          <a:xfrm>
            <a:off x="10198911" y="4282835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"/>
          <p:cNvSpPr txBox="1"/>
          <p:nvPr/>
        </p:nvSpPr>
        <p:spPr>
          <a:xfrm>
            <a:off x="4752975" y="340045"/>
            <a:ext cx="7143750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4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24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Personalizado 24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4518</Words>
  <Application>Microsoft Office PowerPoint</Application>
  <PresentationFormat>Panorámica</PresentationFormat>
  <Paragraphs>615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맑은 고딕</vt:lpstr>
      <vt:lpstr>Arial</vt:lpstr>
      <vt:lpstr>Calibri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2020-01-20T05:08:25Z</dcterms:created>
  <dcterms:modified xsi:type="dcterms:W3CDTF">2023-11-24T20:47:16Z</dcterms:modified>
</cp:coreProperties>
</file>