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Lst>
  <p:sldSz cy="6858000" cx="12192000"/>
  <p:notesSz cx="6858000" cy="9144000"/>
  <p:embeddedFontLst>
    <p:embeddedFont>
      <p:font typeface="Arial Narrow"/>
      <p:regular r:id="rId60"/>
      <p:bold r:id="rId61"/>
      <p:italic r:id="rId62"/>
      <p:boldItalic r:id="rId63"/>
    </p:embeddedFont>
    <p:embeddedFont>
      <p:font typeface="Abel"/>
      <p:regular r:id="rId64"/>
    </p:embeddedFont>
    <p:embeddedFont>
      <p:font typeface="Arial Black"/>
      <p:regular r:id="rId65"/>
    </p:embeddedFont>
    <p:embeddedFont>
      <p:font typeface="DM Sans"/>
      <p:regular r:id="rId66"/>
      <p:bold r:id="rId67"/>
      <p:italic r:id="rId68"/>
      <p:boldItalic r:id="rId6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0" roundtripDataSignature="AMtx7mgAeYwoCQEA67heYCHaI7XTGuml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6D2C61C-E865-49A8-A474-A8BA5442D7AD}">
  <a:tblStyle styleId="{16D2C61C-E865-49A8-A474-A8BA5442D7AD}"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9EFF7"/>
          </a:solidFill>
        </a:fill>
      </a:tcStyle>
    </a:wholeTbl>
    <a:band1H>
      <a:tcTxStyle/>
      <a:tcStyle>
        <a:fill>
          <a:solidFill>
            <a:srgbClr val="D0DEEF"/>
          </a:solidFill>
        </a:fill>
      </a:tcStyle>
    </a:band1H>
    <a:band2H>
      <a:tcTxStyle/>
    </a:band2H>
    <a:band1V>
      <a:tcTxStyle/>
      <a:tcStyle>
        <a:fill>
          <a:solidFill>
            <a:srgbClr val="D0DEEF"/>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0" Type="http://customschemas.google.com/relationships/presentationmetadata" Target="meta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ArialNarrow-italic.fntdata"/><Relationship Id="rId61" Type="http://schemas.openxmlformats.org/officeDocument/2006/relationships/font" Target="fonts/ArialNarrow-bold.fntdata"/><Relationship Id="rId20" Type="http://schemas.openxmlformats.org/officeDocument/2006/relationships/slide" Target="slides/slide15.xml"/><Relationship Id="rId64" Type="http://schemas.openxmlformats.org/officeDocument/2006/relationships/font" Target="fonts/Abel-regular.fntdata"/><Relationship Id="rId63" Type="http://schemas.openxmlformats.org/officeDocument/2006/relationships/font" Target="fonts/ArialNarrow-boldItalic.fntdata"/><Relationship Id="rId22" Type="http://schemas.openxmlformats.org/officeDocument/2006/relationships/slide" Target="slides/slide17.xml"/><Relationship Id="rId66" Type="http://schemas.openxmlformats.org/officeDocument/2006/relationships/font" Target="fonts/DMSans-regular.fntdata"/><Relationship Id="rId21" Type="http://schemas.openxmlformats.org/officeDocument/2006/relationships/slide" Target="slides/slide16.xml"/><Relationship Id="rId65" Type="http://schemas.openxmlformats.org/officeDocument/2006/relationships/font" Target="fonts/ArialBlack-regular.fntdata"/><Relationship Id="rId24" Type="http://schemas.openxmlformats.org/officeDocument/2006/relationships/slide" Target="slides/slide19.xml"/><Relationship Id="rId68" Type="http://schemas.openxmlformats.org/officeDocument/2006/relationships/font" Target="fonts/DMSans-italic.fntdata"/><Relationship Id="rId23" Type="http://schemas.openxmlformats.org/officeDocument/2006/relationships/slide" Target="slides/slide18.xml"/><Relationship Id="rId67" Type="http://schemas.openxmlformats.org/officeDocument/2006/relationships/font" Target="fonts/DMSans-bold.fntdata"/><Relationship Id="rId60" Type="http://schemas.openxmlformats.org/officeDocument/2006/relationships/font" Target="fonts/ArialNarrow-regular.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DMSans-bold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bg1">
                  <a:lumMod val="75000"/>
                </a:schemeClr>
              </a:solidFill>
              <a:ln w="12700">
                <a:solidFill>
                  <a:schemeClr val="bg1">
                    <a:lumMod val="95000"/>
                  </a:schemeClr>
                </a:solidFill>
              </a:ln>
            </c:spPr>
            <c:extLst>
              <c:ext xmlns:c16="http://schemas.microsoft.com/office/drawing/2014/chart" uri="{C3380CC4-5D6E-409C-BE32-E72D297353CC}">
                <c16:uniqueId val="{00000001-28C0-42AB-87BE-19E1BC74E4F0}"/>
              </c:ext>
            </c:extLst>
          </c:dPt>
          <c:dPt>
            <c:idx val="1"/>
            <c:bubble3D val="0"/>
            <c:spPr>
              <a:solidFill>
                <a:schemeClr val="accent2"/>
              </a:solidFill>
              <a:ln w="12700">
                <a:solidFill>
                  <a:schemeClr val="bg1">
                    <a:lumMod val="95000"/>
                  </a:schemeClr>
                </a:solidFill>
              </a:ln>
            </c:spPr>
            <c:extLst>
              <c:ext xmlns:c16="http://schemas.microsoft.com/office/drawing/2014/chart" uri="{C3380CC4-5D6E-409C-BE32-E72D297353CC}">
                <c16:uniqueId val="{00000003-28C0-42AB-87BE-19E1BC74E4F0}"/>
              </c:ext>
            </c:extLst>
          </c:dPt>
          <c:dPt>
            <c:idx val="2"/>
            <c:bubble3D val="0"/>
            <c:spPr>
              <a:solidFill>
                <a:schemeClr val="accent1"/>
              </a:solidFill>
              <a:ln w="12700">
                <a:solidFill>
                  <a:schemeClr val="bg1">
                    <a:lumMod val="95000"/>
                  </a:schemeClr>
                </a:solidFill>
              </a:ln>
            </c:spPr>
            <c:extLst>
              <c:ext xmlns:c16="http://schemas.microsoft.com/office/drawing/2014/chart" uri="{C3380CC4-5D6E-409C-BE32-E72D297353CC}">
                <c16:uniqueId val="{00000005-28C0-42AB-87BE-19E1BC74E4F0}"/>
              </c:ext>
            </c:extLst>
          </c:dPt>
          <c:cat>
            <c:strRef>
              <c:f>Sheet1!$A$2:$A$4</c:f>
              <c:strCache>
                <c:ptCount val="3"/>
                <c:pt idx="0">
                  <c:v>1st Qtr</c:v>
                </c:pt>
                <c:pt idx="1">
                  <c:v>2nd Qtr</c:v>
                </c:pt>
                <c:pt idx="2">
                  <c:v>3rd Qtr</c:v>
                </c:pt>
              </c:strCache>
            </c:strRef>
          </c:cat>
          <c:val>
            <c:numRef>
              <c:f>Sheet1!$B$2:$B$4</c:f>
              <c:numCache>
                <c:formatCode>General</c:formatCode>
                <c:ptCount val="3"/>
                <c:pt idx="0">
                  <c:v>15</c:v>
                </c:pt>
                <c:pt idx="1">
                  <c:v>30</c:v>
                </c:pt>
                <c:pt idx="2">
                  <c:v>55</c:v>
                </c:pt>
              </c:numCache>
            </c:numRef>
          </c:val>
          <c:extLst>
            <c:ext xmlns:c16="http://schemas.microsoft.com/office/drawing/2014/chart" uri="{C3380CC4-5D6E-409C-BE32-E72D297353CC}">
              <c16:uniqueId val="{00000006-28C0-42AB-87BE-19E1BC74E4F0}"/>
            </c:ext>
          </c:extLst>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s-PE"/>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3" name="Google Shape;82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6" name="Google Shape;84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6" name="Google Shape;86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3" name="Google Shape;91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8" name="Shape 958"/>
        <p:cNvGrpSpPr/>
        <p:nvPr/>
      </p:nvGrpSpPr>
      <p:grpSpPr>
        <a:xfrm>
          <a:off x="0" y="0"/>
          <a:ext cx="0" cy="0"/>
          <a:chOff x="0" y="0"/>
          <a:chExt cx="0" cy="0"/>
        </a:xfrm>
      </p:grpSpPr>
      <p:sp>
        <p:nvSpPr>
          <p:cNvPr id="959" name="Google Shape;95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0" name="Google Shape;96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3" name="Google Shape;98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2" name="Shape 992"/>
        <p:cNvGrpSpPr/>
        <p:nvPr/>
      </p:nvGrpSpPr>
      <p:grpSpPr>
        <a:xfrm>
          <a:off x="0" y="0"/>
          <a:ext cx="0" cy="0"/>
          <a:chOff x="0" y="0"/>
          <a:chExt cx="0" cy="0"/>
        </a:xfrm>
      </p:grpSpPr>
      <p:sp>
        <p:nvSpPr>
          <p:cNvPr id="993" name="Google Shape;99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4" name="Google Shape;99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2" name="Google Shape;101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5" name="Shape 1045"/>
        <p:cNvGrpSpPr/>
        <p:nvPr/>
      </p:nvGrpSpPr>
      <p:grpSpPr>
        <a:xfrm>
          <a:off x="0" y="0"/>
          <a:ext cx="0" cy="0"/>
          <a:chOff x="0" y="0"/>
          <a:chExt cx="0" cy="0"/>
        </a:xfrm>
      </p:grpSpPr>
      <p:sp>
        <p:nvSpPr>
          <p:cNvPr id="1046" name="Google Shape;1046;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7" name="Google Shape;104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9" name="Google Shape;106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1" name="Google Shape;110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7" name="Shape 1127"/>
        <p:cNvGrpSpPr/>
        <p:nvPr/>
      </p:nvGrpSpPr>
      <p:grpSpPr>
        <a:xfrm>
          <a:off x="0" y="0"/>
          <a:ext cx="0" cy="0"/>
          <a:chOff x="0" y="0"/>
          <a:chExt cx="0" cy="0"/>
        </a:xfrm>
      </p:grpSpPr>
      <p:sp>
        <p:nvSpPr>
          <p:cNvPr id="1128" name="Google Shape;1128;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9" name="Google Shape;112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2" name="Shape 1152"/>
        <p:cNvGrpSpPr/>
        <p:nvPr/>
      </p:nvGrpSpPr>
      <p:grpSpPr>
        <a:xfrm>
          <a:off x="0" y="0"/>
          <a:ext cx="0" cy="0"/>
          <a:chOff x="0" y="0"/>
          <a:chExt cx="0" cy="0"/>
        </a:xfrm>
      </p:grpSpPr>
      <p:sp>
        <p:nvSpPr>
          <p:cNvPr id="1153" name="Google Shape;1153;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4" name="Google Shape;115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4" name="Shape 1174"/>
        <p:cNvGrpSpPr/>
        <p:nvPr/>
      </p:nvGrpSpPr>
      <p:grpSpPr>
        <a:xfrm>
          <a:off x="0" y="0"/>
          <a:ext cx="0" cy="0"/>
          <a:chOff x="0" y="0"/>
          <a:chExt cx="0" cy="0"/>
        </a:xfrm>
      </p:grpSpPr>
      <p:sp>
        <p:nvSpPr>
          <p:cNvPr id="1175" name="Google Shape;117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6" name="Google Shape;117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4" name="Shape 1194"/>
        <p:cNvGrpSpPr/>
        <p:nvPr/>
      </p:nvGrpSpPr>
      <p:grpSpPr>
        <a:xfrm>
          <a:off x="0" y="0"/>
          <a:ext cx="0" cy="0"/>
          <a:chOff x="0" y="0"/>
          <a:chExt cx="0" cy="0"/>
        </a:xfrm>
      </p:grpSpPr>
      <p:sp>
        <p:nvSpPr>
          <p:cNvPr id="1195" name="Google Shape;1195;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6" name="Google Shape;119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1" name="Shape 1221"/>
        <p:cNvGrpSpPr/>
        <p:nvPr/>
      </p:nvGrpSpPr>
      <p:grpSpPr>
        <a:xfrm>
          <a:off x="0" y="0"/>
          <a:ext cx="0" cy="0"/>
          <a:chOff x="0" y="0"/>
          <a:chExt cx="0" cy="0"/>
        </a:xfrm>
      </p:grpSpPr>
      <p:sp>
        <p:nvSpPr>
          <p:cNvPr id="1222" name="Google Shape;122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3" name="Google Shape;122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7" name="Shape 1247"/>
        <p:cNvGrpSpPr/>
        <p:nvPr/>
      </p:nvGrpSpPr>
      <p:grpSpPr>
        <a:xfrm>
          <a:off x="0" y="0"/>
          <a:ext cx="0" cy="0"/>
          <a:chOff x="0" y="0"/>
          <a:chExt cx="0" cy="0"/>
        </a:xfrm>
      </p:grpSpPr>
      <p:sp>
        <p:nvSpPr>
          <p:cNvPr id="1248" name="Google Shape;124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9" name="Google Shape;124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0" name="Google Shape;127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0" name="Shape 1280"/>
        <p:cNvGrpSpPr/>
        <p:nvPr/>
      </p:nvGrpSpPr>
      <p:grpSpPr>
        <a:xfrm>
          <a:off x="0" y="0"/>
          <a:ext cx="0" cy="0"/>
          <a:chOff x="0" y="0"/>
          <a:chExt cx="0" cy="0"/>
        </a:xfrm>
      </p:grpSpPr>
      <p:sp>
        <p:nvSpPr>
          <p:cNvPr id="1281" name="Google Shape;1281;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2" name="Google Shape;128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1" name="Shape 1301"/>
        <p:cNvGrpSpPr/>
        <p:nvPr/>
      </p:nvGrpSpPr>
      <p:grpSpPr>
        <a:xfrm>
          <a:off x="0" y="0"/>
          <a:ext cx="0" cy="0"/>
          <a:chOff x="0" y="0"/>
          <a:chExt cx="0" cy="0"/>
        </a:xfrm>
      </p:grpSpPr>
      <p:sp>
        <p:nvSpPr>
          <p:cNvPr id="1302" name="Google Shape;1302;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3" name="Google Shape;1303;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1" name="Shape 1311"/>
        <p:cNvGrpSpPr/>
        <p:nvPr/>
      </p:nvGrpSpPr>
      <p:grpSpPr>
        <a:xfrm>
          <a:off x="0" y="0"/>
          <a:ext cx="0" cy="0"/>
          <a:chOff x="0" y="0"/>
          <a:chExt cx="0" cy="0"/>
        </a:xfrm>
      </p:grpSpPr>
      <p:sp>
        <p:nvSpPr>
          <p:cNvPr id="1312" name="Google Shape;1312;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3" name="Google Shape;1313;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7" name="Shape 1357"/>
        <p:cNvGrpSpPr/>
        <p:nvPr/>
      </p:nvGrpSpPr>
      <p:grpSpPr>
        <a:xfrm>
          <a:off x="0" y="0"/>
          <a:ext cx="0" cy="0"/>
          <a:chOff x="0" y="0"/>
          <a:chExt cx="0" cy="0"/>
        </a:xfrm>
      </p:grpSpPr>
      <p:sp>
        <p:nvSpPr>
          <p:cNvPr id="1358" name="Google Shape;1358;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9" name="Google Shape;1359;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8" name="Shape 1378"/>
        <p:cNvGrpSpPr/>
        <p:nvPr/>
      </p:nvGrpSpPr>
      <p:grpSpPr>
        <a:xfrm>
          <a:off x="0" y="0"/>
          <a:ext cx="0" cy="0"/>
          <a:chOff x="0" y="0"/>
          <a:chExt cx="0" cy="0"/>
        </a:xfrm>
      </p:grpSpPr>
      <p:sp>
        <p:nvSpPr>
          <p:cNvPr id="1379" name="Google Shape;1379;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0" name="Google Shape;138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0" name="Shape 1390"/>
        <p:cNvGrpSpPr/>
        <p:nvPr/>
      </p:nvGrpSpPr>
      <p:grpSpPr>
        <a:xfrm>
          <a:off x="0" y="0"/>
          <a:ext cx="0" cy="0"/>
          <a:chOff x="0" y="0"/>
          <a:chExt cx="0" cy="0"/>
        </a:xfrm>
      </p:grpSpPr>
      <p:sp>
        <p:nvSpPr>
          <p:cNvPr id="1391" name="Google Shape;1391;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2" name="Google Shape;1392;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4" name="Shape 1414"/>
        <p:cNvGrpSpPr/>
        <p:nvPr/>
      </p:nvGrpSpPr>
      <p:grpSpPr>
        <a:xfrm>
          <a:off x="0" y="0"/>
          <a:ext cx="0" cy="0"/>
          <a:chOff x="0" y="0"/>
          <a:chExt cx="0" cy="0"/>
        </a:xfrm>
      </p:grpSpPr>
      <p:sp>
        <p:nvSpPr>
          <p:cNvPr id="1415" name="Google Shape;1415;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6" name="Google Shape;141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7" name="Shape 1507"/>
        <p:cNvGrpSpPr/>
        <p:nvPr/>
      </p:nvGrpSpPr>
      <p:grpSpPr>
        <a:xfrm>
          <a:off x="0" y="0"/>
          <a:ext cx="0" cy="0"/>
          <a:chOff x="0" y="0"/>
          <a:chExt cx="0" cy="0"/>
        </a:xfrm>
      </p:grpSpPr>
      <p:sp>
        <p:nvSpPr>
          <p:cNvPr id="1508" name="Google Shape;1508;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9" name="Google Shape;150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3" name="Shape 1543"/>
        <p:cNvGrpSpPr/>
        <p:nvPr/>
      </p:nvGrpSpPr>
      <p:grpSpPr>
        <a:xfrm>
          <a:off x="0" y="0"/>
          <a:ext cx="0" cy="0"/>
          <a:chOff x="0" y="0"/>
          <a:chExt cx="0" cy="0"/>
        </a:xfrm>
      </p:grpSpPr>
      <p:sp>
        <p:nvSpPr>
          <p:cNvPr id="1544" name="Google Shape;1544;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5" name="Google Shape;1545;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1" name="Shape 1551"/>
        <p:cNvGrpSpPr/>
        <p:nvPr/>
      </p:nvGrpSpPr>
      <p:grpSpPr>
        <a:xfrm>
          <a:off x="0" y="0"/>
          <a:ext cx="0" cy="0"/>
          <a:chOff x="0" y="0"/>
          <a:chExt cx="0" cy="0"/>
        </a:xfrm>
      </p:grpSpPr>
      <p:sp>
        <p:nvSpPr>
          <p:cNvPr id="1552" name="Google Shape;1552;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3" name="Google Shape;1553;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9" name="Shape 1589"/>
        <p:cNvGrpSpPr/>
        <p:nvPr/>
      </p:nvGrpSpPr>
      <p:grpSpPr>
        <a:xfrm>
          <a:off x="0" y="0"/>
          <a:ext cx="0" cy="0"/>
          <a:chOff x="0" y="0"/>
          <a:chExt cx="0" cy="0"/>
        </a:xfrm>
      </p:grpSpPr>
      <p:sp>
        <p:nvSpPr>
          <p:cNvPr id="1590" name="Google Shape;1590;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1" name="Google Shape;1591;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7" name="Shape 1607"/>
        <p:cNvGrpSpPr/>
        <p:nvPr/>
      </p:nvGrpSpPr>
      <p:grpSpPr>
        <a:xfrm>
          <a:off x="0" y="0"/>
          <a:ext cx="0" cy="0"/>
          <a:chOff x="0" y="0"/>
          <a:chExt cx="0" cy="0"/>
        </a:xfrm>
      </p:grpSpPr>
      <p:sp>
        <p:nvSpPr>
          <p:cNvPr id="1608" name="Google Shape;1608;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9" name="Google Shape;1609;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1" name="Shape 1651"/>
        <p:cNvGrpSpPr/>
        <p:nvPr/>
      </p:nvGrpSpPr>
      <p:grpSpPr>
        <a:xfrm>
          <a:off x="0" y="0"/>
          <a:ext cx="0" cy="0"/>
          <a:chOff x="0" y="0"/>
          <a:chExt cx="0" cy="0"/>
        </a:xfrm>
      </p:grpSpPr>
      <p:sp>
        <p:nvSpPr>
          <p:cNvPr id="1652" name="Google Shape;1652;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3" name="Google Shape;1653;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5" name="Shape 1675"/>
        <p:cNvGrpSpPr/>
        <p:nvPr/>
      </p:nvGrpSpPr>
      <p:grpSpPr>
        <a:xfrm>
          <a:off x="0" y="0"/>
          <a:ext cx="0" cy="0"/>
          <a:chOff x="0" y="0"/>
          <a:chExt cx="0" cy="0"/>
        </a:xfrm>
      </p:grpSpPr>
      <p:sp>
        <p:nvSpPr>
          <p:cNvPr id="1676" name="Google Shape;1676;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7" name="Google Shape;167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2" name="Shape 1712"/>
        <p:cNvGrpSpPr/>
        <p:nvPr/>
      </p:nvGrpSpPr>
      <p:grpSpPr>
        <a:xfrm>
          <a:off x="0" y="0"/>
          <a:ext cx="0" cy="0"/>
          <a:chOff x="0" y="0"/>
          <a:chExt cx="0" cy="0"/>
        </a:xfrm>
      </p:grpSpPr>
      <p:sp>
        <p:nvSpPr>
          <p:cNvPr id="1713" name="Google Shape;1713;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4" name="Google Shape;1714;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0" name="Shape 1730"/>
        <p:cNvGrpSpPr/>
        <p:nvPr/>
      </p:nvGrpSpPr>
      <p:grpSpPr>
        <a:xfrm>
          <a:off x="0" y="0"/>
          <a:ext cx="0" cy="0"/>
          <a:chOff x="0" y="0"/>
          <a:chExt cx="0" cy="0"/>
        </a:xfrm>
      </p:grpSpPr>
      <p:sp>
        <p:nvSpPr>
          <p:cNvPr id="1731" name="Google Shape;1731;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2" name="Google Shape;1732;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3" name="Google Shape;1733;p4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8" name="Shape 1768"/>
        <p:cNvGrpSpPr/>
        <p:nvPr/>
      </p:nvGrpSpPr>
      <p:grpSpPr>
        <a:xfrm>
          <a:off x="0" y="0"/>
          <a:ext cx="0" cy="0"/>
          <a:chOff x="0" y="0"/>
          <a:chExt cx="0" cy="0"/>
        </a:xfrm>
      </p:grpSpPr>
      <p:sp>
        <p:nvSpPr>
          <p:cNvPr id="1769" name="Google Shape;1769;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0" name="Google Shape;1770;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1" name="Shape 1781"/>
        <p:cNvGrpSpPr/>
        <p:nvPr/>
      </p:nvGrpSpPr>
      <p:grpSpPr>
        <a:xfrm>
          <a:off x="0" y="0"/>
          <a:ext cx="0" cy="0"/>
          <a:chOff x="0" y="0"/>
          <a:chExt cx="0" cy="0"/>
        </a:xfrm>
      </p:grpSpPr>
      <p:sp>
        <p:nvSpPr>
          <p:cNvPr id="1782" name="Google Shape;1782;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3" name="Google Shape;1783;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5" name="Shape 1795"/>
        <p:cNvGrpSpPr/>
        <p:nvPr/>
      </p:nvGrpSpPr>
      <p:grpSpPr>
        <a:xfrm>
          <a:off x="0" y="0"/>
          <a:ext cx="0" cy="0"/>
          <a:chOff x="0" y="0"/>
          <a:chExt cx="0" cy="0"/>
        </a:xfrm>
      </p:grpSpPr>
      <p:sp>
        <p:nvSpPr>
          <p:cNvPr id="1796" name="Google Shape;1796;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7" name="Google Shape;1797;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7" name="Shape 1807"/>
        <p:cNvGrpSpPr/>
        <p:nvPr/>
      </p:nvGrpSpPr>
      <p:grpSpPr>
        <a:xfrm>
          <a:off x="0" y="0"/>
          <a:ext cx="0" cy="0"/>
          <a:chOff x="0" y="0"/>
          <a:chExt cx="0" cy="0"/>
        </a:xfrm>
      </p:grpSpPr>
      <p:sp>
        <p:nvSpPr>
          <p:cNvPr id="1808" name="Google Shape;1808;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9" name="Google Shape;1809;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6" name="Shape 1816"/>
        <p:cNvGrpSpPr/>
        <p:nvPr/>
      </p:nvGrpSpPr>
      <p:grpSpPr>
        <a:xfrm>
          <a:off x="0" y="0"/>
          <a:ext cx="0" cy="0"/>
          <a:chOff x="0" y="0"/>
          <a:chExt cx="0" cy="0"/>
        </a:xfrm>
      </p:grpSpPr>
      <p:sp>
        <p:nvSpPr>
          <p:cNvPr id="1817" name="Google Shape;1817;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8" name="Google Shape;1818;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9" name="Google Shape;54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6" name="Shape 1826"/>
        <p:cNvGrpSpPr/>
        <p:nvPr/>
      </p:nvGrpSpPr>
      <p:grpSpPr>
        <a:xfrm>
          <a:off x="0" y="0"/>
          <a:ext cx="0" cy="0"/>
          <a:chOff x="0" y="0"/>
          <a:chExt cx="0" cy="0"/>
        </a:xfrm>
      </p:grpSpPr>
      <p:sp>
        <p:nvSpPr>
          <p:cNvPr id="1827" name="Google Shape;1827;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8" name="Google Shape;1828;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7" name="Shape 1837"/>
        <p:cNvGrpSpPr/>
        <p:nvPr/>
      </p:nvGrpSpPr>
      <p:grpSpPr>
        <a:xfrm>
          <a:off x="0" y="0"/>
          <a:ext cx="0" cy="0"/>
          <a:chOff x="0" y="0"/>
          <a:chExt cx="0" cy="0"/>
        </a:xfrm>
      </p:grpSpPr>
      <p:sp>
        <p:nvSpPr>
          <p:cNvPr id="1838" name="Google Shape;1838;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9" name="Google Shape;1839;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5" name="Shape 1845"/>
        <p:cNvGrpSpPr/>
        <p:nvPr/>
      </p:nvGrpSpPr>
      <p:grpSpPr>
        <a:xfrm>
          <a:off x="0" y="0"/>
          <a:ext cx="0" cy="0"/>
          <a:chOff x="0" y="0"/>
          <a:chExt cx="0" cy="0"/>
        </a:xfrm>
      </p:grpSpPr>
      <p:sp>
        <p:nvSpPr>
          <p:cNvPr id="1846" name="Google Shape;1846;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7" name="Google Shape;1847;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8" name="Shape 1858"/>
        <p:cNvGrpSpPr/>
        <p:nvPr/>
      </p:nvGrpSpPr>
      <p:grpSpPr>
        <a:xfrm>
          <a:off x="0" y="0"/>
          <a:ext cx="0" cy="0"/>
          <a:chOff x="0" y="0"/>
          <a:chExt cx="0" cy="0"/>
        </a:xfrm>
      </p:grpSpPr>
      <p:sp>
        <p:nvSpPr>
          <p:cNvPr id="1859" name="Google Shape;1859;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0" name="Google Shape;1860;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9" name="Shape 1909"/>
        <p:cNvGrpSpPr/>
        <p:nvPr/>
      </p:nvGrpSpPr>
      <p:grpSpPr>
        <a:xfrm>
          <a:off x="0" y="0"/>
          <a:ext cx="0" cy="0"/>
          <a:chOff x="0" y="0"/>
          <a:chExt cx="0" cy="0"/>
        </a:xfrm>
      </p:grpSpPr>
      <p:sp>
        <p:nvSpPr>
          <p:cNvPr id="1910" name="Google Shape;1910;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1" name="Google Shape;1911;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0" name="Google Shape;77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3" name="Google Shape;80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p:cSld name="Título vertical y texto">
    <p:spTree>
      <p:nvGrpSpPr>
        <p:cNvPr id="15"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Layout">
  <p:cSld name="3_Basic Layout">
    <p:bg>
      <p:bgPr>
        <a:solidFill>
          <a:schemeClr val="accent2"/>
        </a:solidFill>
      </p:bgPr>
    </p:bg>
    <p:spTree>
      <p:nvGrpSpPr>
        <p:cNvPr id="54" name="Shape 54"/>
        <p:cNvGrpSpPr/>
        <p:nvPr/>
      </p:nvGrpSpPr>
      <p:grpSpPr>
        <a:xfrm>
          <a:off x="0" y="0"/>
          <a:ext cx="0" cy="0"/>
          <a:chOff x="0" y="0"/>
          <a:chExt cx="0" cy="0"/>
        </a:xfrm>
      </p:grpSpPr>
      <p:sp>
        <p:nvSpPr>
          <p:cNvPr id="55" name="Google Shape;55;p65"/>
          <p:cNvSpPr txBox="1"/>
          <p:nvPr>
            <p:ph idx="1" type="body"/>
          </p:nvPr>
        </p:nvSpPr>
        <p:spPr>
          <a:xfrm>
            <a:off x="0" y="164638"/>
            <a:ext cx="12192000" cy="76808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800"/>
              <a:buNone/>
              <a:defRPr b="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65"/>
          <p:cNvSpPr txBox="1"/>
          <p:nvPr>
            <p:ph idx="2" type="body"/>
          </p:nvPr>
        </p:nvSpPr>
        <p:spPr>
          <a:xfrm>
            <a:off x="0" y="932723"/>
            <a:ext cx="12192000" cy="3840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867"/>
              <a:buNone/>
              <a:defRPr b="0" sz="1867">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65"/>
          <p:cNvSpPr/>
          <p:nvPr/>
        </p:nvSpPr>
        <p:spPr>
          <a:xfrm>
            <a:off x="0" y="0"/>
            <a:ext cx="12192000" cy="6858000"/>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Layout">
  <p:cSld name="4_Basic Layout">
    <p:bg>
      <p:bgPr>
        <a:blipFill>
          <a:blip r:embed="rId2">
            <a:alphaModFix/>
          </a:blip>
          <a:stretch>
            <a:fillRect/>
          </a:stretch>
        </a:blipFill>
      </p:bgPr>
    </p:bg>
    <p:spTree>
      <p:nvGrpSpPr>
        <p:cNvPr id="58" name="Shape 58"/>
        <p:cNvGrpSpPr/>
        <p:nvPr/>
      </p:nvGrpSpPr>
      <p:grpSpPr>
        <a:xfrm>
          <a:off x="0" y="0"/>
          <a:ext cx="0" cy="0"/>
          <a:chOff x="0" y="0"/>
          <a:chExt cx="0" cy="0"/>
        </a:xfrm>
      </p:grpSpPr>
      <p:sp>
        <p:nvSpPr>
          <p:cNvPr id="59" name="Google Shape;59;p66"/>
          <p:cNvSpPr/>
          <p:nvPr/>
        </p:nvSpPr>
        <p:spPr>
          <a:xfrm>
            <a:off x="38133" y="-75321"/>
            <a:ext cx="12153867" cy="504810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3F3F3F"/>
              </a:solidFill>
              <a:latin typeface="Calibri"/>
              <a:ea typeface="Calibri"/>
              <a:cs typeface="Calibri"/>
              <a:sym typeface="Calibri"/>
            </a:endParaRPr>
          </a:p>
        </p:txBody>
      </p:sp>
      <p:grpSp>
        <p:nvGrpSpPr>
          <p:cNvPr id="60" name="Google Shape;60;p66"/>
          <p:cNvGrpSpPr/>
          <p:nvPr/>
        </p:nvGrpSpPr>
        <p:grpSpPr>
          <a:xfrm>
            <a:off x="0" y="-75320"/>
            <a:ext cx="12192000" cy="1646715"/>
            <a:chOff x="0" y="-56491"/>
            <a:chExt cx="9144000" cy="1235037"/>
          </a:xfrm>
        </p:grpSpPr>
        <p:sp>
          <p:nvSpPr>
            <p:cNvPr id="61" name="Google Shape;61;p66"/>
            <p:cNvSpPr/>
            <p:nvPr/>
          </p:nvSpPr>
          <p:spPr>
            <a:xfrm>
              <a:off x="0" y="26683"/>
              <a:ext cx="9144000" cy="1068691"/>
            </a:xfrm>
            <a:custGeom>
              <a:rect b="b" l="l" r="r" t="t"/>
              <a:pathLst>
                <a:path extrusionOk="0" h="400" w="2881">
                  <a:moveTo>
                    <a:pt x="2732" y="2"/>
                  </a:moveTo>
                  <a:cubicBezTo>
                    <a:pt x="2732" y="0"/>
                    <a:pt x="2732" y="0"/>
                    <a:pt x="2732" y="0"/>
                  </a:cubicBezTo>
                  <a:cubicBezTo>
                    <a:pt x="2706" y="0"/>
                    <a:pt x="2706" y="0"/>
                    <a:pt x="2706" y="0"/>
                  </a:cubicBezTo>
                  <a:cubicBezTo>
                    <a:pt x="2505" y="0"/>
                    <a:pt x="2505" y="0"/>
                    <a:pt x="2505" y="0"/>
                  </a:cubicBezTo>
                  <a:cubicBezTo>
                    <a:pt x="0" y="0"/>
                    <a:pt x="0" y="0"/>
                    <a:pt x="0" y="0"/>
                  </a:cubicBezTo>
                  <a:cubicBezTo>
                    <a:pt x="0" y="400"/>
                    <a:pt x="0" y="400"/>
                    <a:pt x="0" y="400"/>
                  </a:cubicBezTo>
                  <a:cubicBezTo>
                    <a:pt x="2505" y="400"/>
                    <a:pt x="2505" y="400"/>
                    <a:pt x="2505" y="400"/>
                  </a:cubicBezTo>
                  <a:cubicBezTo>
                    <a:pt x="2706" y="400"/>
                    <a:pt x="2706" y="400"/>
                    <a:pt x="2706" y="400"/>
                  </a:cubicBezTo>
                  <a:cubicBezTo>
                    <a:pt x="2732" y="400"/>
                    <a:pt x="2732" y="400"/>
                    <a:pt x="2732" y="400"/>
                  </a:cubicBezTo>
                  <a:cubicBezTo>
                    <a:pt x="2732" y="398"/>
                    <a:pt x="2732" y="398"/>
                    <a:pt x="2732" y="398"/>
                  </a:cubicBezTo>
                  <a:cubicBezTo>
                    <a:pt x="2816" y="385"/>
                    <a:pt x="2881" y="313"/>
                    <a:pt x="2881" y="225"/>
                  </a:cubicBezTo>
                  <a:cubicBezTo>
                    <a:pt x="2881" y="175"/>
                    <a:pt x="2881" y="175"/>
                    <a:pt x="2881" y="175"/>
                  </a:cubicBezTo>
                  <a:cubicBezTo>
                    <a:pt x="2881" y="87"/>
                    <a:pt x="2816" y="15"/>
                    <a:pt x="2732" y="2"/>
                  </a:cubicBezTo>
                  <a:close/>
                </a:path>
              </a:pathLst>
            </a:custGeom>
            <a:solidFill>
              <a:srgbClr val="AC596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AC596B"/>
                </a:solidFill>
                <a:latin typeface="Calibri"/>
                <a:ea typeface="Calibri"/>
                <a:cs typeface="Calibri"/>
                <a:sym typeface="Calibri"/>
              </a:endParaRPr>
            </a:p>
          </p:txBody>
        </p:sp>
        <p:sp>
          <p:nvSpPr>
            <p:cNvPr id="62" name="Google Shape;62;p66"/>
            <p:cNvSpPr/>
            <p:nvPr/>
          </p:nvSpPr>
          <p:spPr>
            <a:xfrm rot="-9471492">
              <a:off x="7951316" y="103430"/>
              <a:ext cx="1027683" cy="915195"/>
            </a:xfrm>
            <a:custGeom>
              <a:rect b="b" l="l" r="r" t="t"/>
              <a:pathLst>
                <a:path extrusionOk="0" h="276" w="310">
                  <a:moveTo>
                    <a:pt x="70" y="193"/>
                  </a:moveTo>
                  <a:cubicBezTo>
                    <a:pt x="83" y="183"/>
                    <a:pt x="96" y="173"/>
                    <a:pt x="108" y="163"/>
                  </a:cubicBezTo>
                  <a:cubicBezTo>
                    <a:pt x="110" y="162"/>
                    <a:pt x="111" y="159"/>
                    <a:pt x="111" y="158"/>
                  </a:cubicBezTo>
                  <a:cubicBezTo>
                    <a:pt x="104" y="145"/>
                    <a:pt x="103" y="131"/>
                    <a:pt x="105" y="116"/>
                  </a:cubicBezTo>
                  <a:cubicBezTo>
                    <a:pt x="97" y="113"/>
                    <a:pt x="89" y="110"/>
                    <a:pt x="82" y="108"/>
                  </a:cubicBezTo>
                  <a:cubicBezTo>
                    <a:pt x="80" y="108"/>
                    <a:pt x="77" y="110"/>
                    <a:pt x="75" y="112"/>
                  </a:cubicBezTo>
                  <a:cubicBezTo>
                    <a:pt x="66" y="120"/>
                    <a:pt x="54" y="122"/>
                    <a:pt x="43" y="117"/>
                  </a:cubicBezTo>
                  <a:cubicBezTo>
                    <a:pt x="32" y="113"/>
                    <a:pt x="25" y="102"/>
                    <a:pt x="26" y="90"/>
                  </a:cubicBezTo>
                  <a:cubicBezTo>
                    <a:pt x="27" y="78"/>
                    <a:pt x="34" y="68"/>
                    <a:pt x="46" y="65"/>
                  </a:cubicBezTo>
                  <a:cubicBezTo>
                    <a:pt x="65" y="59"/>
                    <a:pt x="84" y="73"/>
                    <a:pt x="83" y="93"/>
                  </a:cubicBezTo>
                  <a:cubicBezTo>
                    <a:pt x="82" y="98"/>
                    <a:pt x="84" y="101"/>
                    <a:pt x="89" y="102"/>
                  </a:cubicBezTo>
                  <a:cubicBezTo>
                    <a:pt x="90" y="102"/>
                    <a:pt x="90" y="102"/>
                    <a:pt x="91" y="102"/>
                  </a:cubicBezTo>
                  <a:cubicBezTo>
                    <a:pt x="96" y="104"/>
                    <a:pt x="102" y="108"/>
                    <a:pt x="106" y="107"/>
                  </a:cubicBezTo>
                  <a:cubicBezTo>
                    <a:pt x="110" y="106"/>
                    <a:pt x="112" y="99"/>
                    <a:pt x="116" y="95"/>
                  </a:cubicBezTo>
                  <a:cubicBezTo>
                    <a:pt x="123" y="89"/>
                    <a:pt x="130" y="84"/>
                    <a:pt x="138" y="79"/>
                  </a:cubicBezTo>
                  <a:cubicBezTo>
                    <a:pt x="142" y="77"/>
                    <a:pt x="143" y="75"/>
                    <a:pt x="142" y="71"/>
                  </a:cubicBezTo>
                  <a:cubicBezTo>
                    <a:pt x="141" y="69"/>
                    <a:pt x="141" y="67"/>
                    <a:pt x="141" y="65"/>
                  </a:cubicBezTo>
                  <a:cubicBezTo>
                    <a:pt x="141" y="60"/>
                    <a:pt x="139" y="59"/>
                    <a:pt x="134" y="58"/>
                  </a:cubicBezTo>
                  <a:cubicBezTo>
                    <a:pt x="119" y="57"/>
                    <a:pt x="109" y="45"/>
                    <a:pt x="109" y="31"/>
                  </a:cubicBezTo>
                  <a:cubicBezTo>
                    <a:pt x="109" y="17"/>
                    <a:pt x="119" y="5"/>
                    <a:pt x="133" y="2"/>
                  </a:cubicBezTo>
                  <a:cubicBezTo>
                    <a:pt x="145" y="0"/>
                    <a:pt x="157" y="6"/>
                    <a:pt x="163" y="18"/>
                  </a:cubicBezTo>
                  <a:cubicBezTo>
                    <a:pt x="168" y="28"/>
                    <a:pt x="167" y="44"/>
                    <a:pt x="157" y="50"/>
                  </a:cubicBezTo>
                  <a:cubicBezTo>
                    <a:pt x="146" y="57"/>
                    <a:pt x="149" y="65"/>
                    <a:pt x="152" y="74"/>
                  </a:cubicBezTo>
                  <a:cubicBezTo>
                    <a:pt x="170" y="73"/>
                    <a:pt x="187" y="78"/>
                    <a:pt x="200" y="93"/>
                  </a:cubicBezTo>
                  <a:cubicBezTo>
                    <a:pt x="207" y="88"/>
                    <a:pt x="214" y="83"/>
                    <a:pt x="221" y="78"/>
                  </a:cubicBezTo>
                  <a:cubicBezTo>
                    <a:pt x="216" y="68"/>
                    <a:pt x="213" y="57"/>
                    <a:pt x="216" y="46"/>
                  </a:cubicBezTo>
                  <a:cubicBezTo>
                    <a:pt x="221" y="27"/>
                    <a:pt x="239" y="15"/>
                    <a:pt x="259" y="17"/>
                  </a:cubicBezTo>
                  <a:cubicBezTo>
                    <a:pt x="277" y="19"/>
                    <a:pt x="293" y="36"/>
                    <a:pt x="293" y="54"/>
                  </a:cubicBezTo>
                  <a:cubicBezTo>
                    <a:pt x="294" y="74"/>
                    <a:pt x="281" y="91"/>
                    <a:pt x="262" y="94"/>
                  </a:cubicBezTo>
                  <a:cubicBezTo>
                    <a:pt x="251" y="97"/>
                    <a:pt x="240" y="94"/>
                    <a:pt x="231" y="88"/>
                  </a:cubicBezTo>
                  <a:cubicBezTo>
                    <a:pt x="229" y="87"/>
                    <a:pt x="226" y="86"/>
                    <a:pt x="224" y="87"/>
                  </a:cubicBezTo>
                  <a:cubicBezTo>
                    <a:pt x="218" y="91"/>
                    <a:pt x="212" y="95"/>
                    <a:pt x="206" y="99"/>
                  </a:cubicBezTo>
                  <a:cubicBezTo>
                    <a:pt x="216" y="117"/>
                    <a:pt x="218" y="136"/>
                    <a:pt x="209" y="155"/>
                  </a:cubicBezTo>
                  <a:cubicBezTo>
                    <a:pt x="219" y="163"/>
                    <a:pt x="229" y="172"/>
                    <a:pt x="239" y="182"/>
                  </a:cubicBezTo>
                  <a:cubicBezTo>
                    <a:pt x="250" y="172"/>
                    <a:pt x="262" y="168"/>
                    <a:pt x="277" y="171"/>
                  </a:cubicBezTo>
                  <a:cubicBezTo>
                    <a:pt x="286" y="173"/>
                    <a:pt x="294" y="179"/>
                    <a:pt x="300" y="187"/>
                  </a:cubicBezTo>
                  <a:cubicBezTo>
                    <a:pt x="310" y="200"/>
                    <a:pt x="309" y="222"/>
                    <a:pt x="297" y="236"/>
                  </a:cubicBezTo>
                  <a:cubicBezTo>
                    <a:pt x="285" y="249"/>
                    <a:pt x="263" y="252"/>
                    <a:pt x="248" y="243"/>
                  </a:cubicBezTo>
                  <a:cubicBezTo>
                    <a:pt x="233" y="234"/>
                    <a:pt x="222" y="215"/>
                    <a:pt x="234" y="188"/>
                  </a:cubicBezTo>
                  <a:cubicBezTo>
                    <a:pt x="224" y="180"/>
                    <a:pt x="215" y="171"/>
                    <a:pt x="204" y="162"/>
                  </a:cubicBezTo>
                  <a:cubicBezTo>
                    <a:pt x="194" y="175"/>
                    <a:pt x="181" y="183"/>
                    <a:pt x="164" y="185"/>
                  </a:cubicBezTo>
                  <a:cubicBezTo>
                    <a:pt x="165" y="195"/>
                    <a:pt x="166" y="205"/>
                    <a:pt x="167" y="215"/>
                  </a:cubicBezTo>
                  <a:cubicBezTo>
                    <a:pt x="178" y="217"/>
                    <a:pt x="188" y="221"/>
                    <a:pt x="193" y="231"/>
                  </a:cubicBezTo>
                  <a:cubicBezTo>
                    <a:pt x="200" y="246"/>
                    <a:pt x="194" y="262"/>
                    <a:pt x="179" y="270"/>
                  </a:cubicBezTo>
                  <a:cubicBezTo>
                    <a:pt x="165" y="276"/>
                    <a:pt x="149" y="270"/>
                    <a:pt x="142" y="257"/>
                  </a:cubicBezTo>
                  <a:cubicBezTo>
                    <a:pt x="134" y="243"/>
                    <a:pt x="140" y="227"/>
                    <a:pt x="154" y="219"/>
                  </a:cubicBezTo>
                  <a:cubicBezTo>
                    <a:pt x="156" y="217"/>
                    <a:pt x="158" y="214"/>
                    <a:pt x="158" y="212"/>
                  </a:cubicBezTo>
                  <a:cubicBezTo>
                    <a:pt x="158" y="203"/>
                    <a:pt x="156" y="194"/>
                    <a:pt x="155" y="185"/>
                  </a:cubicBezTo>
                  <a:cubicBezTo>
                    <a:pt x="140" y="184"/>
                    <a:pt x="128" y="178"/>
                    <a:pt x="118" y="167"/>
                  </a:cubicBezTo>
                  <a:cubicBezTo>
                    <a:pt x="104" y="178"/>
                    <a:pt x="90" y="189"/>
                    <a:pt x="76" y="199"/>
                  </a:cubicBezTo>
                  <a:cubicBezTo>
                    <a:pt x="86" y="226"/>
                    <a:pt x="82" y="246"/>
                    <a:pt x="63" y="256"/>
                  </a:cubicBezTo>
                  <a:cubicBezTo>
                    <a:pt x="45" y="266"/>
                    <a:pt x="25" y="262"/>
                    <a:pt x="12" y="246"/>
                  </a:cubicBezTo>
                  <a:cubicBezTo>
                    <a:pt x="0" y="231"/>
                    <a:pt x="2" y="208"/>
                    <a:pt x="16" y="194"/>
                  </a:cubicBezTo>
                  <a:cubicBezTo>
                    <a:pt x="28" y="182"/>
                    <a:pt x="50" y="177"/>
                    <a:pt x="70" y="193"/>
                  </a:cubicBezTo>
                  <a:close/>
                  <a:moveTo>
                    <a:pt x="206" y="129"/>
                  </a:moveTo>
                  <a:cubicBezTo>
                    <a:pt x="206" y="104"/>
                    <a:pt x="185" y="83"/>
                    <a:pt x="160" y="83"/>
                  </a:cubicBezTo>
                  <a:cubicBezTo>
                    <a:pt x="133" y="83"/>
                    <a:pt x="112" y="104"/>
                    <a:pt x="112" y="130"/>
                  </a:cubicBezTo>
                  <a:cubicBezTo>
                    <a:pt x="113" y="156"/>
                    <a:pt x="134" y="177"/>
                    <a:pt x="159" y="177"/>
                  </a:cubicBezTo>
                  <a:cubicBezTo>
                    <a:pt x="185" y="177"/>
                    <a:pt x="206" y="155"/>
                    <a:pt x="206" y="129"/>
                  </a:cubicBezTo>
                  <a:close/>
                  <a:moveTo>
                    <a:pt x="43" y="192"/>
                  </a:moveTo>
                  <a:cubicBezTo>
                    <a:pt x="26" y="192"/>
                    <a:pt x="13" y="205"/>
                    <a:pt x="13" y="222"/>
                  </a:cubicBezTo>
                  <a:cubicBezTo>
                    <a:pt x="13" y="239"/>
                    <a:pt x="27" y="253"/>
                    <a:pt x="43" y="253"/>
                  </a:cubicBezTo>
                  <a:cubicBezTo>
                    <a:pt x="60" y="253"/>
                    <a:pt x="74" y="239"/>
                    <a:pt x="74" y="222"/>
                  </a:cubicBezTo>
                  <a:cubicBezTo>
                    <a:pt x="74" y="205"/>
                    <a:pt x="60" y="192"/>
                    <a:pt x="43" y="192"/>
                  </a:cubicBezTo>
                  <a:close/>
                  <a:moveTo>
                    <a:pt x="224" y="56"/>
                  </a:moveTo>
                  <a:cubicBezTo>
                    <a:pt x="224" y="73"/>
                    <a:pt x="238" y="87"/>
                    <a:pt x="254" y="87"/>
                  </a:cubicBezTo>
                  <a:cubicBezTo>
                    <a:pt x="271" y="87"/>
                    <a:pt x="285" y="73"/>
                    <a:pt x="285" y="56"/>
                  </a:cubicBezTo>
                  <a:cubicBezTo>
                    <a:pt x="285" y="40"/>
                    <a:pt x="271" y="26"/>
                    <a:pt x="254" y="26"/>
                  </a:cubicBezTo>
                  <a:cubicBezTo>
                    <a:pt x="237" y="26"/>
                    <a:pt x="223" y="39"/>
                    <a:pt x="224" y="56"/>
                  </a:cubicBezTo>
                  <a:close/>
                  <a:moveTo>
                    <a:pt x="299" y="209"/>
                  </a:moveTo>
                  <a:cubicBezTo>
                    <a:pt x="299" y="192"/>
                    <a:pt x="285" y="178"/>
                    <a:pt x="268" y="179"/>
                  </a:cubicBezTo>
                  <a:cubicBezTo>
                    <a:pt x="251" y="179"/>
                    <a:pt x="237" y="192"/>
                    <a:pt x="237" y="209"/>
                  </a:cubicBezTo>
                  <a:cubicBezTo>
                    <a:pt x="237" y="225"/>
                    <a:pt x="252" y="240"/>
                    <a:pt x="268" y="240"/>
                  </a:cubicBezTo>
                  <a:cubicBezTo>
                    <a:pt x="285" y="240"/>
                    <a:pt x="299" y="226"/>
                    <a:pt x="299" y="209"/>
                  </a:cubicBezTo>
                  <a:close/>
                  <a:moveTo>
                    <a:pt x="157" y="31"/>
                  </a:moveTo>
                  <a:cubicBezTo>
                    <a:pt x="157" y="19"/>
                    <a:pt x="149" y="11"/>
                    <a:pt x="137" y="10"/>
                  </a:cubicBezTo>
                  <a:cubicBezTo>
                    <a:pt x="127" y="10"/>
                    <a:pt x="118" y="19"/>
                    <a:pt x="117" y="30"/>
                  </a:cubicBezTo>
                  <a:cubicBezTo>
                    <a:pt x="117" y="41"/>
                    <a:pt x="127" y="50"/>
                    <a:pt x="137" y="50"/>
                  </a:cubicBezTo>
                  <a:cubicBezTo>
                    <a:pt x="148" y="51"/>
                    <a:pt x="157" y="42"/>
                    <a:pt x="157" y="31"/>
                  </a:cubicBezTo>
                  <a:close/>
                  <a:moveTo>
                    <a:pt x="74" y="91"/>
                  </a:moveTo>
                  <a:cubicBezTo>
                    <a:pt x="74" y="80"/>
                    <a:pt x="65" y="71"/>
                    <a:pt x="54" y="72"/>
                  </a:cubicBezTo>
                  <a:cubicBezTo>
                    <a:pt x="43" y="72"/>
                    <a:pt x="34" y="81"/>
                    <a:pt x="35" y="92"/>
                  </a:cubicBezTo>
                  <a:cubicBezTo>
                    <a:pt x="35" y="103"/>
                    <a:pt x="44" y="112"/>
                    <a:pt x="55" y="111"/>
                  </a:cubicBezTo>
                  <a:cubicBezTo>
                    <a:pt x="66" y="111"/>
                    <a:pt x="74" y="102"/>
                    <a:pt x="74" y="91"/>
                  </a:cubicBezTo>
                  <a:close/>
                  <a:moveTo>
                    <a:pt x="166" y="264"/>
                  </a:moveTo>
                  <a:cubicBezTo>
                    <a:pt x="178" y="264"/>
                    <a:pt x="187" y="256"/>
                    <a:pt x="187" y="244"/>
                  </a:cubicBezTo>
                  <a:cubicBezTo>
                    <a:pt x="187" y="234"/>
                    <a:pt x="178" y="224"/>
                    <a:pt x="167" y="224"/>
                  </a:cubicBezTo>
                  <a:cubicBezTo>
                    <a:pt x="157" y="224"/>
                    <a:pt x="148" y="233"/>
                    <a:pt x="147" y="244"/>
                  </a:cubicBezTo>
                  <a:cubicBezTo>
                    <a:pt x="147" y="254"/>
                    <a:pt x="155" y="263"/>
                    <a:pt x="166" y="264"/>
                  </a:cubicBezTo>
                  <a:close/>
                </a:path>
              </a:pathLst>
            </a:custGeom>
            <a:solidFill>
              <a:srgbClr val="AC596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AC596B"/>
                </a:solidFill>
                <a:latin typeface="Calibri"/>
                <a:ea typeface="Calibri"/>
                <a:cs typeface="Calibri"/>
                <a:sym typeface="Calibri"/>
              </a:endParaRPr>
            </a:p>
          </p:txBody>
        </p:sp>
      </p:grpSp>
      <p:sp>
        <p:nvSpPr>
          <p:cNvPr id="63" name="Google Shape;63;p66"/>
          <p:cNvSpPr/>
          <p:nvPr/>
        </p:nvSpPr>
        <p:spPr>
          <a:xfrm>
            <a:off x="0" y="4965171"/>
            <a:ext cx="12192000" cy="1892829"/>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3F3F3F"/>
              </a:solidFill>
              <a:latin typeface="Calibri"/>
              <a:ea typeface="Calibri"/>
              <a:cs typeface="Calibri"/>
              <a:sym typeface="Calibri"/>
            </a:endParaRPr>
          </a:p>
        </p:txBody>
      </p:sp>
      <p:sp>
        <p:nvSpPr>
          <p:cNvPr id="64" name="Google Shape;64;p66"/>
          <p:cNvSpPr txBox="1"/>
          <p:nvPr>
            <p:ph idx="1" type="body"/>
          </p:nvPr>
        </p:nvSpPr>
        <p:spPr>
          <a:xfrm>
            <a:off x="0" y="164638"/>
            <a:ext cx="12192000" cy="76808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800"/>
              <a:buNone/>
              <a:defRPr b="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66"/>
          <p:cNvSpPr txBox="1"/>
          <p:nvPr>
            <p:ph idx="2" type="body"/>
          </p:nvPr>
        </p:nvSpPr>
        <p:spPr>
          <a:xfrm>
            <a:off x="-51927" y="949424"/>
            <a:ext cx="12192000" cy="3840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867"/>
              <a:buNone/>
              <a:defRPr b="0" sz="1867">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bg>
      <p:bgPr>
        <a:blipFill>
          <a:blip r:embed="rId2">
            <a:alphaModFix amt="18000"/>
          </a:blip>
          <a:stretch>
            <a:fillRect/>
          </a:stretch>
        </a:blipFill>
      </p:bgPr>
    </p:bg>
    <p:spTree>
      <p:nvGrpSpPr>
        <p:cNvPr id="66" name="Shape 66"/>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67" name="Shape 67"/>
        <p:cNvGrpSpPr/>
        <p:nvPr/>
      </p:nvGrpSpPr>
      <p:grpSpPr>
        <a:xfrm>
          <a:off x="0" y="0"/>
          <a:ext cx="0" cy="0"/>
          <a:chOff x="0" y="0"/>
          <a:chExt cx="0" cy="0"/>
        </a:xfrm>
      </p:grpSpPr>
      <p:sp>
        <p:nvSpPr>
          <p:cNvPr id="68" name="Google Shape;68;p68"/>
          <p:cNvSpPr txBox="1"/>
          <p:nvPr>
            <p:ph type="title"/>
          </p:nvPr>
        </p:nvSpPr>
        <p:spPr>
          <a:xfrm>
            <a:off x="0" y="34314"/>
            <a:ext cx="12192000" cy="103537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800"/>
              <a:buFont typeface="Calibri"/>
              <a:buNone/>
              <a:defRPr b="1" sz="48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68"/>
          <p:cNvSpPr/>
          <p:nvPr/>
        </p:nvSpPr>
        <p:spPr>
          <a:xfrm>
            <a:off x="0" y="-3175"/>
            <a:ext cx="12241213" cy="17033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 name="Google Shape;70;p68"/>
          <p:cNvSpPr/>
          <p:nvPr/>
        </p:nvSpPr>
        <p:spPr>
          <a:xfrm>
            <a:off x="3175" y="1119353"/>
            <a:ext cx="12234863" cy="152017"/>
          </a:xfrm>
          <a:custGeom>
            <a:rect b="b" l="l" r="r" t="t"/>
            <a:pathLst>
              <a:path extrusionOk="0" h="1071" w="7707">
                <a:moveTo>
                  <a:pt x="0" y="0"/>
                </a:moveTo>
                <a:lnTo>
                  <a:pt x="7707" y="0"/>
                </a:lnTo>
                <a:lnTo>
                  <a:pt x="7707" y="1071"/>
                </a:lnTo>
                <a:lnTo>
                  <a:pt x="0" y="1071"/>
                </a:lnTo>
                <a:lnTo>
                  <a:pt x="0" y="0"/>
                </a:lnTo>
                <a:lnTo>
                  <a:pt x="0" y="0"/>
                </a:lnTo>
                <a:close/>
              </a:path>
            </a:pathLst>
          </a:custGeom>
          <a:solidFill>
            <a:srgbClr val="C96B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Picture with Caption">
  <p:cSld name="7_Picture with Caption">
    <p:spTree>
      <p:nvGrpSpPr>
        <p:cNvPr id="71" name="Shape 71"/>
        <p:cNvGrpSpPr/>
        <p:nvPr/>
      </p:nvGrpSpPr>
      <p:grpSpPr>
        <a:xfrm>
          <a:off x="0" y="0"/>
          <a:ext cx="0" cy="0"/>
          <a:chOff x="0" y="0"/>
          <a:chExt cx="0" cy="0"/>
        </a:xfrm>
      </p:grpSpPr>
      <p:sp>
        <p:nvSpPr>
          <p:cNvPr id="72" name="Google Shape;72;p69"/>
          <p:cNvSpPr/>
          <p:nvPr/>
        </p:nvSpPr>
        <p:spPr>
          <a:xfrm>
            <a:off x="204952" y="173421"/>
            <a:ext cx="11745310" cy="6526924"/>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73" name="Google Shape;73;p69"/>
          <p:cNvSpPr/>
          <p:nvPr>
            <p:ph idx="2" type="pic"/>
          </p:nvPr>
        </p:nvSpPr>
        <p:spPr>
          <a:xfrm>
            <a:off x="4367808" y="0"/>
            <a:ext cx="3456384" cy="6858000"/>
          </a:xfrm>
          <a:prstGeom prst="rect">
            <a:avLst/>
          </a:prstGeom>
          <a:solidFill>
            <a:srgbClr val="F2F2F2"/>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4" name="Shape 74"/>
        <p:cNvGrpSpPr/>
        <p:nvPr/>
      </p:nvGrpSpPr>
      <p:grpSpPr>
        <a:xfrm>
          <a:off x="0" y="0"/>
          <a:ext cx="0" cy="0"/>
          <a:chOff x="0" y="0"/>
          <a:chExt cx="0" cy="0"/>
        </a:xfrm>
      </p:grpSpPr>
      <p:sp>
        <p:nvSpPr>
          <p:cNvPr id="75" name="Google Shape;75;p70"/>
          <p:cNvSpPr txBox="1"/>
          <p:nvPr>
            <p:ph type="title"/>
          </p:nvPr>
        </p:nvSpPr>
        <p:spPr>
          <a:xfrm>
            <a:off x="0" y="34314"/>
            <a:ext cx="12192000" cy="103537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800"/>
              <a:buFont typeface="Calibri"/>
              <a:buNone/>
              <a:defRPr b="1" sz="48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70"/>
          <p:cNvSpPr/>
          <p:nvPr/>
        </p:nvSpPr>
        <p:spPr>
          <a:xfrm>
            <a:off x="0" y="-26988"/>
            <a:ext cx="12211050" cy="17145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 name="Google Shape;77;p70"/>
          <p:cNvSpPr/>
          <p:nvPr/>
        </p:nvSpPr>
        <p:spPr>
          <a:xfrm>
            <a:off x="3533" y="882870"/>
            <a:ext cx="3717129" cy="362608"/>
          </a:xfrm>
          <a:custGeom>
            <a:rect b="b" l="l" r="r" t="t"/>
            <a:pathLst>
              <a:path extrusionOk="0" h="536" w="3841">
                <a:moveTo>
                  <a:pt x="0" y="0"/>
                </a:moveTo>
                <a:cubicBezTo>
                  <a:pt x="3573" y="0"/>
                  <a:pt x="3573" y="0"/>
                  <a:pt x="3573" y="0"/>
                </a:cubicBezTo>
                <a:cubicBezTo>
                  <a:pt x="3721" y="0"/>
                  <a:pt x="3841" y="120"/>
                  <a:pt x="3841" y="268"/>
                </a:cubicBezTo>
                <a:cubicBezTo>
                  <a:pt x="3841" y="268"/>
                  <a:pt x="3841" y="268"/>
                  <a:pt x="3841" y="268"/>
                </a:cubicBezTo>
                <a:cubicBezTo>
                  <a:pt x="3841" y="416"/>
                  <a:pt x="3721" y="536"/>
                  <a:pt x="3573" y="536"/>
                </a:cubicBezTo>
                <a:cubicBezTo>
                  <a:pt x="268" y="536"/>
                  <a:pt x="268" y="536"/>
                  <a:pt x="268" y="536"/>
                </a:cubicBezTo>
                <a:cubicBezTo>
                  <a:pt x="120" y="536"/>
                  <a:pt x="0" y="416"/>
                  <a:pt x="0" y="268"/>
                </a:cubicBezTo>
                <a:cubicBezTo>
                  <a:pt x="0" y="0"/>
                  <a:pt x="0" y="0"/>
                  <a:pt x="0" y="0"/>
                </a:cubicBezTo>
                <a:close/>
              </a:path>
            </a:pathLst>
          </a:custGeom>
          <a:solidFill>
            <a:srgbClr val="C96B7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78" name="Google Shape;78;p70"/>
          <p:cNvSpPr/>
          <p:nvPr/>
        </p:nvSpPr>
        <p:spPr>
          <a:xfrm flipH="1">
            <a:off x="8232451" y="882870"/>
            <a:ext cx="3959547" cy="362608"/>
          </a:xfrm>
          <a:custGeom>
            <a:rect b="b" l="l" r="r" t="t"/>
            <a:pathLst>
              <a:path extrusionOk="0" h="536" w="3841">
                <a:moveTo>
                  <a:pt x="0" y="0"/>
                </a:moveTo>
                <a:cubicBezTo>
                  <a:pt x="3573" y="0"/>
                  <a:pt x="3573" y="0"/>
                  <a:pt x="3573" y="0"/>
                </a:cubicBezTo>
                <a:cubicBezTo>
                  <a:pt x="3721" y="0"/>
                  <a:pt x="3841" y="120"/>
                  <a:pt x="3841" y="268"/>
                </a:cubicBezTo>
                <a:cubicBezTo>
                  <a:pt x="3841" y="268"/>
                  <a:pt x="3841" y="268"/>
                  <a:pt x="3841" y="268"/>
                </a:cubicBezTo>
                <a:cubicBezTo>
                  <a:pt x="3841" y="416"/>
                  <a:pt x="3721" y="536"/>
                  <a:pt x="3573" y="536"/>
                </a:cubicBezTo>
                <a:cubicBezTo>
                  <a:pt x="268" y="536"/>
                  <a:pt x="268" y="536"/>
                  <a:pt x="268" y="536"/>
                </a:cubicBezTo>
                <a:cubicBezTo>
                  <a:pt x="120" y="536"/>
                  <a:pt x="0" y="416"/>
                  <a:pt x="0" y="268"/>
                </a:cubicBezTo>
                <a:cubicBezTo>
                  <a:pt x="0" y="0"/>
                  <a:pt x="0" y="0"/>
                  <a:pt x="0" y="0"/>
                </a:cubicBezTo>
                <a:close/>
              </a:path>
            </a:pathLst>
          </a:custGeom>
          <a:solidFill>
            <a:srgbClr val="C96B7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Picture with Caption">
  <p:cSld name="6_Picture with Caption">
    <p:spTree>
      <p:nvGrpSpPr>
        <p:cNvPr id="79" name="Shape 79"/>
        <p:cNvGrpSpPr/>
        <p:nvPr/>
      </p:nvGrpSpPr>
      <p:grpSpPr>
        <a:xfrm>
          <a:off x="0" y="0"/>
          <a:ext cx="0" cy="0"/>
          <a:chOff x="0" y="0"/>
          <a:chExt cx="0" cy="0"/>
        </a:xfrm>
      </p:grpSpPr>
      <p:sp>
        <p:nvSpPr>
          <p:cNvPr id="80" name="Google Shape;80;p71"/>
          <p:cNvSpPr/>
          <p:nvPr/>
        </p:nvSpPr>
        <p:spPr>
          <a:xfrm>
            <a:off x="1" y="0"/>
            <a:ext cx="12144672" cy="1152000"/>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4800">
              <a:solidFill>
                <a:schemeClr val="lt1"/>
              </a:solidFill>
              <a:latin typeface="Arial"/>
              <a:ea typeface="Arial"/>
              <a:cs typeface="Arial"/>
              <a:sym typeface="Arial"/>
            </a:endParaRPr>
          </a:p>
        </p:txBody>
      </p:sp>
      <p:sp>
        <p:nvSpPr>
          <p:cNvPr id="81" name="Google Shape;81;p71"/>
          <p:cNvSpPr txBox="1"/>
          <p:nvPr>
            <p:ph type="title"/>
          </p:nvPr>
        </p:nvSpPr>
        <p:spPr>
          <a:xfrm>
            <a:off x="173421" y="58313"/>
            <a:ext cx="12192000" cy="103537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3F3F3F"/>
              </a:buClr>
              <a:buSzPts val="4800"/>
              <a:buFont typeface="Calibri"/>
              <a:buNone/>
              <a:defRPr b="1" sz="4800">
                <a:solidFill>
                  <a:srgbClr val="3F3F3F"/>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82" name="Shape 82"/>
        <p:cNvGrpSpPr/>
        <p:nvPr/>
      </p:nvGrpSpPr>
      <p:grpSpPr>
        <a:xfrm>
          <a:off x="0" y="0"/>
          <a:ext cx="0" cy="0"/>
          <a:chOff x="0" y="0"/>
          <a:chExt cx="0" cy="0"/>
        </a:xfrm>
      </p:grpSpPr>
      <p:sp>
        <p:nvSpPr>
          <p:cNvPr id="83" name="Google Shape;83;p72"/>
          <p:cNvSpPr txBox="1"/>
          <p:nvPr>
            <p:ph type="title"/>
          </p:nvPr>
        </p:nvSpPr>
        <p:spPr>
          <a:xfrm>
            <a:off x="2112000" y="34314"/>
            <a:ext cx="10080000" cy="103537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3F3F3F"/>
              </a:buClr>
              <a:buSzPts val="4800"/>
              <a:buFont typeface="Calibri"/>
              <a:buNone/>
              <a:defRPr b="1" sz="4800">
                <a:solidFill>
                  <a:srgbClr val="3F3F3F"/>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84" name="Google Shape;84;p72"/>
          <p:cNvCxnSpPr/>
          <p:nvPr/>
        </p:nvCxnSpPr>
        <p:spPr>
          <a:xfrm>
            <a:off x="948995" y="6602899"/>
            <a:ext cx="11243005" cy="0"/>
          </a:xfrm>
          <a:prstGeom prst="straightConnector1">
            <a:avLst/>
          </a:prstGeom>
          <a:noFill/>
          <a:ln cap="flat" cmpd="sng" w="12700">
            <a:solidFill>
              <a:schemeClr val="accent1"/>
            </a:solidFill>
            <a:prstDash val="solid"/>
            <a:miter lim="800000"/>
            <a:headEnd len="sm" w="sm" type="none"/>
            <a:tailEnd len="sm" w="sm" type="none"/>
          </a:ln>
        </p:spPr>
      </p:cxnSp>
      <p:sp>
        <p:nvSpPr>
          <p:cNvPr id="85" name="Google Shape;85;p72"/>
          <p:cNvSpPr/>
          <p:nvPr/>
        </p:nvSpPr>
        <p:spPr>
          <a:xfrm>
            <a:off x="3533" y="882870"/>
            <a:ext cx="3717129" cy="362608"/>
          </a:xfrm>
          <a:custGeom>
            <a:rect b="b" l="l" r="r" t="t"/>
            <a:pathLst>
              <a:path extrusionOk="0" h="536" w="3841">
                <a:moveTo>
                  <a:pt x="0" y="0"/>
                </a:moveTo>
                <a:cubicBezTo>
                  <a:pt x="3573" y="0"/>
                  <a:pt x="3573" y="0"/>
                  <a:pt x="3573" y="0"/>
                </a:cubicBezTo>
                <a:cubicBezTo>
                  <a:pt x="3721" y="0"/>
                  <a:pt x="3841" y="120"/>
                  <a:pt x="3841" y="268"/>
                </a:cubicBezTo>
                <a:cubicBezTo>
                  <a:pt x="3841" y="268"/>
                  <a:pt x="3841" y="268"/>
                  <a:pt x="3841" y="268"/>
                </a:cubicBezTo>
                <a:cubicBezTo>
                  <a:pt x="3841" y="416"/>
                  <a:pt x="3721" y="536"/>
                  <a:pt x="3573" y="536"/>
                </a:cubicBezTo>
                <a:cubicBezTo>
                  <a:pt x="268" y="536"/>
                  <a:pt x="268" y="536"/>
                  <a:pt x="268" y="536"/>
                </a:cubicBezTo>
                <a:cubicBezTo>
                  <a:pt x="120" y="536"/>
                  <a:pt x="0" y="416"/>
                  <a:pt x="0" y="268"/>
                </a:cubicBezTo>
                <a:cubicBezTo>
                  <a:pt x="0" y="0"/>
                  <a:pt x="0" y="0"/>
                  <a:pt x="0" y="0"/>
                </a:cubicBezTo>
                <a:close/>
              </a:path>
            </a:pathLst>
          </a:custGeom>
          <a:solidFill>
            <a:srgbClr val="C96B7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86" name="Google Shape;86;p72"/>
          <p:cNvSpPr/>
          <p:nvPr/>
        </p:nvSpPr>
        <p:spPr>
          <a:xfrm flipH="1">
            <a:off x="8232451" y="882870"/>
            <a:ext cx="3959547" cy="362608"/>
          </a:xfrm>
          <a:custGeom>
            <a:rect b="b" l="l" r="r" t="t"/>
            <a:pathLst>
              <a:path extrusionOk="0" h="536" w="3841">
                <a:moveTo>
                  <a:pt x="0" y="0"/>
                </a:moveTo>
                <a:cubicBezTo>
                  <a:pt x="3573" y="0"/>
                  <a:pt x="3573" y="0"/>
                  <a:pt x="3573" y="0"/>
                </a:cubicBezTo>
                <a:cubicBezTo>
                  <a:pt x="3721" y="0"/>
                  <a:pt x="3841" y="120"/>
                  <a:pt x="3841" y="268"/>
                </a:cubicBezTo>
                <a:cubicBezTo>
                  <a:pt x="3841" y="268"/>
                  <a:pt x="3841" y="268"/>
                  <a:pt x="3841" y="268"/>
                </a:cubicBezTo>
                <a:cubicBezTo>
                  <a:pt x="3841" y="416"/>
                  <a:pt x="3721" y="536"/>
                  <a:pt x="3573" y="536"/>
                </a:cubicBezTo>
                <a:cubicBezTo>
                  <a:pt x="268" y="536"/>
                  <a:pt x="268" y="536"/>
                  <a:pt x="268" y="536"/>
                </a:cubicBezTo>
                <a:cubicBezTo>
                  <a:pt x="120" y="536"/>
                  <a:pt x="0" y="416"/>
                  <a:pt x="0" y="268"/>
                </a:cubicBezTo>
                <a:cubicBezTo>
                  <a:pt x="0" y="0"/>
                  <a:pt x="0" y="0"/>
                  <a:pt x="0" y="0"/>
                </a:cubicBezTo>
                <a:close/>
              </a:path>
            </a:pathLst>
          </a:custGeom>
          <a:solidFill>
            <a:srgbClr val="C96B7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bg>
      <p:bgPr>
        <a:solidFill>
          <a:schemeClr val="accent1"/>
        </a:solidFill>
      </p:bgPr>
    </p:bg>
    <p:spTree>
      <p:nvGrpSpPr>
        <p:cNvPr id="87" name="Shape 87"/>
        <p:cNvGrpSpPr/>
        <p:nvPr/>
      </p:nvGrpSpPr>
      <p:grpSpPr>
        <a:xfrm>
          <a:off x="0" y="0"/>
          <a:ext cx="0" cy="0"/>
          <a:chOff x="0" y="0"/>
          <a:chExt cx="0" cy="0"/>
        </a:xfrm>
      </p:grpSpPr>
      <p:sp>
        <p:nvSpPr>
          <p:cNvPr id="88" name="Google Shape;88;p73"/>
          <p:cNvSpPr/>
          <p:nvPr/>
        </p:nvSpPr>
        <p:spPr>
          <a:xfrm>
            <a:off x="1395790" y="1076739"/>
            <a:ext cx="9400423" cy="4704523"/>
          </a:xfrm>
          <a:prstGeom prst="rect">
            <a:avLst/>
          </a:prstGeom>
          <a:noFill/>
          <a:ln cap="flat" cmpd="sng" w="317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89" name="Google Shape;89;p73"/>
          <p:cNvSpPr txBox="1"/>
          <p:nvPr>
            <p:ph type="title"/>
          </p:nvPr>
        </p:nvSpPr>
        <p:spPr>
          <a:xfrm>
            <a:off x="1391478" y="3899926"/>
            <a:ext cx="9409045" cy="711077"/>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3F3F3F"/>
              </a:buClr>
              <a:buSzPts val="4800"/>
              <a:buFont typeface="Arial"/>
              <a:buNone/>
              <a:defRPr b="1" sz="4800">
                <a:solidFill>
                  <a:srgbClr val="3F3F3F"/>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73"/>
          <p:cNvSpPr txBox="1"/>
          <p:nvPr>
            <p:ph idx="1" type="body"/>
          </p:nvPr>
        </p:nvSpPr>
        <p:spPr>
          <a:xfrm>
            <a:off x="1391478" y="4685135"/>
            <a:ext cx="9409045" cy="351300"/>
          </a:xfrm>
          <a:prstGeom prst="rect">
            <a:avLst/>
          </a:prstGeom>
          <a:noFill/>
          <a:ln>
            <a:noFill/>
          </a:ln>
        </p:spPr>
        <p:txBody>
          <a:bodyPr anchorCtr="0" anchor="ctr" bIns="45700" lIns="108000" spcFirstLastPara="1" rIns="91425" wrap="square" tIns="45700">
            <a:normAutofit/>
          </a:bodyPr>
          <a:lstStyle>
            <a:lvl1pPr indent="-228600" lvl="0" marL="457200" algn="ctr">
              <a:lnSpc>
                <a:spcPct val="90000"/>
              </a:lnSpc>
              <a:spcBef>
                <a:spcPts val="1000"/>
              </a:spcBef>
              <a:spcAft>
                <a:spcPts val="0"/>
              </a:spcAft>
              <a:buClr>
                <a:srgbClr val="3F3F3F"/>
              </a:buClr>
              <a:buSzPts val="1867"/>
              <a:buNone/>
              <a:defRPr sz="1867">
                <a:solidFill>
                  <a:srgbClr val="3F3F3F"/>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91" name="Shape 91"/>
        <p:cNvGrpSpPr/>
        <p:nvPr/>
      </p:nvGrpSpPr>
      <p:grpSpPr>
        <a:xfrm>
          <a:off x="0" y="0"/>
          <a:ext cx="0" cy="0"/>
          <a:chOff x="0" y="0"/>
          <a:chExt cx="0" cy="0"/>
        </a:xfrm>
      </p:grpSpPr>
      <p:sp>
        <p:nvSpPr>
          <p:cNvPr id="92" name="Google Shape;92;p74"/>
          <p:cNvSpPr txBox="1"/>
          <p:nvPr>
            <p:ph type="title"/>
          </p:nvPr>
        </p:nvSpPr>
        <p:spPr>
          <a:xfrm>
            <a:off x="2112000" y="34314"/>
            <a:ext cx="10080000" cy="103537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3F3F3F"/>
              </a:buClr>
              <a:buSzPts val="4800"/>
              <a:buFont typeface="Calibri"/>
              <a:buNone/>
              <a:defRPr b="1" sz="4800">
                <a:solidFill>
                  <a:srgbClr val="3F3F3F"/>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93" name="Google Shape;93;p74"/>
          <p:cNvCxnSpPr/>
          <p:nvPr/>
        </p:nvCxnSpPr>
        <p:spPr>
          <a:xfrm>
            <a:off x="948995" y="6602899"/>
            <a:ext cx="11243005" cy="0"/>
          </a:xfrm>
          <a:prstGeom prst="straightConnector1">
            <a:avLst/>
          </a:prstGeom>
          <a:noFill/>
          <a:ln cap="flat" cmpd="sng" w="57150">
            <a:solidFill>
              <a:srgbClr val="AC596B"/>
            </a:solidFill>
            <a:prstDash val="solid"/>
            <a:miter lim="800000"/>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slide blank ">
  <p:cSld name="11_slide blank ">
    <p:spTree>
      <p:nvGrpSpPr>
        <p:cNvPr id="16" name="Shape 16"/>
        <p:cNvGrpSpPr/>
        <p:nvPr/>
      </p:nvGrpSpPr>
      <p:grpSpPr>
        <a:xfrm>
          <a:off x="0" y="0"/>
          <a:ext cx="0" cy="0"/>
          <a:chOff x="0" y="0"/>
          <a:chExt cx="0" cy="0"/>
        </a:xfrm>
      </p:grpSpPr>
      <p:sp>
        <p:nvSpPr>
          <p:cNvPr id="17" name="Google Shape;17;p57"/>
          <p:cNvSpPr/>
          <p:nvPr/>
        </p:nvSpPr>
        <p:spPr>
          <a:xfrm>
            <a:off x="0" y="6489820"/>
            <a:ext cx="12192000" cy="382928"/>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94" name="Shape 94"/>
        <p:cNvGrpSpPr/>
        <p:nvPr/>
      </p:nvGrpSpPr>
      <p:grpSpPr>
        <a:xfrm>
          <a:off x="0" y="0"/>
          <a:ext cx="0" cy="0"/>
          <a:chOff x="0" y="0"/>
          <a:chExt cx="0" cy="0"/>
        </a:xfrm>
      </p:grpSpPr>
      <p:sp>
        <p:nvSpPr>
          <p:cNvPr id="95" name="Google Shape;95;p75"/>
          <p:cNvSpPr txBox="1"/>
          <p:nvPr>
            <p:ph idx="1" type="body"/>
          </p:nvPr>
        </p:nvSpPr>
        <p:spPr>
          <a:xfrm>
            <a:off x="0" y="164638"/>
            <a:ext cx="12192000" cy="76808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5333"/>
              <a:buNone/>
              <a:defRPr b="0" sz="5333">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75"/>
          <p:cNvSpPr/>
          <p:nvPr/>
        </p:nvSpPr>
        <p:spPr>
          <a:xfrm>
            <a:off x="709243" y="1796667"/>
            <a:ext cx="144693" cy="4320631"/>
          </a:xfrm>
          <a:prstGeom prst="roundRect">
            <a:avLst>
              <a:gd fmla="val 50000" name="adj"/>
            </a:avLst>
          </a:prstGeom>
          <a:solidFill>
            <a:schemeClr val="lt1">
              <a:alpha val="4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97" name="Google Shape;97;p75"/>
          <p:cNvSpPr/>
          <p:nvPr/>
        </p:nvSpPr>
        <p:spPr>
          <a:xfrm rot="5400000">
            <a:off x="3456857" y="1650935"/>
            <a:ext cx="669775" cy="669775"/>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98" name="Shape 98"/>
        <p:cNvGrpSpPr/>
        <p:nvPr/>
      </p:nvGrpSpPr>
      <p:grpSpPr>
        <a:xfrm>
          <a:off x="0" y="0"/>
          <a:ext cx="0" cy="0"/>
          <a:chOff x="0" y="0"/>
          <a:chExt cx="0" cy="0"/>
        </a:xfrm>
      </p:grpSpPr>
      <p:sp>
        <p:nvSpPr>
          <p:cNvPr id="99" name="Google Shape;99;p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7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7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 name="Google Shape;102;p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spTree>
      <p:nvGrpSpPr>
        <p:cNvPr id="105" name="Shape 105"/>
        <p:cNvGrpSpPr/>
        <p:nvPr/>
      </p:nvGrpSpPr>
      <p:grpSpPr>
        <a:xfrm>
          <a:off x="0" y="0"/>
          <a:ext cx="0" cy="0"/>
          <a:chOff x="0" y="0"/>
          <a:chExt cx="0" cy="0"/>
        </a:xfrm>
      </p:grpSpPr>
      <p:grpSp>
        <p:nvGrpSpPr>
          <p:cNvPr id="106" name="Google Shape;106;p77"/>
          <p:cNvGrpSpPr/>
          <p:nvPr/>
        </p:nvGrpSpPr>
        <p:grpSpPr>
          <a:xfrm>
            <a:off x="-2471" y="5327934"/>
            <a:ext cx="12194471" cy="1341439"/>
            <a:chOff x="296589" y="1557817"/>
            <a:chExt cx="11897882" cy="1308813"/>
          </a:xfrm>
        </p:grpSpPr>
        <p:sp>
          <p:nvSpPr>
            <p:cNvPr id="107" name="Google Shape;107;p77"/>
            <p:cNvSpPr/>
            <p:nvPr/>
          </p:nvSpPr>
          <p:spPr>
            <a:xfrm>
              <a:off x="3852805" y="2054884"/>
              <a:ext cx="314683" cy="314684"/>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08" name="Google Shape;108;p77"/>
            <p:cNvSpPr/>
            <p:nvPr/>
          </p:nvSpPr>
          <p:spPr>
            <a:xfrm rot="10800000">
              <a:off x="5343938" y="2054884"/>
              <a:ext cx="314683" cy="314684"/>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nvGrpSpPr>
            <p:cNvPr id="109" name="Google Shape;109;p77"/>
            <p:cNvGrpSpPr/>
            <p:nvPr/>
          </p:nvGrpSpPr>
          <p:grpSpPr>
            <a:xfrm>
              <a:off x="4255789" y="2210915"/>
              <a:ext cx="1048549" cy="655715"/>
              <a:chOff x="1650385" y="6129099"/>
              <a:chExt cx="724883" cy="453308"/>
            </a:xfrm>
          </p:grpSpPr>
          <p:sp>
            <p:nvSpPr>
              <p:cNvPr id="110" name="Google Shape;110;p77"/>
              <p:cNvSpPr/>
              <p:nvPr/>
            </p:nvSpPr>
            <p:spPr>
              <a:xfrm rot="10800000">
                <a:off x="2197275" y="6293467"/>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11" name="Google Shape;111;p77"/>
              <p:cNvSpPr/>
              <p:nvPr/>
            </p:nvSpPr>
            <p:spPr>
              <a:xfrm>
                <a:off x="2256605" y="6129099"/>
                <a:ext cx="59331" cy="199641"/>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12" name="Google Shape;112;p77"/>
              <p:cNvSpPr/>
              <p:nvPr/>
            </p:nvSpPr>
            <p:spPr>
              <a:xfrm rot="10800000">
                <a:off x="2011682" y="6417006"/>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13" name="Google Shape;113;p77"/>
              <p:cNvSpPr/>
              <p:nvPr/>
            </p:nvSpPr>
            <p:spPr>
              <a:xfrm>
                <a:off x="2061124" y="6129099"/>
                <a:ext cx="59331" cy="298610"/>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14" name="Google Shape;114;p77"/>
              <p:cNvSpPr/>
              <p:nvPr/>
            </p:nvSpPr>
            <p:spPr>
              <a:xfrm rot="10800000">
                <a:off x="1835978" y="6443968"/>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15" name="Google Shape;115;p77"/>
              <p:cNvSpPr/>
              <p:nvPr/>
            </p:nvSpPr>
            <p:spPr>
              <a:xfrm>
                <a:off x="1875531" y="6134265"/>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16" name="Google Shape;116;p77"/>
              <p:cNvSpPr/>
              <p:nvPr/>
            </p:nvSpPr>
            <p:spPr>
              <a:xfrm rot="10800000">
                <a:off x="1650385" y="6354893"/>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17" name="Google Shape;117;p77"/>
              <p:cNvSpPr/>
              <p:nvPr/>
            </p:nvSpPr>
            <p:spPr>
              <a:xfrm>
                <a:off x="1680050" y="6130006"/>
                <a:ext cx="59331" cy="231616"/>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118" name="Google Shape;118;p77"/>
            <p:cNvGrpSpPr/>
            <p:nvPr/>
          </p:nvGrpSpPr>
          <p:grpSpPr>
            <a:xfrm>
              <a:off x="5349728" y="1557823"/>
              <a:ext cx="1402833" cy="811745"/>
              <a:chOff x="2406647" y="5677604"/>
              <a:chExt cx="969807" cy="561175"/>
            </a:xfrm>
          </p:grpSpPr>
          <p:sp>
            <p:nvSpPr>
              <p:cNvPr id="119" name="Google Shape;119;p77"/>
              <p:cNvSpPr/>
              <p:nvPr/>
            </p:nvSpPr>
            <p:spPr>
              <a:xfrm>
                <a:off x="2406647" y="6021232"/>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20" name="Google Shape;120;p77"/>
              <p:cNvSpPr/>
              <p:nvPr/>
            </p:nvSpPr>
            <p:spPr>
              <a:xfrm>
                <a:off x="2651571" y="5788551"/>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21" name="Google Shape;121;p77"/>
              <p:cNvSpPr/>
              <p:nvPr/>
            </p:nvSpPr>
            <p:spPr>
              <a:xfrm rot="10800000">
                <a:off x="2710903" y="5931271"/>
                <a:ext cx="59331" cy="199641"/>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22" name="Google Shape;122;p77"/>
              <p:cNvSpPr/>
              <p:nvPr/>
            </p:nvSpPr>
            <p:spPr>
              <a:xfrm>
                <a:off x="2856940" y="5684789"/>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23" name="Google Shape;123;p77"/>
              <p:cNvSpPr/>
              <p:nvPr/>
            </p:nvSpPr>
            <p:spPr>
              <a:xfrm rot="10800000">
                <a:off x="2906384" y="5832302"/>
                <a:ext cx="59331" cy="298610"/>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24" name="Google Shape;124;p77"/>
              <p:cNvSpPr/>
              <p:nvPr/>
            </p:nvSpPr>
            <p:spPr>
              <a:xfrm>
                <a:off x="3052422" y="5677604"/>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25" name="Google Shape;125;p77"/>
              <p:cNvSpPr/>
              <p:nvPr/>
            </p:nvSpPr>
            <p:spPr>
              <a:xfrm rot="10800000">
                <a:off x="3091977" y="5809314"/>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26" name="Google Shape;126;p77"/>
              <p:cNvSpPr/>
              <p:nvPr/>
            </p:nvSpPr>
            <p:spPr>
              <a:xfrm>
                <a:off x="3257792" y="5786456"/>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27" name="Google Shape;127;p77"/>
              <p:cNvSpPr/>
              <p:nvPr/>
            </p:nvSpPr>
            <p:spPr>
              <a:xfrm rot="10800000">
                <a:off x="3287458" y="5898389"/>
                <a:ext cx="59331" cy="231616"/>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128" name="Google Shape;128;p77"/>
            <p:cNvGrpSpPr/>
            <p:nvPr/>
          </p:nvGrpSpPr>
          <p:grpSpPr>
            <a:xfrm>
              <a:off x="7238054" y="2210913"/>
              <a:ext cx="1048549" cy="655715"/>
              <a:chOff x="3712085" y="6129098"/>
              <a:chExt cx="724883" cy="453308"/>
            </a:xfrm>
          </p:grpSpPr>
          <p:sp>
            <p:nvSpPr>
              <p:cNvPr id="129" name="Google Shape;129;p77"/>
              <p:cNvSpPr/>
              <p:nvPr/>
            </p:nvSpPr>
            <p:spPr>
              <a:xfrm rot="10800000">
                <a:off x="4258975" y="6293466"/>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30" name="Google Shape;130;p77"/>
              <p:cNvSpPr/>
              <p:nvPr/>
            </p:nvSpPr>
            <p:spPr>
              <a:xfrm>
                <a:off x="4318305" y="6129098"/>
                <a:ext cx="59331" cy="199641"/>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31" name="Google Shape;131;p77"/>
              <p:cNvSpPr/>
              <p:nvPr/>
            </p:nvSpPr>
            <p:spPr>
              <a:xfrm rot="10800000">
                <a:off x="4073382" y="6417005"/>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32" name="Google Shape;132;p77"/>
              <p:cNvSpPr/>
              <p:nvPr/>
            </p:nvSpPr>
            <p:spPr>
              <a:xfrm>
                <a:off x="4122824" y="6129098"/>
                <a:ext cx="59331" cy="298610"/>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33" name="Google Shape;133;p77"/>
              <p:cNvSpPr/>
              <p:nvPr/>
            </p:nvSpPr>
            <p:spPr>
              <a:xfrm rot="10800000">
                <a:off x="3897678" y="6443967"/>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34" name="Google Shape;134;p77"/>
              <p:cNvSpPr/>
              <p:nvPr/>
            </p:nvSpPr>
            <p:spPr>
              <a:xfrm>
                <a:off x="3937231" y="6134264"/>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35" name="Google Shape;135;p77"/>
              <p:cNvSpPr/>
              <p:nvPr/>
            </p:nvSpPr>
            <p:spPr>
              <a:xfrm rot="10800000">
                <a:off x="3712085" y="6354892"/>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36" name="Google Shape;136;p77"/>
              <p:cNvSpPr/>
              <p:nvPr/>
            </p:nvSpPr>
            <p:spPr>
              <a:xfrm>
                <a:off x="3741750" y="6130005"/>
                <a:ext cx="59331" cy="231616"/>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137" name="Google Shape;137;p77"/>
            <p:cNvGrpSpPr/>
            <p:nvPr/>
          </p:nvGrpSpPr>
          <p:grpSpPr>
            <a:xfrm>
              <a:off x="8326202" y="1557823"/>
              <a:ext cx="1408624" cy="811745"/>
              <a:chOff x="4464344" y="5677604"/>
              <a:chExt cx="973810" cy="561175"/>
            </a:xfrm>
          </p:grpSpPr>
          <p:sp>
            <p:nvSpPr>
              <p:cNvPr id="138" name="Google Shape;138;p77"/>
              <p:cNvSpPr/>
              <p:nvPr/>
            </p:nvSpPr>
            <p:spPr>
              <a:xfrm rot="10800000">
                <a:off x="4464344" y="6021231"/>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39" name="Google Shape;139;p77"/>
              <p:cNvSpPr/>
              <p:nvPr/>
            </p:nvSpPr>
            <p:spPr>
              <a:xfrm>
                <a:off x="4468347" y="6021232"/>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40" name="Google Shape;140;p77"/>
              <p:cNvSpPr/>
              <p:nvPr/>
            </p:nvSpPr>
            <p:spPr>
              <a:xfrm>
                <a:off x="4713271" y="5788551"/>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41" name="Google Shape;141;p77"/>
              <p:cNvSpPr/>
              <p:nvPr/>
            </p:nvSpPr>
            <p:spPr>
              <a:xfrm rot="10800000">
                <a:off x="4772603" y="5931271"/>
                <a:ext cx="59331" cy="199641"/>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42" name="Google Shape;142;p77"/>
              <p:cNvSpPr/>
              <p:nvPr/>
            </p:nvSpPr>
            <p:spPr>
              <a:xfrm>
                <a:off x="4918640" y="5684789"/>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43" name="Google Shape;143;p77"/>
              <p:cNvSpPr/>
              <p:nvPr/>
            </p:nvSpPr>
            <p:spPr>
              <a:xfrm rot="10800000">
                <a:off x="4968084" y="5832302"/>
                <a:ext cx="59331" cy="298610"/>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44" name="Google Shape;144;p77"/>
              <p:cNvSpPr/>
              <p:nvPr/>
            </p:nvSpPr>
            <p:spPr>
              <a:xfrm>
                <a:off x="5114122" y="5677604"/>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45" name="Google Shape;145;p77"/>
              <p:cNvSpPr/>
              <p:nvPr/>
            </p:nvSpPr>
            <p:spPr>
              <a:xfrm rot="10800000">
                <a:off x="5153677" y="5809314"/>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46" name="Google Shape;146;p77"/>
              <p:cNvSpPr/>
              <p:nvPr/>
            </p:nvSpPr>
            <p:spPr>
              <a:xfrm>
                <a:off x="5319492" y="5786456"/>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47" name="Google Shape;147;p77"/>
              <p:cNvSpPr/>
              <p:nvPr/>
            </p:nvSpPr>
            <p:spPr>
              <a:xfrm rot="10800000">
                <a:off x="5349158" y="5898389"/>
                <a:ext cx="59331" cy="231616"/>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148" name="Google Shape;148;p77"/>
            <p:cNvGrpSpPr/>
            <p:nvPr/>
          </p:nvGrpSpPr>
          <p:grpSpPr>
            <a:xfrm>
              <a:off x="10220320" y="2210913"/>
              <a:ext cx="1048547" cy="655715"/>
              <a:chOff x="5773786" y="6129098"/>
              <a:chExt cx="724882" cy="453308"/>
            </a:xfrm>
          </p:grpSpPr>
          <p:sp>
            <p:nvSpPr>
              <p:cNvPr id="149" name="Google Shape;149;p77"/>
              <p:cNvSpPr/>
              <p:nvPr/>
            </p:nvSpPr>
            <p:spPr>
              <a:xfrm rot="10800000">
                <a:off x="6320675" y="6293466"/>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50" name="Google Shape;150;p77"/>
              <p:cNvSpPr/>
              <p:nvPr/>
            </p:nvSpPr>
            <p:spPr>
              <a:xfrm>
                <a:off x="6380005" y="6129098"/>
                <a:ext cx="59331" cy="199641"/>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51" name="Google Shape;151;p77"/>
              <p:cNvSpPr/>
              <p:nvPr/>
            </p:nvSpPr>
            <p:spPr>
              <a:xfrm rot="10800000">
                <a:off x="6135082" y="6417005"/>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52" name="Google Shape;152;p77"/>
              <p:cNvSpPr/>
              <p:nvPr/>
            </p:nvSpPr>
            <p:spPr>
              <a:xfrm>
                <a:off x="6184524" y="6129098"/>
                <a:ext cx="59331" cy="298610"/>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53" name="Google Shape;153;p77"/>
              <p:cNvSpPr/>
              <p:nvPr/>
            </p:nvSpPr>
            <p:spPr>
              <a:xfrm rot="10800000">
                <a:off x="5959378" y="6443967"/>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54" name="Google Shape;154;p77"/>
              <p:cNvSpPr/>
              <p:nvPr/>
            </p:nvSpPr>
            <p:spPr>
              <a:xfrm>
                <a:off x="5998931" y="6134264"/>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55" name="Google Shape;155;p77"/>
              <p:cNvSpPr/>
              <p:nvPr/>
            </p:nvSpPr>
            <p:spPr>
              <a:xfrm rot="10800000">
                <a:off x="5773786" y="6354892"/>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56" name="Google Shape;156;p77"/>
              <p:cNvSpPr/>
              <p:nvPr/>
            </p:nvSpPr>
            <p:spPr>
              <a:xfrm>
                <a:off x="5803450" y="6130005"/>
                <a:ext cx="59331" cy="231616"/>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157" name="Google Shape;157;p77"/>
            <p:cNvGrpSpPr/>
            <p:nvPr/>
          </p:nvGrpSpPr>
          <p:grpSpPr>
            <a:xfrm>
              <a:off x="2361673" y="1557823"/>
              <a:ext cx="1408624" cy="811745"/>
              <a:chOff x="340944" y="5677604"/>
              <a:chExt cx="973810" cy="561175"/>
            </a:xfrm>
          </p:grpSpPr>
          <p:sp>
            <p:nvSpPr>
              <p:cNvPr id="158" name="Google Shape;158;p77"/>
              <p:cNvSpPr/>
              <p:nvPr/>
            </p:nvSpPr>
            <p:spPr>
              <a:xfrm>
                <a:off x="344947" y="6021232"/>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59" name="Google Shape;159;p77"/>
              <p:cNvSpPr/>
              <p:nvPr/>
            </p:nvSpPr>
            <p:spPr>
              <a:xfrm>
                <a:off x="589871" y="5788551"/>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60" name="Google Shape;160;p77"/>
              <p:cNvSpPr/>
              <p:nvPr/>
            </p:nvSpPr>
            <p:spPr>
              <a:xfrm rot="10800000">
                <a:off x="649203" y="5931271"/>
                <a:ext cx="59331" cy="199641"/>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61" name="Google Shape;161;p77"/>
              <p:cNvSpPr/>
              <p:nvPr/>
            </p:nvSpPr>
            <p:spPr>
              <a:xfrm>
                <a:off x="795240" y="5684789"/>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62" name="Google Shape;162;p77"/>
              <p:cNvSpPr/>
              <p:nvPr/>
            </p:nvSpPr>
            <p:spPr>
              <a:xfrm rot="10800000">
                <a:off x="844684" y="5832302"/>
                <a:ext cx="59331" cy="298610"/>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63" name="Google Shape;163;p77"/>
              <p:cNvSpPr/>
              <p:nvPr/>
            </p:nvSpPr>
            <p:spPr>
              <a:xfrm>
                <a:off x="990722" y="5677604"/>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64" name="Google Shape;164;p77"/>
              <p:cNvSpPr/>
              <p:nvPr/>
            </p:nvSpPr>
            <p:spPr>
              <a:xfrm rot="10800000">
                <a:off x="1030277" y="5809314"/>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65" name="Google Shape;165;p77"/>
              <p:cNvSpPr/>
              <p:nvPr/>
            </p:nvSpPr>
            <p:spPr>
              <a:xfrm>
                <a:off x="1196092" y="5786456"/>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66" name="Google Shape;166;p77"/>
              <p:cNvSpPr/>
              <p:nvPr/>
            </p:nvSpPr>
            <p:spPr>
              <a:xfrm rot="10800000">
                <a:off x="1225758" y="5898389"/>
                <a:ext cx="59331" cy="231616"/>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67" name="Google Shape;167;p77"/>
              <p:cNvSpPr/>
              <p:nvPr/>
            </p:nvSpPr>
            <p:spPr>
              <a:xfrm rot="10800000">
                <a:off x="340944" y="6021231"/>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168" name="Google Shape;168;p77"/>
            <p:cNvGrpSpPr/>
            <p:nvPr/>
          </p:nvGrpSpPr>
          <p:grpSpPr>
            <a:xfrm>
              <a:off x="2764660" y="2206062"/>
              <a:ext cx="1048547" cy="660566"/>
              <a:chOff x="619537" y="6125745"/>
              <a:chExt cx="724882" cy="456662"/>
            </a:xfrm>
          </p:grpSpPr>
          <p:sp>
            <p:nvSpPr>
              <p:cNvPr id="169" name="Google Shape;169;p77"/>
              <p:cNvSpPr/>
              <p:nvPr/>
            </p:nvSpPr>
            <p:spPr>
              <a:xfrm>
                <a:off x="649202" y="6125746"/>
                <a:ext cx="59331" cy="23494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70" name="Google Shape;170;p77"/>
              <p:cNvSpPr/>
              <p:nvPr/>
            </p:nvSpPr>
            <p:spPr>
              <a:xfrm>
                <a:off x="619537" y="6352798"/>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71" name="Google Shape;171;p77"/>
              <p:cNvSpPr/>
              <p:nvPr/>
            </p:nvSpPr>
            <p:spPr>
              <a:xfrm>
                <a:off x="805129" y="6436782"/>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72" name="Google Shape;172;p77"/>
              <p:cNvSpPr/>
              <p:nvPr/>
            </p:nvSpPr>
            <p:spPr>
              <a:xfrm>
                <a:off x="844683" y="6130912"/>
                <a:ext cx="59331" cy="334253"/>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73" name="Google Shape;173;p77"/>
              <p:cNvSpPr/>
              <p:nvPr/>
            </p:nvSpPr>
            <p:spPr>
              <a:xfrm>
                <a:off x="980833" y="6424191"/>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74" name="Google Shape;174;p77"/>
              <p:cNvSpPr/>
              <p:nvPr/>
            </p:nvSpPr>
            <p:spPr>
              <a:xfrm>
                <a:off x="1030276" y="6125746"/>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75" name="Google Shape;175;p77"/>
              <p:cNvSpPr/>
              <p:nvPr/>
            </p:nvSpPr>
            <p:spPr>
              <a:xfrm>
                <a:off x="1166426" y="6295562"/>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76" name="Google Shape;176;p77"/>
              <p:cNvSpPr/>
              <p:nvPr/>
            </p:nvSpPr>
            <p:spPr>
              <a:xfrm>
                <a:off x="1225757" y="6125745"/>
                <a:ext cx="59331" cy="181204"/>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177" name="Google Shape;177;p77"/>
            <p:cNvGrpSpPr/>
            <p:nvPr/>
          </p:nvGrpSpPr>
          <p:grpSpPr>
            <a:xfrm>
              <a:off x="3858596" y="1557821"/>
              <a:ext cx="1402832" cy="811745"/>
              <a:chOff x="1375797" y="5677604"/>
              <a:chExt cx="969806" cy="561175"/>
            </a:xfrm>
          </p:grpSpPr>
          <p:sp>
            <p:nvSpPr>
              <p:cNvPr id="178" name="Google Shape;178;p77"/>
              <p:cNvSpPr/>
              <p:nvPr/>
            </p:nvSpPr>
            <p:spPr>
              <a:xfrm rot="10800000">
                <a:off x="2256606" y="5899323"/>
                <a:ext cx="59331" cy="23494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79" name="Google Shape;179;p77"/>
              <p:cNvSpPr/>
              <p:nvPr/>
            </p:nvSpPr>
            <p:spPr>
              <a:xfrm rot="10800000">
                <a:off x="2226941" y="5788551"/>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80" name="Google Shape;180;p77"/>
              <p:cNvSpPr/>
              <p:nvPr/>
            </p:nvSpPr>
            <p:spPr>
              <a:xfrm rot="10800000">
                <a:off x="1375797" y="6021232"/>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81" name="Google Shape;181;p77"/>
              <p:cNvSpPr/>
              <p:nvPr/>
            </p:nvSpPr>
            <p:spPr>
              <a:xfrm rot="10800000">
                <a:off x="2021571" y="5684790"/>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82" name="Google Shape;182;p77"/>
              <p:cNvSpPr/>
              <p:nvPr/>
            </p:nvSpPr>
            <p:spPr>
              <a:xfrm rot="10800000">
                <a:off x="2061125" y="5794846"/>
                <a:ext cx="59331" cy="334253"/>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83" name="Google Shape;183;p77"/>
              <p:cNvSpPr/>
              <p:nvPr/>
            </p:nvSpPr>
            <p:spPr>
              <a:xfrm rot="10800000">
                <a:off x="1826089" y="5677604"/>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84" name="Google Shape;184;p77"/>
              <p:cNvSpPr/>
              <p:nvPr/>
            </p:nvSpPr>
            <p:spPr>
              <a:xfrm rot="10800000">
                <a:off x="1875532" y="5817833"/>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85" name="Google Shape;185;p77"/>
              <p:cNvSpPr/>
              <p:nvPr/>
            </p:nvSpPr>
            <p:spPr>
              <a:xfrm rot="10800000">
                <a:off x="1620720" y="5786456"/>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86" name="Google Shape;186;p77"/>
              <p:cNvSpPr/>
              <p:nvPr/>
            </p:nvSpPr>
            <p:spPr>
              <a:xfrm rot="10800000">
                <a:off x="1680051" y="5953062"/>
                <a:ext cx="59331" cy="181204"/>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187" name="Google Shape;187;p77"/>
            <p:cNvGrpSpPr/>
            <p:nvPr/>
          </p:nvGrpSpPr>
          <p:grpSpPr>
            <a:xfrm>
              <a:off x="5746924" y="2206062"/>
              <a:ext cx="1048547" cy="660566"/>
              <a:chOff x="2681237" y="6125745"/>
              <a:chExt cx="724882" cy="456662"/>
            </a:xfrm>
          </p:grpSpPr>
          <p:sp>
            <p:nvSpPr>
              <p:cNvPr id="188" name="Google Shape;188;p77"/>
              <p:cNvSpPr/>
              <p:nvPr/>
            </p:nvSpPr>
            <p:spPr>
              <a:xfrm>
                <a:off x="2710902" y="6125746"/>
                <a:ext cx="59331" cy="23494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89" name="Google Shape;189;p77"/>
              <p:cNvSpPr/>
              <p:nvPr/>
            </p:nvSpPr>
            <p:spPr>
              <a:xfrm>
                <a:off x="2681237" y="6352798"/>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90" name="Google Shape;190;p77"/>
              <p:cNvSpPr/>
              <p:nvPr/>
            </p:nvSpPr>
            <p:spPr>
              <a:xfrm>
                <a:off x="2866829" y="6436782"/>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91" name="Google Shape;191;p77"/>
              <p:cNvSpPr/>
              <p:nvPr/>
            </p:nvSpPr>
            <p:spPr>
              <a:xfrm>
                <a:off x="2906383" y="6130912"/>
                <a:ext cx="59331" cy="334253"/>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92" name="Google Shape;192;p77"/>
              <p:cNvSpPr/>
              <p:nvPr/>
            </p:nvSpPr>
            <p:spPr>
              <a:xfrm>
                <a:off x="3042533" y="6424191"/>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93" name="Google Shape;193;p77"/>
              <p:cNvSpPr/>
              <p:nvPr/>
            </p:nvSpPr>
            <p:spPr>
              <a:xfrm>
                <a:off x="3091976" y="6125746"/>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94" name="Google Shape;194;p77"/>
              <p:cNvSpPr/>
              <p:nvPr/>
            </p:nvSpPr>
            <p:spPr>
              <a:xfrm>
                <a:off x="3228126" y="6295562"/>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95" name="Google Shape;195;p77"/>
              <p:cNvSpPr/>
              <p:nvPr/>
            </p:nvSpPr>
            <p:spPr>
              <a:xfrm>
                <a:off x="3287457" y="6125745"/>
                <a:ext cx="59331" cy="181204"/>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196" name="Google Shape;196;p77"/>
            <p:cNvGrpSpPr/>
            <p:nvPr/>
          </p:nvGrpSpPr>
          <p:grpSpPr>
            <a:xfrm>
              <a:off x="6835070" y="1557820"/>
              <a:ext cx="1408622" cy="811747"/>
              <a:chOff x="3433494" y="5677603"/>
              <a:chExt cx="973809" cy="561176"/>
            </a:xfrm>
          </p:grpSpPr>
          <p:sp>
            <p:nvSpPr>
              <p:cNvPr id="197" name="Google Shape;197;p77"/>
              <p:cNvSpPr/>
              <p:nvPr/>
            </p:nvSpPr>
            <p:spPr>
              <a:xfrm>
                <a:off x="3433494" y="6021232"/>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98" name="Google Shape;198;p77"/>
              <p:cNvSpPr/>
              <p:nvPr/>
            </p:nvSpPr>
            <p:spPr>
              <a:xfrm rot="10800000">
                <a:off x="4318306" y="5899322"/>
                <a:ext cx="59331" cy="23494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199" name="Google Shape;199;p77"/>
              <p:cNvSpPr/>
              <p:nvPr/>
            </p:nvSpPr>
            <p:spPr>
              <a:xfrm rot="10800000">
                <a:off x="4288641" y="5788550"/>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00" name="Google Shape;200;p77"/>
              <p:cNvSpPr/>
              <p:nvPr/>
            </p:nvSpPr>
            <p:spPr>
              <a:xfrm rot="10800000">
                <a:off x="3437497" y="6021231"/>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01" name="Google Shape;201;p77"/>
              <p:cNvSpPr/>
              <p:nvPr/>
            </p:nvSpPr>
            <p:spPr>
              <a:xfrm rot="10800000">
                <a:off x="4083271" y="5684789"/>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02" name="Google Shape;202;p77"/>
              <p:cNvSpPr/>
              <p:nvPr/>
            </p:nvSpPr>
            <p:spPr>
              <a:xfrm rot="10800000">
                <a:off x="4122825" y="5794845"/>
                <a:ext cx="59331" cy="334253"/>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03" name="Google Shape;203;p77"/>
              <p:cNvSpPr/>
              <p:nvPr/>
            </p:nvSpPr>
            <p:spPr>
              <a:xfrm rot="10800000">
                <a:off x="3887789" y="5677603"/>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04" name="Google Shape;204;p77"/>
              <p:cNvSpPr/>
              <p:nvPr/>
            </p:nvSpPr>
            <p:spPr>
              <a:xfrm rot="10800000">
                <a:off x="3937232" y="5817832"/>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05" name="Google Shape;205;p77"/>
              <p:cNvSpPr/>
              <p:nvPr/>
            </p:nvSpPr>
            <p:spPr>
              <a:xfrm rot="10800000">
                <a:off x="3682420" y="5786455"/>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06" name="Google Shape;206;p77"/>
              <p:cNvSpPr/>
              <p:nvPr/>
            </p:nvSpPr>
            <p:spPr>
              <a:xfrm rot="10800000">
                <a:off x="3741751" y="5953061"/>
                <a:ext cx="59331" cy="181204"/>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207" name="Google Shape;207;p77"/>
            <p:cNvGrpSpPr/>
            <p:nvPr/>
          </p:nvGrpSpPr>
          <p:grpSpPr>
            <a:xfrm>
              <a:off x="8729189" y="2206062"/>
              <a:ext cx="1048547" cy="660566"/>
              <a:chOff x="4742937" y="6125745"/>
              <a:chExt cx="724882" cy="456662"/>
            </a:xfrm>
          </p:grpSpPr>
          <p:sp>
            <p:nvSpPr>
              <p:cNvPr id="208" name="Google Shape;208;p77"/>
              <p:cNvSpPr/>
              <p:nvPr/>
            </p:nvSpPr>
            <p:spPr>
              <a:xfrm>
                <a:off x="4772602" y="6125746"/>
                <a:ext cx="59331" cy="23494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09" name="Google Shape;209;p77"/>
              <p:cNvSpPr/>
              <p:nvPr/>
            </p:nvSpPr>
            <p:spPr>
              <a:xfrm>
                <a:off x="4742937" y="6352798"/>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10" name="Google Shape;210;p77"/>
              <p:cNvSpPr/>
              <p:nvPr/>
            </p:nvSpPr>
            <p:spPr>
              <a:xfrm>
                <a:off x="4928529" y="6436782"/>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11" name="Google Shape;211;p77"/>
              <p:cNvSpPr/>
              <p:nvPr/>
            </p:nvSpPr>
            <p:spPr>
              <a:xfrm>
                <a:off x="4968083" y="6130912"/>
                <a:ext cx="59331" cy="334253"/>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12" name="Google Shape;212;p77"/>
              <p:cNvSpPr/>
              <p:nvPr/>
            </p:nvSpPr>
            <p:spPr>
              <a:xfrm>
                <a:off x="5104233" y="6424191"/>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13" name="Google Shape;213;p77"/>
              <p:cNvSpPr/>
              <p:nvPr/>
            </p:nvSpPr>
            <p:spPr>
              <a:xfrm>
                <a:off x="5153676" y="6125746"/>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14" name="Google Shape;214;p77"/>
              <p:cNvSpPr/>
              <p:nvPr/>
            </p:nvSpPr>
            <p:spPr>
              <a:xfrm>
                <a:off x="5289826" y="6295562"/>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15" name="Google Shape;215;p77"/>
              <p:cNvSpPr/>
              <p:nvPr/>
            </p:nvSpPr>
            <p:spPr>
              <a:xfrm>
                <a:off x="5349157" y="6125745"/>
                <a:ext cx="59331" cy="181204"/>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216" name="Google Shape;216;p77"/>
            <p:cNvGrpSpPr/>
            <p:nvPr/>
          </p:nvGrpSpPr>
          <p:grpSpPr>
            <a:xfrm>
              <a:off x="9817335" y="1557820"/>
              <a:ext cx="1408622" cy="811747"/>
              <a:chOff x="5495194" y="5677603"/>
              <a:chExt cx="973809" cy="561176"/>
            </a:xfrm>
          </p:grpSpPr>
          <p:sp>
            <p:nvSpPr>
              <p:cNvPr id="217" name="Google Shape;217;p77"/>
              <p:cNvSpPr/>
              <p:nvPr/>
            </p:nvSpPr>
            <p:spPr>
              <a:xfrm>
                <a:off x="5495194" y="6021232"/>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18" name="Google Shape;218;p77"/>
              <p:cNvSpPr/>
              <p:nvPr/>
            </p:nvSpPr>
            <p:spPr>
              <a:xfrm rot="10800000">
                <a:off x="6380006" y="5899322"/>
                <a:ext cx="59331" cy="23494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19" name="Google Shape;219;p77"/>
              <p:cNvSpPr/>
              <p:nvPr/>
            </p:nvSpPr>
            <p:spPr>
              <a:xfrm rot="10800000">
                <a:off x="6350341" y="5788550"/>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20" name="Google Shape;220;p77"/>
              <p:cNvSpPr/>
              <p:nvPr/>
            </p:nvSpPr>
            <p:spPr>
              <a:xfrm rot="10800000">
                <a:off x="5499197" y="6021231"/>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21" name="Google Shape;221;p77"/>
              <p:cNvSpPr/>
              <p:nvPr/>
            </p:nvSpPr>
            <p:spPr>
              <a:xfrm rot="10800000">
                <a:off x="6144971" y="5684789"/>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22" name="Google Shape;222;p77"/>
              <p:cNvSpPr/>
              <p:nvPr/>
            </p:nvSpPr>
            <p:spPr>
              <a:xfrm rot="10800000">
                <a:off x="6184525" y="5794845"/>
                <a:ext cx="59331" cy="334253"/>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23" name="Google Shape;223;p77"/>
              <p:cNvSpPr/>
              <p:nvPr/>
            </p:nvSpPr>
            <p:spPr>
              <a:xfrm rot="10800000">
                <a:off x="5949489" y="5677603"/>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24" name="Google Shape;224;p77"/>
              <p:cNvSpPr/>
              <p:nvPr/>
            </p:nvSpPr>
            <p:spPr>
              <a:xfrm rot="10800000">
                <a:off x="5998932" y="5817832"/>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25" name="Google Shape;225;p77"/>
              <p:cNvSpPr/>
              <p:nvPr/>
            </p:nvSpPr>
            <p:spPr>
              <a:xfrm rot="10800000">
                <a:off x="5744120" y="5786455"/>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26" name="Google Shape;226;p77"/>
              <p:cNvSpPr/>
              <p:nvPr/>
            </p:nvSpPr>
            <p:spPr>
              <a:xfrm rot="10800000">
                <a:off x="5803451" y="5953061"/>
                <a:ext cx="59331" cy="181204"/>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sp>
          <p:nvSpPr>
            <p:cNvPr id="227" name="Google Shape;227;p77"/>
            <p:cNvSpPr/>
            <p:nvPr/>
          </p:nvSpPr>
          <p:spPr>
            <a:xfrm rot="10800000">
              <a:off x="11308467" y="2054883"/>
              <a:ext cx="314683" cy="314684"/>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28" name="Google Shape;228;p77"/>
            <p:cNvSpPr/>
            <p:nvPr/>
          </p:nvSpPr>
          <p:spPr>
            <a:xfrm>
              <a:off x="11314257" y="2054884"/>
              <a:ext cx="314683" cy="314684"/>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29" name="Google Shape;229;p77"/>
            <p:cNvSpPr/>
            <p:nvPr/>
          </p:nvSpPr>
          <p:spPr>
            <a:xfrm>
              <a:off x="11668542" y="1718309"/>
              <a:ext cx="257468" cy="25746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30" name="Google Shape;230;p77"/>
            <p:cNvSpPr/>
            <p:nvPr/>
          </p:nvSpPr>
          <p:spPr>
            <a:xfrm rot="10800000">
              <a:off x="11754366" y="1924755"/>
              <a:ext cx="85823" cy="288783"/>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31" name="Google Shape;231;p77"/>
            <p:cNvSpPr/>
            <p:nvPr/>
          </p:nvSpPr>
          <p:spPr>
            <a:xfrm>
              <a:off x="11965610" y="1568216"/>
              <a:ext cx="228861" cy="228861"/>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32" name="Google Shape;232;p77"/>
            <p:cNvSpPr/>
            <p:nvPr/>
          </p:nvSpPr>
          <p:spPr>
            <a:xfrm rot="10800000">
              <a:off x="12037131" y="1781595"/>
              <a:ext cx="85823" cy="43194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33" name="Google Shape;233;p77"/>
            <p:cNvSpPr/>
            <p:nvPr/>
          </p:nvSpPr>
          <p:spPr>
            <a:xfrm>
              <a:off x="11754365" y="2206063"/>
              <a:ext cx="85823" cy="339846"/>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34" name="Google Shape;234;p77"/>
            <p:cNvSpPr/>
            <p:nvPr/>
          </p:nvSpPr>
          <p:spPr>
            <a:xfrm>
              <a:off x="11711454" y="2534496"/>
              <a:ext cx="171645" cy="17164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35" name="Google Shape;235;p77"/>
            <p:cNvSpPr/>
            <p:nvPr/>
          </p:nvSpPr>
          <p:spPr>
            <a:xfrm>
              <a:off x="11979914" y="2655980"/>
              <a:ext cx="200253" cy="20025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36" name="Google Shape;236;p77"/>
            <p:cNvSpPr/>
            <p:nvPr/>
          </p:nvSpPr>
          <p:spPr>
            <a:xfrm>
              <a:off x="12037129" y="2213536"/>
              <a:ext cx="85823" cy="483500"/>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37" name="Google Shape;237;p77"/>
            <p:cNvSpPr/>
            <p:nvPr/>
          </p:nvSpPr>
          <p:spPr>
            <a:xfrm>
              <a:off x="310894" y="1557820"/>
              <a:ext cx="200253" cy="200254"/>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38" name="Google Shape;238;p77"/>
            <p:cNvSpPr/>
            <p:nvPr/>
          </p:nvSpPr>
          <p:spPr>
            <a:xfrm rot="10800000">
              <a:off x="368111" y="1748340"/>
              <a:ext cx="85823" cy="45772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39" name="Google Shape;239;p77"/>
            <p:cNvSpPr/>
            <p:nvPr/>
          </p:nvSpPr>
          <p:spPr>
            <a:xfrm>
              <a:off x="607963" y="1715276"/>
              <a:ext cx="171646" cy="17164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40" name="Google Shape;240;p77"/>
            <p:cNvSpPr/>
            <p:nvPr/>
          </p:nvSpPr>
          <p:spPr>
            <a:xfrm rot="10800000">
              <a:off x="650876" y="1877188"/>
              <a:ext cx="85823" cy="335035"/>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nvGrpSpPr>
            <p:cNvPr id="241" name="Google Shape;241;p77"/>
            <p:cNvGrpSpPr/>
            <p:nvPr/>
          </p:nvGrpSpPr>
          <p:grpSpPr>
            <a:xfrm>
              <a:off x="1265102" y="2210910"/>
              <a:ext cx="1048549" cy="655715"/>
              <a:chOff x="3712085" y="6129098"/>
              <a:chExt cx="724883" cy="453308"/>
            </a:xfrm>
          </p:grpSpPr>
          <p:sp>
            <p:nvSpPr>
              <p:cNvPr id="242" name="Google Shape;242;p77"/>
              <p:cNvSpPr/>
              <p:nvPr/>
            </p:nvSpPr>
            <p:spPr>
              <a:xfrm rot="10800000">
                <a:off x="4258975" y="6293466"/>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43" name="Google Shape;243;p77"/>
              <p:cNvSpPr/>
              <p:nvPr/>
            </p:nvSpPr>
            <p:spPr>
              <a:xfrm>
                <a:off x="4318305" y="6129098"/>
                <a:ext cx="59331" cy="199641"/>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44" name="Google Shape;244;p77"/>
              <p:cNvSpPr/>
              <p:nvPr/>
            </p:nvSpPr>
            <p:spPr>
              <a:xfrm rot="10800000">
                <a:off x="4073382" y="6417005"/>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45" name="Google Shape;245;p77"/>
              <p:cNvSpPr/>
              <p:nvPr/>
            </p:nvSpPr>
            <p:spPr>
              <a:xfrm>
                <a:off x="4122824" y="6129098"/>
                <a:ext cx="59331" cy="298610"/>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46" name="Google Shape;246;p77"/>
              <p:cNvSpPr/>
              <p:nvPr/>
            </p:nvSpPr>
            <p:spPr>
              <a:xfrm rot="10800000">
                <a:off x="3897678" y="6443967"/>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47" name="Google Shape;247;p77"/>
              <p:cNvSpPr/>
              <p:nvPr/>
            </p:nvSpPr>
            <p:spPr>
              <a:xfrm>
                <a:off x="3937231" y="6134264"/>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48" name="Google Shape;248;p77"/>
              <p:cNvSpPr/>
              <p:nvPr/>
            </p:nvSpPr>
            <p:spPr>
              <a:xfrm rot="10800000">
                <a:off x="3712085" y="6354892"/>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49" name="Google Shape;249;p77"/>
              <p:cNvSpPr/>
              <p:nvPr/>
            </p:nvSpPr>
            <p:spPr>
              <a:xfrm>
                <a:off x="3741750" y="6130005"/>
                <a:ext cx="59331" cy="231616"/>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sp>
          <p:nvSpPr>
            <p:cNvPr id="250" name="Google Shape;250;p77"/>
            <p:cNvSpPr/>
            <p:nvPr/>
          </p:nvSpPr>
          <p:spPr>
            <a:xfrm>
              <a:off x="296589" y="2637764"/>
              <a:ext cx="228861" cy="228861"/>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51" name="Google Shape;251;p77"/>
            <p:cNvSpPr/>
            <p:nvPr/>
          </p:nvSpPr>
          <p:spPr>
            <a:xfrm>
              <a:off x="368109" y="2206060"/>
              <a:ext cx="85823" cy="45772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52" name="Google Shape;252;p77"/>
            <p:cNvSpPr/>
            <p:nvPr/>
          </p:nvSpPr>
          <p:spPr>
            <a:xfrm>
              <a:off x="565051" y="2451701"/>
              <a:ext cx="257468" cy="25746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53" name="Google Shape;253;p77"/>
            <p:cNvSpPr/>
            <p:nvPr/>
          </p:nvSpPr>
          <p:spPr>
            <a:xfrm>
              <a:off x="650874" y="2206059"/>
              <a:ext cx="85823" cy="262113"/>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nvGrpSpPr>
            <p:cNvPr id="254" name="Google Shape;254;p77"/>
            <p:cNvGrpSpPr/>
            <p:nvPr/>
          </p:nvGrpSpPr>
          <p:grpSpPr>
            <a:xfrm>
              <a:off x="862118" y="1557817"/>
              <a:ext cx="1408622" cy="811747"/>
              <a:chOff x="3433494" y="5677603"/>
              <a:chExt cx="973809" cy="561176"/>
            </a:xfrm>
          </p:grpSpPr>
          <p:sp>
            <p:nvSpPr>
              <p:cNvPr id="255" name="Google Shape;255;p77"/>
              <p:cNvSpPr/>
              <p:nvPr/>
            </p:nvSpPr>
            <p:spPr>
              <a:xfrm>
                <a:off x="3433494" y="6021232"/>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56" name="Google Shape;256;p77"/>
              <p:cNvSpPr/>
              <p:nvPr/>
            </p:nvSpPr>
            <p:spPr>
              <a:xfrm rot="10800000">
                <a:off x="4318306" y="5899322"/>
                <a:ext cx="59331" cy="23494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57" name="Google Shape;257;p77"/>
              <p:cNvSpPr/>
              <p:nvPr/>
            </p:nvSpPr>
            <p:spPr>
              <a:xfrm rot="10800000">
                <a:off x="4288641" y="5788550"/>
                <a:ext cx="118662" cy="118662"/>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58" name="Google Shape;258;p77"/>
              <p:cNvSpPr/>
              <p:nvPr/>
            </p:nvSpPr>
            <p:spPr>
              <a:xfrm rot="10800000">
                <a:off x="3437497" y="6021231"/>
                <a:ext cx="217547" cy="217547"/>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59" name="Google Shape;259;p77"/>
              <p:cNvSpPr/>
              <p:nvPr/>
            </p:nvSpPr>
            <p:spPr>
              <a:xfrm rot="10800000">
                <a:off x="4083271" y="5684789"/>
                <a:ext cx="138439" cy="138439"/>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60" name="Google Shape;260;p77"/>
              <p:cNvSpPr/>
              <p:nvPr/>
            </p:nvSpPr>
            <p:spPr>
              <a:xfrm rot="10800000">
                <a:off x="4122825" y="5794845"/>
                <a:ext cx="59331" cy="334253"/>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61" name="Google Shape;261;p77"/>
              <p:cNvSpPr/>
              <p:nvPr/>
            </p:nvSpPr>
            <p:spPr>
              <a:xfrm rot="10800000">
                <a:off x="3887789" y="5677603"/>
                <a:ext cx="158216" cy="158216"/>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62" name="Google Shape;262;p77"/>
              <p:cNvSpPr/>
              <p:nvPr/>
            </p:nvSpPr>
            <p:spPr>
              <a:xfrm rot="10800000">
                <a:off x="3937232" y="5817832"/>
                <a:ext cx="59331" cy="316432"/>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63" name="Google Shape;263;p77"/>
              <p:cNvSpPr/>
              <p:nvPr/>
            </p:nvSpPr>
            <p:spPr>
              <a:xfrm rot="10800000">
                <a:off x="3682420" y="5786455"/>
                <a:ext cx="177993" cy="177993"/>
              </a:xfrm>
              <a:prstGeom prst="ellipse">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264" name="Google Shape;264;p77"/>
              <p:cNvSpPr/>
              <p:nvPr/>
            </p:nvSpPr>
            <p:spPr>
              <a:xfrm rot="10800000">
                <a:off x="3741751" y="5953061"/>
                <a:ext cx="59331" cy="181204"/>
              </a:xfrm>
              <a:prstGeom prst="rect">
                <a:avLst/>
              </a:prstGeom>
              <a:solidFill>
                <a:srgbClr val="FF0000">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eño personalizado">
  <p:cSld name="1_Diseño personalizado">
    <p:bg>
      <p:bgPr>
        <a:blipFill>
          <a:blip r:embed="rId2">
            <a:alphaModFix amt="8000"/>
          </a:blip>
          <a:stretch>
            <a:fillRect/>
          </a:stretch>
        </a:blipFill>
      </p:bgPr>
    </p:bg>
    <p:spTree>
      <p:nvGrpSpPr>
        <p:cNvPr id="265" name="Shape 265"/>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p:cSld name="Título y objetos">
    <p:spTree>
      <p:nvGrpSpPr>
        <p:cNvPr id="18" name="Shape 18"/>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9" name="Shape 19"/>
        <p:cNvGrpSpPr/>
        <p:nvPr/>
      </p:nvGrpSpPr>
      <p:grpSpPr>
        <a:xfrm>
          <a:off x="0" y="0"/>
          <a:ext cx="0" cy="0"/>
          <a:chOff x="0" y="0"/>
          <a:chExt cx="0" cy="0"/>
        </a:xfrm>
      </p:grpSpPr>
      <p:pic>
        <p:nvPicPr>
          <p:cNvPr descr="Tejidos animales, tipos y funciones" id="20" name="Google Shape;20;p59"/>
          <p:cNvPicPr preferRelativeResize="0"/>
          <p:nvPr/>
        </p:nvPicPr>
        <p:blipFill rotWithShape="1">
          <a:blip r:embed="rId2">
            <a:alphaModFix/>
          </a:blip>
          <a:srcRect b="0" l="0" r="0" t="0"/>
          <a:stretch/>
        </p:blipFill>
        <p:spPr>
          <a:xfrm>
            <a:off x="0" y="1"/>
            <a:ext cx="12192000" cy="6858000"/>
          </a:xfrm>
          <a:prstGeom prst="rect">
            <a:avLst/>
          </a:prstGeom>
          <a:noFill/>
          <a:ln>
            <a:noFill/>
          </a:ln>
        </p:spPr>
      </p:pic>
      <p:sp>
        <p:nvSpPr>
          <p:cNvPr id="21" name="Google Shape;21;p59"/>
          <p:cNvSpPr txBox="1"/>
          <p:nvPr>
            <p:ph type="title"/>
          </p:nvPr>
        </p:nvSpPr>
        <p:spPr>
          <a:xfrm>
            <a:off x="0" y="34314"/>
            <a:ext cx="12192000" cy="103537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800"/>
              <a:buFont typeface="Calibri"/>
              <a:buNone/>
              <a:defRPr b="1" sz="48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59"/>
          <p:cNvSpPr/>
          <p:nvPr/>
        </p:nvSpPr>
        <p:spPr>
          <a:xfrm>
            <a:off x="0" y="-26988"/>
            <a:ext cx="12211050" cy="17145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 name="Google Shape;23;p59"/>
          <p:cNvSpPr/>
          <p:nvPr/>
        </p:nvSpPr>
        <p:spPr>
          <a:xfrm>
            <a:off x="3533" y="882870"/>
            <a:ext cx="3717129" cy="362608"/>
          </a:xfrm>
          <a:custGeom>
            <a:rect b="b" l="l" r="r" t="t"/>
            <a:pathLst>
              <a:path extrusionOk="0" h="536" w="3841">
                <a:moveTo>
                  <a:pt x="0" y="0"/>
                </a:moveTo>
                <a:cubicBezTo>
                  <a:pt x="3573" y="0"/>
                  <a:pt x="3573" y="0"/>
                  <a:pt x="3573" y="0"/>
                </a:cubicBezTo>
                <a:cubicBezTo>
                  <a:pt x="3721" y="0"/>
                  <a:pt x="3841" y="120"/>
                  <a:pt x="3841" y="268"/>
                </a:cubicBezTo>
                <a:cubicBezTo>
                  <a:pt x="3841" y="268"/>
                  <a:pt x="3841" y="268"/>
                  <a:pt x="3841" y="268"/>
                </a:cubicBezTo>
                <a:cubicBezTo>
                  <a:pt x="3841" y="416"/>
                  <a:pt x="3721" y="536"/>
                  <a:pt x="3573" y="536"/>
                </a:cubicBezTo>
                <a:cubicBezTo>
                  <a:pt x="268" y="536"/>
                  <a:pt x="268" y="536"/>
                  <a:pt x="268" y="536"/>
                </a:cubicBezTo>
                <a:cubicBezTo>
                  <a:pt x="120" y="536"/>
                  <a:pt x="0" y="416"/>
                  <a:pt x="0" y="268"/>
                </a:cubicBezTo>
                <a:cubicBezTo>
                  <a:pt x="0" y="0"/>
                  <a:pt x="0" y="0"/>
                  <a:pt x="0" y="0"/>
                </a:cubicBezTo>
                <a:close/>
              </a:path>
            </a:pathLst>
          </a:custGeom>
          <a:solidFill>
            <a:srgbClr val="C96B7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24" name="Google Shape;24;p59"/>
          <p:cNvSpPr/>
          <p:nvPr/>
        </p:nvSpPr>
        <p:spPr>
          <a:xfrm flipH="1">
            <a:off x="8232451" y="882870"/>
            <a:ext cx="3959547" cy="362608"/>
          </a:xfrm>
          <a:custGeom>
            <a:rect b="b" l="l" r="r" t="t"/>
            <a:pathLst>
              <a:path extrusionOk="0" h="536" w="3841">
                <a:moveTo>
                  <a:pt x="0" y="0"/>
                </a:moveTo>
                <a:cubicBezTo>
                  <a:pt x="3573" y="0"/>
                  <a:pt x="3573" y="0"/>
                  <a:pt x="3573" y="0"/>
                </a:cubicBezTo>
                <a:cubicBezTo>
                  <a:pt x="3721" y="0"/>
                  <a:pt x="3841" y="120"/>
                  <a:pt x="3841" y="268"/>
                </a:cubicBezTo>
                <a:cubicBezTo>
                  <a:pt x="3841" y="268"/>
                  <a:pt x="3841" y="268"/>
                  <a:pt x="3841" y="268"/>
                </a:cubicBezTo>
                <a:cubicBezTo>
                  <a:pt x="3841" y="416"/>
                  <a:pt x="3721" y="536"/>
                  <a:pt x="3573" y="536"/>
                </a:cubicBezTo>
                <a:cubicBezTo>
                  <a:pt x="268" y="536"/>
                  <a:pt x="268" y="536"/>
                  <a:pt x="268" y="536"/>
                </a:cubicBezTo>
                <a:cubicBezTo>
                  <a:pt x="120" y="536"/>
                  <a:pt x="0" y="416"/>
                  <a:pt x="0" y="268"/>
                </a:cubicBezTo>
                <a:cubicBezTo>
                  <a:pt x="0" y="0"/>
                  <a:pt x="0" y="0"/>
                  <a:pt x="0" y="0"/>
                </a:cubicBezTo>
                <a:close/>
              </a:path>
            </a:pathLst>
          </a:custGeom>
          <a:solidFill>
            <a:srgbClr val="C96B7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slide blank ">
  <p:cSld name="26_slide blank ">
    <p:spTree>
      <p:nvGrpSpPr>
        <p:cNvPr id="25" name="Shape 25"/>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spTree>
      <p:nvGrpSpPr>
        <p:cNvPr id="26" name="Shape 26"/>
        <p:cNvGrpSpPr/>
        <p:nvPr/>
      </p:nvGrpSpPr>
      <p:grpSpPr>
        <a:xfrm>
          <a:off x="0" y="0"/>
          <a:ext cx="0" cy="0"/>
          <a:chOff x="0" y="0"/>
          <a:chExt cx="0" cy="0"/>
        </a:xfrm>
      </p:grpSpPr>
      <p:sp>
        <p:nvSpPr>
          <p:cNvPr id="27" name="Google Shape;27;p61"/>
          <p:cNvSpPr/>
          <p:nvPr/>
        </p:nvSpPr>
        <p:spPr>
          <a:xfrm>
            <a:off x="68263" y="122238"/>
            <a:ext cx="12009437" cy="12493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 name="Google Shape;28;p61"/>
          <p:cNvSpPr/>
          <p:nvPr/>
        </p:nvSpPr>
        <p:spPr>
          <a:xfrm>
            <a:off x="17790" y="1229710"/>
            <a:ext cx="12174210" cy="141890"/>
          </a:xfrm>
          <a:prstGeom prst="rect">
            <a:avLst/>
          </a:prstGeom>
          <a:solidFill>
            <a:srgbClr val="F4B6B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 name="Google Shape;29;p61"/>
          <p:cNvSpPr/>
          <p:nvPr/>
        </p:nvSpPr>
        <p:spPr>
          <a:xfrm>
            <a:off x="17790" y="106472"/>
            <a:ext cx="12174210" cy="141890"/>
          </a:xfrm>
          <a:prstGeom prst="rect">
            <a:avLst/>
          </a:prstGeom>
          <a:solidFill>
            <a:srgbClr val="F4B6B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ontents slide layout">
  <p:cSld name="6_Contents slide layout">
    <p:spTree>
      <p:nvGrpSpPr>
        <p:cNvPr id="30" name="Shape 30"/>
        <p:cNvGrpSpPr/>
        <p:nvPr/>
      </p:nvGrpSpPr>
      <p:grpSpPr>
        <a:xfrm>
          <a:off x="0" y="0"/>
          <a:ext cx="0" cy="0"/>
          <a:chOff x="0" y="0"/>
          <a:chExt cx="0" cy="0"/>
        </a:xfrm>
      </p:grpSpPr>
      <p:grpSp>
        <p:nvGrpSpPr>
          <p:cNvPr id="31" name="Google Shape;31;p62"/>
          <p:cNvGrpSpPr/>
          <p:nvPr/>
        </p:nvGrpSpPr>
        <p:grpSpPr>
          <a:xfrm>
            <a:off x="0" y="7022"/>
            <a:ext cx="12192000" cy="1270665"/>
            <a:chOff x="0" y="0"/>
            <a:chExt cx="13952538" cy="1454150"/>
          </a:xfrm>
        </p:grpSpPr>
        <p:sp>
          <p:nvSpPr>
            <p:cNvPr id="32" name="Google Shape;32;p62"/>
            <p:cNvSpPr/>
            <p:nvPr/>
          </p:nvSpPr>
          <p:spPr>
            <a:xfrm>
              <a:off x="0" y="0"/>
              <a:ext cx="13952538" cy="1454150"/>
            </a:xfrm>
            <a:prstGeom prst="rect">
              <a:avLst/>
            </a:prstGeom>
            <a:solidFill>
              <a:srgbClr val="F4B6B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 name="Google Shape;33;p62"/>
            <p:cNvSpPr/>
            <p:nvPr/>
          </p:nvSpPr>
          <p:spPr>
            <a:xfrm>
              <a:off x="12499975" y="211138"/>
              <a:ext cx="739775" cy="722313"/>
            </a:xfrm>
            <a:custGeom>
              <a:rect b="b" l="l" r="r" t="t"/>
              <a:pathLst>
                <a:path extrusionOk="0" h="191" w="197">
                  <a:moveTo>
                    <a:pt x="0" y="85"/>
                  </a:moveTo>
                  <a:cubicBezTo>
                    <a:pt x="2" y="79"/>
                    <a:pt x="3" y="72"/>
                    <a:pt x="5" y="67"/>
                  </a:cubicBezTo>
                  <a:cubicBezTo>
                    <a:pt x="16" y="37"/>
                    <a:pt x="38" y="19"/>
                    <a:pt x="69" y="10"/>
                  </a:cubicBezTo>
                  <a:cubicBezTo>
                    <a:pt x="107" y="0"/>
                    <a:pt x="149" y="15"/>
                    <a:pt x="171" y="47"/>
                  </a:cubicBezTo>
                  <a:cubicBezTo>
                    <a:pt x="197" y="84"/>
                    <a:pt x="189" y="132"/>
                    <a:pt x="152" y="160"/>
                  </a:cubicBezTo>
                  <a:cubicBezTo>
                    <a:pt x="111" y="191"/>
                    <a:pt x="52" y="185"/>
                    <a:pt x="19" y="146"/>
                  </a:cubicBezTo>
                  <a:cubicBezTo>
                    <a:pt x="9" y="134"/>
                    <a:pt x="3" y="120"/>
                    <a:pt x="1" y="104"/>
                  </a:cubicBezTo>
                  <a:cubicBezTo>
                    <a:pt x="1" y="103"/>
                    <a:pt x="1" y="103"/>
                    <a:pt x="0" y="102"/>
                  </a:cubicBezTo>
                  <a:cubicBezTo>
                    <a:pt x="0" y="96"/>
                    <a:pt x="0" y="91"/>
                    <a:pt x="0" y="85"/>
                  </a:cubicBezTo>
                  <a:close/>
                  <a:moveTo>
                    <a:pt x="97" y="20"/>
                  </a:moveTo>
                  <a:cubicBezTo>
                    <a:pt x="75" y="20"/>
                    <a:pt x="58" y="25"/>
                    <a:pt x="43" y="36"/>
                  </a:cubicBezTo>
                  <a:cubicBezTo>
                    <a:pt x="6" y="63"/>
                    <a:pt x="2" y="113"/>
                    <a:pt x="36" y="145"/>
                  </a:cubicBezTo>
                  <a:cubicBezTo>
                    <a:pt x="66" y="174"/>
                    <a:pt x="119" y="175"/>
                    <a:pt x="150" y="146"/>
                  </a:cubicBezTo>
                  <a:cubicBezTo>
                    <a:pt x="177" y="120"/>
                    <a:pt x="182" y="81"/>
                    <a:pt x="160" y="52"/>
                  </a:cubicBezTo>
                  <a:cubicBezTo>
                    <a:pt x="143" y="30"/>
                    <a:pt x="120" y="20"/>
                    <a:pt x="97" y="2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 name="Google Shape;34;p62"/>
            <p:cNvSpPr/>
            <p:nvPr/>
          </p:nvSpPr>
          <p:spPr>
            <a:xfrm>
              <a:off x="12955588" y="252413"/>
              <a:ext cx="960438" cy="1141413"/>
            </a:xfrm>
            <a:custGeom>
              <a:rect b="b" l="l" r="r" t="t"/>
              <a:pathLst>
                <a:path extrusionOk="0" h="302" w="256">
                  <a:moveTo>
                    <a:pt x="90" y="131"/>
                  </a:moveTo>
                  <a:cubicBezTo>
                    <a:pt x="66" y="84"/>
                    <a:pt x="91" y="32"/>
                    <a:pt x="134" y="16"/>
                  </a:cubicBezTo>
                  <a:cubicBezTo>
                    <a:pt x="177" y="0"/>
                    <a:pt x="226" y="23"/>
                    <a:pt x="241" y="66"/>
                  </a:cubicBezTo>
                  <a:cubicBezTo>
                    <a:pt x="256" y="112"/>
                    <a:pt x="230" y="163"/>
                    <a:pt x="179" y="174"/>
                  </a:cubicBezTo>
                  <a:cubicBezTo>
                    <a:pt x="179" y="175"/>
                    <a:pt x="179" y="175"/>
                    <a:pt x="180" y="176"/>
                  </a:cubicBezTo>
                  <a:cubicBezTo>
                    <a:pt x="200" y="212"/>
                    <a:pt x="187" y="257"/>
                    <a:pt x="152" y="280"/>
                  </a:cubicBezTo>
                  <a:cubicBezTo>
                    <a:pt x="118" y="302"/>
                    <a:pt x="70" y="299"/>
                    <a:pt x="40" y="272"/>
                  </a:cubicBezTo>
                  <a:cubicBezTo>
                    <a:pt x="0" y="236"/>
                    <a:pt x="5" y="175"/>
                    <a:pt x="51" y="146"/>
                  </a:cubicBezTo>
                  <a:cubicBezTo>
                    <a:pt x="62" y="138"/>
                    <a:pt x="74" y="134"/>
                    <a:pt x="88" y="132"/>
                  </a:cubicBezTo>
                  <a:cubicBezTo>
                    <a:pt x="88" y="132"/>
                    <a:pt x="89" y="132"/>
                    <a:pt x="90" y="131"/>
                  </a:cubicBezTo>
                  <a:close/>
                  <a:moveTo>
                    <a:pt x="99" y="283"/>
                  </a:moveTo>
                  <a:cubicBezTo>
                    <a:pt x="119" y="282"/>
                    <a:pt x="136" y="277"/>
                    <a:pt x="151" y="266"/>
                  </a:cubicBezTo>
                  <a:cubicBezTo>
                    <a:pt x="178" y="244"/>
                    <a:pt x="185" y="207"/>
                    <a:pt x="167" y="179"/>
                  </a:cubicBezTo>
                  <a:cubicBezTo>
                    <a:pt x="166" y="176"/>
                    <a:pt x="164" y="175"/>
                    <a:pt x="162" y="175"/>
                  </a:cubicBezTo>
                  <a:cubicBezTo>
                    <a:pt x="158" y="175"/>
                    <a:pt x="154" y="175"/>
                    <a:pt x="151" y="175"/>
                  </a:cubicBezTo>
                  <a:cubicBezTo>
                    <a:pt x="130" y="171"/>
                    <a:pt x="113" y="161"/>
                    <a:pt x="99" y="145"/>
                  </a:cubicBezTo>
                  <a:cubicBezTo>
                    <a:pt x="99" y="144"/>
                    <a:pt x="97" y="143"/>
                    <a:pt x="95" y="144"/>
                  </a:cubicBezTo>
                  <a:cubicBezTo>
                    <a:pt x="82" y="145"/>
                    <a:pt x="69" y="149"/>
                    <a:pt x="57" y="156"/>
                  </a:cubicBezTo>
                  <a:cubicBezTo>
                    <a:pt x="25" y="177"/>
                    <a:pt x="15" y="218"/>
                    <a:pt x="36" y="249"/>
                  </a:cubicBezTo>
                  <a:cubicBezTo>
                    <a:pt x="51" y="272"/>
                    <a:pt x="74" y="282"/>
                    <a:pt x="99" y="283"/>
                  </a:cubicBezTo>
                  <a:close/>
                  <a:moveTo>
                    <a:pt x="163" y="24"/>
                  </a:moveTo>
                  <a:cubicBezTo>
                    <a:pt x="126" y="23"/>
                    <a:pt x="94" y="54"/>
                    <a:pt x="93" y="92"/>
                  </a:cubicBezTo>
                  <a:cubicBezTo>
                    <a:pt x="92" y="129"/>
                    <a:pt x="122" y="162"/>
                    <a:pt x="162" y="163"/>
                  </a:cubicBezTo>
                  <a:cubicBezTo>
                    <a:pt x="201" y="163"/>
                    <a:pt x="232" y="132"/>
                    <a:pt x="233" y="94"/>
                  </a:cubicBezTo>
                  <a:cubicBezTo>
                    <a:pt x="233" y="55"/>
                    <a:pt x="202" y="24"/>
                    <a:pt x="163" y="2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 name="Google Shape;35;p62"/>
            <p:cNvSpPr/>
            <p:nvPr/>
          </p:nvSpPr>
          <p:spPr>
            <a:xfrm>
              <a:off x="12587288" y="977900"/>
              <a:ext cx="344488" cy="347663"/>
            </a:xfrm>
            <a:custGeom>
              <a:rect b="b" l="l" r="r" t="t"/>
              <a:pathLst>
                <a:path extrusionOk="0" h="92" w="92">
                  <a:moveTo>
                    <a:pt x="92" y="46"/>
                  </a:moveTo>
                  <a:cubicBezTo>
                    <a:pt x="92" y="71"/>
                    <a:pt x="72" y="92"/>
                    <a:pt x="46" y="92"/>
                  </a:cubicBezTo>
                  <a:cubicBezTo>
                    <a:pt x="21" y="92"/>
                    <a:pt x="1" y="71"/>
                    <a:pt x="0" y="46"/>
                  </a:cubicBezTo>
                  <a:cubicBezTo>
                    <a:pt x="0" y="21"/>
                    <a:pt x="21" y="0"/>
                    <a:pt x="47" y="0"/>
                  </a:cubicBezTo>
                  <a:cubicBezTo>
                    <a:pt x="72" y="0"/>
                    <a:pt x="92" y="21"/>
                    <a:pt x="92" y="46"/>
                  </a:cubicBezTo>
                  <a:close/>
                  <a:moveTo>
                    <a:pt x="47" y="12"/>
                  </a:moveTo>
                  <a:cubicBezTo>
                    <a:pt x="29" y="12"/>
                    <a:pt x="13" y="27"/>
                    <a:pt x="13" y="44"/>
                  </a:cubicBezTo>
                  <a:cubicBezTo>
                    <a:pt x="13" y="63"/>
                    <a:pt x="27" y="79"/>
                    <a:pt x="45" y="79"/>
                  </a:cubicBezTo>
                  <a:cubicBezTo>
                    <a:pt x="64" y="80"/>
                    <a:pt x="79" y="66"/>
                    <a:pt x="80" y="46"/>
                  </a:cubicBezTo>
                  <a:cubicBezTo>
                    <a:pt x="81" y="28"/>
                    <a:pt x="65" y="13"/>
                    <a:pt x="47" y="1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 name="Google Shape;36;p62"/>
            <p:cNvSpPr/>
            <p:nvPr/>
          </p:nvSpPr>
          <p:spPr>
            <a:xfrm>
              <a:off x="13115925" y="52388"/>
              <a:ext cx="255588" cy="257175"/>
            </a:xfrm>
            <a:custGeom>
              <a:rect b="b" l="l" r="r" t="t"/>
              <a:pathLst>
                <a:path extrusionOk="0" h="68" w="68">
                  <a:moveTo>
                    <a:pt x="34" y="0"/>
                  </a:moveTo>
                  <a:cubicBezTo>
                    <a:pt x="53" y="0"/>
                    <a:pt x="68" y="16"/>
                    <a:pt x="68" y="34"/>
                  </a:cubicBezTo>
                  <a:cubicBezTo>
                    <a:pt x="68" y="53"/>
                    <a:pt x="52" y="68"/>
                    <a:pt x="34" y="68"/>
                  </a:cubicBezTo>
                  <a:cubicBezTo>
                    <a:pt x="15" y="68"/>
                    <a:pt x="0" y="52"/>
                    <a:pt x="0" y="34"/>
                  </a:cubicBezTo>
                  <a:cubicBezTo>
                    <a:pt x="0" y="15"/>
                    <a:pt x="15" y="0"/>
                    <a:pt x="34" y="0"/>
                  </a:cubicBezTo>
                  <a:close/>
                  <a:moveTo>
                    <a:pt x="55" y="34"/>
                  </a:moveTo>
                  <a:cubicBezTo>
                    <a:pt x="55" y="22"/>
                    <a:pt x="46" y="13"/>
                    <a:pt x="34" y="13"/>
                  </a:cubicBezTo>
                  <a:cubicBezTo>
                    <a:pt x="22" y="13"/>
                    <a:pt x="13" y="22"/>
                    <a:pt x="13" y="34"/>
                  </a:cubicBezTo>
                  <a:cubicBezTo>
                    <a:pt x="13" y="46"/>
                    <a:pt x="22" y="55"/>
                    <a:pt x="34" y="55"/>
                  </a:cubicBezTo>
                  <a:cubicBezTo>
                    <a:pt x="46" y="55"/>
                    <a:pt x="55" y="46"/>
                    <a:pt x="55" y="3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 name="Google Shape;37;p62"/>
            <p:cNvSpPr/>
            <p:nvPr/>
          </p:nvSpPr>
          <p:spPr>
            <a:xfrm>
              <a:off x="13668375" y="1209675"/>
              <a:ext cx="184150" cy="184150"/>
            </a:xfrm>
            <a:custGeom>
              <a:rect b="b" l="l" r="r" t="t"/>
              <a:pathLst>
                <a:path extrusionOk="0" h="49" w="49">
                  <a:moveTo>
                    <a:pt x="24" y="49"/>
                  </a:moveTo>
                  <a:cubicBezTo>
                    <a:pt x="11" y="49"/>
                    <a:pt x="0" y="38"/>
                    <a:pt x="0" y="25"/>
                  </a:cubicBezTo>
                  <a:cubicBezTo>
                    <a:pt x="0" y="11"/>
                    <a:pt x="10" y="0"/>
                    <a:pt x="24" y="0"/>
                  </a:cubicBezTo>
                  <a:cubicBezTo>
                    <a:pt x="38" y="0"/>
                    <a:pt x="49" y="11"/>
                    <a:pt x="49" y="24"/>
                  </a:cubicBezTo>
                  <a:cubicBezTo>
                    <a:pt x="49" y="38"/>
                    <a:pt x="38" y="49"/>
                    <a:pt x="24" y="49"/>
                  </a:cubicBezTo>
                  <a:close/>
                  <a:moveTo>
                    <a:pt x="36" y="25"/>
                  </a:moveTo>
                  <a:cubicBezTo>
                    <a:pt x="37" y="18"/>
                    <a:pt x="31" y="13"/>
                    <a:pt x="25" y="12"/>
                  </a:cubicBezTo>
                  <a:cubicBezTo>
                    <a:pt x="18" y="12"/>
                    <a:pt x="12" y="18"/>
                    <a:pt x="12" y="25"/>
                  </a:cubicBezTo>
                  <a:cubicBezTo>
                    <a:pt x="12" y="31"/>
                    <a:pt x="18" y="37"/>
                    <a:pt x="24" y="37"/>
                  </a:cubicBezTo>
                  <a:cubicBezTo>
                    <a:pt x="31" y="37"/>
                    <a:pt x="36" y="32"/>
                    <a:pt x="36" y="2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 name="Google Shape;38;p62"/>
            <p:cNvSpPr/>
            <p:nvPr/>
          </p:nvSpPr>
          <p:spPr>
            <a:xfrm>
              <a:off x="12700000" y="388938"/>
              <a:ext cx="349250" cy="352425"/>
            </a:xfrm>
            <a:custGeom>
              <a:rect b="b" l="l" r="r" t="t"/>
              <a:pathLst>
                <a:path extrusionOk="0" h="93" w="93">
                  <a:moveTo>
                    <a:pt x="1" y="47"/>
                  </a:moveTo>
                  <a:cubicBezTo>
                    <a:pt x="0" y="21"/>
                    <a:pt x="21" y="0"/>
                    <a:pt x="46" y="0"/>
                  </a:cubicBezTo>
                  <a:cubicBezTo>
                    <a:pt x="72" y="0"/>
                    <a:pt x="93" y="21"/>
                    <a:pt x="93" y="46"/>
                  </a:cubicBezTo>
                  <a:cubicBezTo>
                    <a:pt x="93" y="72"/>
                    <a:pt x="73" y="92"/>
                    <a:pt x="47" y="93"/>
                  </a:cubicBezTo>
                  <a:cubicBezTo>
                    <a:pt x="22" y="93"/>
                    <a:pt x="1" y="72"/>
                    <a:pt x="1" y="47"/>
                  </a:cubicBezTo>
                  <a:close/>
                  <a:moveTo>
                    <a:pt x="47" y="13"/>
                  </a:moveTo>
                  <a:cubicBezTo>
                    <a:pt x="28" y="13"/>
                    <a:pt x="13" y="28"/>
                    <a:pt x="13" y="47"/>
                  </a:cubicBezTo>
                  <a:cubicBezTo>
                    <a:pt x="13" y="65"/>
                    <a:pt x="28" y="80"/>
                    <a:pt x="47" y="80"/>
                  </a:cubicBezTo>
                  <a:cubicBezTo>
                    <a:pt x="65" y="80"/>
                    <a:pt x="81" y="65"/>
                    <a:pt x="81" y="46"/>
                  </a:cubicBezTo>
                  <a:cubicBezTo>
                    <a:pt x="81" y="28"/>
                    <a:pt x="65" y="13"/>
                    <a:pt x="47" y="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 name="Google Shape;39;p62"/>
            <p:cNvSpPr/>
            <p:nvPr/>
          </p:nvSpPr>
          <p:spPr>
            <a:xfrm>
              <a:off x="12623800" y="468313"/>
              <a:ext cx="49213" cy="41275"/>
            </a:xfrm>
            <a:custGeom>
              <a:rect b="b" l="l" r="r" t="t"/>
              <a:pathLst>
                <a:path extrusionOk="0" h="11" w="13">
                  <a:moveTo>
                    <a:pt x="0" y="11"/>
                  </a:moveTo>
                  <a:cubicBezTo>
                    <a:pt x="0" y="7"/>
                    <a:pt x="0" y="4"/>
                    <a:pt x="0" y="0"/>
                  </a:cubicBezTo>
                  <a:cubicBezTo>
                    <a:pt x="5" y="0"/>
                    <a:pt x="9" y="0"/>
                    <a:pt x="13" y="0"/>
                  </a:cubicBezTo>
                  <a:cubicBezTo>
                    <a:pt x="13" y="3"/>
                    <a:pt x="13" y="7"/>
                    <a:pt x="13" y="11"/>
                  </a:cubicBezTo>
                  <a:cubicBezTo>
                    <a:pt x="9" y="11"/>
                    <a:pt x="5" y="11"/>
                    <a:pt x="0" y="1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 name="Google Shape;40;p62"/>
            <p:cNvSpPr/>
            <p:nvPr/>
          </p:nvSpPr>
          <p:spPr>
            <a:xfrm>
              <a:off x="12623800" y="615950"/>
              <a:ext cx="49213" cy="49213"/>
            </a:xfrm>
            <a:custGeom>
              <a:rect b="b" l="l" r="r" t="t"/>
              <a:pathLst>
                <a:path extrusionOk="0" h="13" w="13">
                  <a:moveTo>
                    <a:pt x="0" y="0"/>
                  </a:moveTo>
                  <a:cubicBezTo>
                    <a:pt x="5" y="0"/>
                    <a:pt x="9" y="0"/>
                    <a:pt x="13" y="0"/>
                  </a:cubicBezTo>
                  <a:cubicBezTo>
                    <a:pt x="13" y="5"/>
                    <a:pt x="13" y="8"/>
                    <a:pt x="13" y="13"/>
                  </a:cubicBezTo>
                  <a:cubicBezTo>
                    <a:pt x="9" y="13"/>
                    <a:pt x="5" y="13"/>
                    <a:pt x="0" y="13"/>
                  </a:cubicBezTo>
                  <a:cubicBezTo>
                    <a:pt x="0" y="8"/>
                    <a:pt x="0" y="5"/>
                    <a:pt x="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 name="Google Shape;41;p62"/>
            <p:cNvSpPr/>
            <p:nvPr/>
          </p:nvSpPr>
          <p:spPr>
            <a:xfrm>
              <a:off x="12598400" y="539750"/>
              <a:ext cx="52388" cy="49213"/>
            </a:xfrm>
            <a:custGeom>
              <a:rect b="b" l="l" r="r" t="t"/>
              <a:pathLst>
                <a:path extrusionOk="0" h="13" w="14">
                  <a:moveTo>
                    <a:pt x="14" y="0"/>
                  </a:moveTo>
                  <a:cubicBezTo>
                    <a:pt x="14" y="4"/>
                    <a:pt x="14" y="8"/>
                    <a:pt x="14" y="13"/>
                  </a:cubicBezTo>
                  <a:cubicBezTo>
                    <a:pt x="10" y="13"/>
                    <a:pt x="6" y="13"/>
                    <a:pt x="2" y="13"/>
                  </a:cubicBezTo>
                  <a:cubicBezTo>
                    <a:pt x="1" y="13"/>
                    <a:pt x="0" y="12"/>
                    <a:pt x="0" y="11"/>
                  </a:cubicBezTo>
                  <a:cubicBezTo>
                    <a:pt x="0" y="8"/>
                    <a:pt x="0" y="4"/>
                    <a:pt x="0" y="0"/>
                  </a:cubicBezTo>
                  <a:cubicBezTo>
                    <a:pt x="5" y="0"/>
                    <a:pt x="9" y="0"/>
                    <a:pt x="14"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 name="Google Shape;42;p62"/>
            <p:cNvSpPr/>
            <p:nvPr/>
          </p:nvSpPr>
          <p:spPr>
            <a:xfrm>
              <a:off x="13190538" y="936625"/>
              <a:ext cx="307975" cy="309563"/>
            </a:xfrm>
            <a:custGeom>
              <a:rect b="b" l="l" r="r" t="t"/>
              <a:pathLst>
                <a:path extrusionOk="0" h="82" w="82">
                  <a:moveTo>
                    <a:pt x="82" y="42"/>
                  </a:moveTo>
                  <a:cubicBezTo>
                    <a:pt x="82" y="64"/>
                    <a:pt x="64" y="82"/>
                    <a:pt x="41" y="82"/>
                  </a:cubicBezTo>
                  <a:cubicBezTo>
                    <a:pt x="19" y="82"/>
                    <a:pt x="0" y="64"/>
                    <a:pt x="0" y="41"/>
                  </a:cubicBezTo>
                  <a:cubicBezTo>
                    <a:pt x="0" y="19"/>
                    <a:pt x="19" y="0"/>
                    <a:pt x="41" y="0"/>
                  </a:cubicBezTo>
                  <a:cubicBezTo>
                    <a:pt x="64" y="0"/>
                    <a:pt x="82" y="19"/>
                    <a:pt x="82" y="42"/>
                  </a:cubicBezTo>
                  <a:close/>
                  <a:moveTo>
                    <a:pt x="41" y="13"/>
                  </a:moveTo>
                  <a:cubicBezTo>
                    <a:pt x="25" y="13"/>
                    <a:pt x="13" y="26"/>
                    <a:pt x="13" y="42"/>
                  </a:cubicBezTo>
                  <a:cubicBezTo>
                    <a:pt x="13" y="57"/>
                    <a:pt x="26" y="70"/>
                    <a:pt x="41" y="70"/>
                  </a:cubicBezTo>
                  <a:cubicBezTo>
                    <a:pt x="57" y="70"/>
                    <a:pt x="70" y="57"/>
                    <a:pt x="70" y="41"/>
                  </a:cubicBezTo>
                  <a:cubicBezTo>
                    <a:pt x="70" y="26"/>
                    <a:pt x="57" y="13"/>
                    <a:pt x="41" y="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 name="Google Shape;43;p62"/>
            <p:cNvSpPr/>
            <p:nvPr/>
          </p:nvSpPr>
          <p:spPr>
            <a:xfrm>
              <a:off x="13096875" y="963613"/>
              <a:ext cx="46038" cy="44450"/>
            </a:xfrm>
            <a:custGeom>
              <a:rect b="b" l="l" r="r" t="t"/>
              <a:pathLst>
                <a:path extrusionOk="0" h="12" w="12">
                  <a:moveTo>
                    <a:pt x="12" y="12"/>
                  </a:moveTo>
                  <a:cubicBezTo>
                    <a:pt x="8" y="12"/>
                    <a:pt x="4" y="12"/>
                    <a:pt x="0" y="12"/>
                  </a:cubicBezTo>
                  <a:cubicBezTo>
                    <a:pt x="0" y="8"/>
                    <a:pt x="0" y="4"/>
                    <a:pt x="0" y="0"/>
                  </a:cubicBezTo>
                  <a:cubicBezTo>
                    <a:pt x="4" y="0"/>
                    <a:pt x="8" y="0"/>
                    <a:pt x="12" y="0"/>
                  </a:cubicBezTo>
                  <a:cubicBezTo>
                    <a:pt x="12" y="4"/>
                    <a:pt x="12" y="8"/>
                    <a:pt x="12" y="1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 name="Google Shape;44;p62"/>
            <p:cNvSpPr/>
            <p:nvPr/>
          </p:nvSpPr>
          <p:spPr>
            <a:xfrm>
              <a:off x="13547725" y="1057275"/>
              <a:ext cx="44450" cy="46038"/>
            </a:xfrm>
            <a:custGeom>
              <a:rect b="b" l="l" r="r" t="t"/>
              <a:pathLst>
                <a:path extrusionOk="0" h="12" w="12">
                  <a:moveTo>
                    <a:pt x="0" y="0"/>
                  </a:moveTo>
                  <a:cubicBezTo>
                    <a:pt x="4" y="0"/>
                    <a:pt x="8" y="0"/>
                    <a:pt x="12" y="0"/>
                  </a:cubicBezTo>
                  <a:cubicBezTo>
                    <a:pt x="12" y="4"/>
                    <a:pt x="12" y="8"/>
                    <a:pt x="12" y="12"/>
                  </a:cubicBezTo>
                  <a:cubicBezTo>
                    <a:pt x="8" y="12"/>
                    <a:pt x="4" y="12"/>
                    <a:pt x="0" y="12"/>
                  </a:cubicBezTo>
                  <a:cubicBezTo>
                    <a:pt x="0" y="8"/>
                    <a:pt x="0" y="4"/>
                    <a:pt x="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 name="Google Shape;45;p62"/>
            <p:cNvSpPr/>
            <p:nvPr/>
          </p:nvSpPr>
          <p:spPr>
            <a:xfrm>
              <a:off x="13393738" y="381000"/>
              <a:ext cx="376238" cy="333375"/>
            </a:xfrm>
            <a:custGeom>
              <a:rect b="b" l="l" r="r" t="t"/>
              <a:pathLst>
                <a:path extrusionOk="0" h="88" w="100">
                  <a:moveTo>
                    <a:pt x="47" y="88"/>
                  </a:moveTo>
                  <a:cubicBezTo>
                    <a:pt x="25" y="88"/>
                    <a:pt x="7" y="73"/>
                    <a:pt x="3" y="52"/>
                  </a:cubicBezTo>
                  <a:cubicBezTo>
                    <a:pt x="0" y="36"/>
                    <a:pt x="8" y="20"/>
                    <a:pt x="23" y="11"/>
                  </a:cubicBezTo>
                  <a:cubicBezTo>
                    <a:pt x="42" y="0"/>
                    <a:pt x="68" y="5"/>
                    <a:pt x="82" y="23"/>
                  </a:cubicBezTo>
                  <a:cubicBezTo>
                    <a:pt x="100" y="46"/>
                    <a:pt x="88" y="79"/>
                    <a:pt x="60" y="86"/>
                  </a:cubicBezTo>
                  <a:cubicBezTo>
                    <a:pt x="56" y="87"/>
                    <a:pt x="51" y="88"/>
                    <a:pt x="47" y="88"/>
                  </a:cubicBezTo>
                  <a:close/>
                  <a:moveTo>
                    <a:pt x="45" y="18"/>
                  </a:moveTo>
                  <a:cubicBezTo>
                    <a:pt x="43" y="18"/>
                    <a:pt x="41" y="18"/>
                    <a:pt x="39" y="19"/>
                  </a:cubicBezTo>
                  <a:cubicBezTo>
                    <a:pt x="17" y="23"/>
                    <a:pt x="8" y="46"/>
                    <a:pt x="21" y="63"/>
                  </a:cubicBezTo>
                  <a:cubicBezTo>
                    <a:pt x="31" y="77"/>
                    <a:pt x="53" y="80"/>
                    <a:pt x="67" y="69"/>
                  </a:cubicBezTo>
                  <a:cubicBezTo>
                    <a:pt x="79" y="60"/>
                    <a:pt x="82" y="44"/>
                    <a:pt x="72" y="31"/>
                  </a:cubicBezTo>
                  <a:cubicBezTo>
                    <a:pt x="66" y="22"/>
                    <a:pt x="57" y="18"/>
                    <a:pt x="45" y="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 name="Google Shape;46;p62"/>
            <p:cNvSpPr/>
            <p:nvPr/>
          </p:nvSpPr>
          <p:spPr>
            <a:xfrm>
              <a:off x="13701713" y="668338"/>
              <a:ext cx="49213" cy="46038"/>
            </a:xfrm>
            <a:custGeom>
              <a:rect b="b" l="l" r="r" t="t"/>
              <a:pathLst>
                <a:path extrusionOk="0" h="12" w="13">
                  <a:moveTo>
                    <a:pt x="0" y="0"/>
                  </a:moveTo>
                  <a:cubicBezTo>
                    <a:pt x="4" y="0"/>
                    <a:pt x="9" y="0"/>
                    <a:pt x="13" y="0"/>
                  </a:cubicBezTo>
                  <a:cubicBezTo>
                    <a:pt x="13" y="4"/>
                    <a:pt x="13" y="8"/>
                    <a:pt x="13" y="12"/>
                  </a:cubicBezTo>
                  <a:cubicBezTo>
                    <a:pt x="9" y="12"/>
                    <a:pt x="4" y="12"/>
                    <a:pt x="0" y="12"/>
                  </a:cubicBezTo>
                  <a:cubicBezTo>
                    <a:pt x="0" y="8"/>
                    <a:pt x="0" y="4"/>
                    <a:pt x="0"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 name="Google Shape;47;p62"/>
            <p:cNvSpPr/>
            <p:nvPr/>
          </p:nvSpPr>
          <p:spPr>
            <a:xfrm>
              <a:off x="13652500" y="744538"/>
              <a:ext cx="49213" cy="44450"/>
            </a:xfrm>
            <a:custGeom>
              <a:rect b="b" l="l" r="r" t="t"/>
              <a:pathLst>
                <a:path extrusionOk="0" h="12" w="13">
                  <a:moveTo>
                    <a:pt x="0" y="12"/>
                  </a:moveTo>
                  <a:cubicBezTo>
                    <a:pt x="0" y="8"/>
                    <a:pt x="0" y="4"/>
                    <a:pt x="0" y="0"/>
                  </a:cubicBezTo>
                  <a:cubicBezTo>
                    <a:pt x="4" y="0"/>
                    <a:pt x="8" y="0"/>
                    <a:pt x="13" y="0"/>
                  </a:cubicBezTo>
                  <a:cubicBezTo>
                    <a:pt x="13" y="4"/>
                    <a:pt x="13" y="8"/>
                    <a:pt x="13" y="12"/>
                  </a:cubicBezTo>
                  <a:cubicBezTo>
                    <a:pt x="9" y="12"/>
                    <a:pt x="4" y="12"/>
                    <a:pt x="0" y="1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48" name="Shape 48"/>
        <p:cNvGrpSpPr/>
        <p:nvPr/>
      </p:nvGrpSpPr>
      <p:grpSpPr>
        <a:xfrm>
          <a:off x="0" y="0"/>
          <a:ext cx="0" cy="0"/>
          <a:chOff x="0" y="0"/>
          <a:chExt cx="0" cy="0"/>
        </a:xfrm>
      </p:grpSpPr>
      <p:sp>
        <p:nvSpPr>
          <p:cNvPr id="49" name="Google Shape;49;p63"/>
          <p:cNvSpPr/>
          <p:nvPr/>
        </p:nvSpPr>
        <p:spPr>
          <a:xfrm>
            <a:off x="7220607" y="220715"/>
            <a:ext cx="5249917" cy="693683"/>
          </a:xfrm>
          <a:custGeom>
            <a:rect b="b" l="l" r="r" t="t"/>
            <a:pathLst>
              <a:path extrusionOk="0" h="469" w="3718">
                <a:moveTo>
                  <a:pt x="3498" y="469"/>
                </a:moveTo>
                <a:cubicBezTo>
                  <a:pt x="219" y="469"/>
                  <a:pt x="219" y="469"/>
                  <a:pt x="219" y="469"/>
                </a:cubicBezTo>
                <a:cubicBezTo>
                  <a:pt x="98" y="469"/>
                  <a:pt x="0" y="371"/>
                  <a:pt x="0" y="250"/>
                </a:cubicBezTo>
                <a:cubicBezTo>
                  <a:pt x="0" y="219"/>
                  <a:pt x="0" y="219"/>
                  <a:pt x="0" y="219"/>
                </a:cubicBezTo>
                <a:cubicBezTo>
                  <a:pt x="0" y="98"/>
                  <a:pt x="98" y="0"/>
                  <a:pt x="219" y="0"/>
                </a:cubicBezTo>
                <a:cubicBezTo>
                  <a:pt x="3498" y="0"/>
                  <a:pt x="3498" y="0"/>
                  <a:pt x="3498" y="0"/>
                </a:cubicBezTo>
                <a:cubicBezTo>
                  <a:pt x="3620" y="0"/>
                  <a:pt x="3718" y="98"/>
                  <a:pt x="3718" y="219"/>
                </a:cubicBezTo>
                <a:cubicBezTo>
                  <a:pt x="3718" y="250"/>
                  <a:pt x="3718" y="250"/>
                  <a:pt x="3718" y="250"/>
                </a:cubicBezTo>
                <a:cubicBezTo>
                  <a:pt x="3718" y="371"/>
                  <a:pt x="3620" y="469"/>
                  <a:pt x="3498" y="469"/>
                </a:cubicBezTo>
                <a:close/>
              </a:path>
            </a:pathLst>
          </a:custGeom>
          <a:solidFill>
            <a:srgbClr val="F4B6B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 name="Google Shape;50;p63"/>
          <p:cNvSpPr/>
          <p:nvPr/>
        </p:nvSpPr>
        <p:spPr>
          <a:xfrm>
            <a:off x="1" y="914393"/>
            <a:ext cx="12192000" cy="15765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ítulo y objetos">
  <p:cSld name="1_Título y objetos">
    <p:spTree>
      <p:nvGrpSpPr>
        <p:cNvPr id="51" name="Shape 51"/>
        <p:cNvGrpSpPr/>
        <p:nvPr/>
      </p:nvGrpSpPr>
      <p:grpSpPr>
        <a:xfrm>
          <a:off x="0" y="0"/>
          <a:ext cx="0" cy="0"/>
          <a:chOff x="0" y="0"/>
          <a:chExt cx="0" cy="0"/>
        </a:xfrm>
      </p:grpSpPr>
      <p:sp>
        <p:nvSpPr>
          <p:cNvPr id="52" name="Google Shape;52;p64"/>
          <p:cNvSpPr txBox="1"/>
          <p:nvPr>
            <p:ph idx="1" type="body"/>
          </p:nvPr>
        </p:nvSpPr>
        <p:spPr>
          <a:xfrm>
            <a:off x="0" y="356659"/>
            <a:ext cx="12192000" cy="76808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800"/>
              <a:buNone/>
              <a:defRPr b="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64"/>
          <p:cNvSpPr/>
          <p:nvPr/>
        </p:nvSpPr>
        <p:spPr>
          <a:xfrm>
            <a:off x="0" y="35578"/>
            <a:ext cx="12192000" cy="1424921"/>
          </a:xfrm>
          <a:custGeom>
            <a:rect b="b" l="l" r="r" t="t"/>
            <a:pathLst>
              <a:path extrusionOk="0" h="400" w="2881">
                <a:moveTo>
                  <a:pt x="2732" y="2"/>
                </a:moveTo>
                <a:cubicBezTo>
                  <a:pt x="2732" y="0"/>
                  <a:pt x="2732" y="0"/>
                  <a:pt x="2732" y="0"/>
                </a:cubicBezTo>
                <a:cubicBezTo>
                  <a:pt x="2706" y="0"/>
                  <a:pt x="2706" y="0"/>
                  <a:pt x="2706" y="0"/>
                </a:cubicBezTo>
                <a:cubicBezTo>
                  <a:pt x="2505" y="0"/>
                  <a:pt x="2505" y="0"/>
                  <a:pt x="2505" y="0"/>
                </a:cubicBezTo>
                <a:cubicBezTo>
                  <a:pt x="0" y="0"/>
                  <a:pt x="0" y="0"/>
                  <a:pt x="0" y="0"/>
                </a:cubicBezTo>
                <a:cubicBezTo>
                  <a:pt x="0" y="400"/>
                  <a:pt x="0" y="400"/>
                  <a:pt x="0" y="400"/>
                </a:cubicBezTo>
                <a:cubicBezTo>
                  <a:pt x="2505" y="400"/>
                  <a:pt x="2505" y="400"/>
                  <a:pt x="2505" y="400"/>
                </a:cubicBezTo>
                <a:cubicBezTo>
                  <a:pt x="2706" y="400"/>
                  <a:pt x="2706" y="400"/>
                  <a:pt x="2706" y="400"/>
                </a:cubicBezTo>
                <a:cubicBezTo>
                  <a:pt x="2732" y="400"/>
                  <a:pt x="2732" y="400"/>
                  <a:pt x="2732" y="400"/>
                </a:cubicBezTo>
                <a:cubicBezTo>
                  <a:pt x="2732" y="398"/>
                  <a:pt x="2732" y="398"/>
                  <a:pt x="2732" y="398"/>
                </a:cubicBezTo>
                <a:cubicBezTo>
                  <a:pt x="2816" y="385"/>
                  <a:pt x="2881" y="313"/>
                  <a:pt x="2881" y="225"/>
                </a:cubicBezTo>
                <a:cubicBezTo>
                  <a:pt x="2881" y="175"/>
                  <a:pt x="2881" y="175"/>
                  <a:pt x="2881" y="175"/>
                </a:cubicBezTo>
                <a:cubicBezTo>
                  <a:pt x="2881" y="87"/>
                  <a:pt x="2816" y="15"/>
                  <a:pt x="2732" y="2"/>
                </a:cubicBezTo>
                <a:close/>
              </a:path>
            </a:pathLst>
          </a:custGeom>
          <a:solidFill>
            <a:srgbClr val="C96B7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1.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5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 Id="rId3" Type="http://schemas.openxmlformats.org/officeDocument/2006/relationships/image" Target="../media/image22.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21.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9.png"/><Relationship Id="rId4" Type="http://schemas.openxmlformats.org/officeDocument/2006/relationships/image" Target="../media/image31.png"/><Relationship Id="rId5" Type="http://schemas.openxmlformats.org/officeDocument/2006/relationships/image" Target="../media/image35.png"/><Relationship Id="rId6" Type="http://schemas.openxmlformats.org/officeDocument/2006/relationships/image" Target="../media/image4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1.xml"/><Relationship Id="rId3" Type="http://schemas.openxmlformats.org/officeDocument/2006/relationships/image" Target="../media/image3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 Id="rId3" Type="http://schemas.openxmlformats.org/officeDocument/2006/relationships/image" Target="../media/image36.png"/><Relationship Id="rId4" Type="http://schemas.openxmlformats.org/officeDocument/2006/relationships/image" Target="../media/image33.png"/><Relationship Id="rId5" Type="http://schemas.openxmlformats.org/officeDocument/2006/relationships/image" Target="../media/image3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3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 Id="rId3" Type="http://schemas.openxmlformats.org/officeDocument/2006/relationships/image" Target="../media/image4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image" Target="../media/image40.png"/><Relationship Id="rId4" Type="http://schemas.openxmlformats.org/officeDocument/2006/relationships/image" Target="../media/image34.png"/><Relationship Id="rId5" Type="http://schemas.openxmlformats.org/officeDocument/2006/relationships/image" Target="../media/image4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 Id="rId3" Type="http://schemas.openxmlformats.org/officeDocument/2006/relationships/chart" Target="../charts/char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 Id="rId3" Type="http://schemas.openxmlformats.org/officeDocument/2006/relationships/image" Target="../media/image39.png"/><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 Id="rId3" Type="http://schemas.openxmlformats.org/officeDocument/2006/relationships/image" Target="../media/image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3.xml"/><Relationship Id="rId3" Type="http://schemas.openxmlformats.org/officeDocument/2006/relationships/image" Target="../media/image4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4.xml"/><Relationship Id="rId3" Type="http://schemas.openxmlformats.org/officeDocument/2006/relationships/image" Target="../media/image4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5.xml"/><Relationship Id="rId3" Type="http://schemas.openxmlformats.org/officeDocument/2006/relationships/image" Target="../media/image4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 Id="rId3" Type="http://schemas.openxmlformats.org/officeDocument/2006/relationships/image" Target="../media/image4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7.xml"/><Relationship Id="rId3" Type="http://schemas.openxmlformats.org/officeDocument/2006/relationships/image" Target="../media/image9.png"/><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8.xml"/><Relationship Id="rId3" Type="http://schemas.openxmlformats.org/officeDocument/2006/relationships/image" Target="../media/image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9.xml"/><Relationship Id="rId3" Type="http://schemas.openxmlformats.org/officeDocument/2006/relationships/image" Target="../media/image18.png"/><Relationship Id="rId4" Type="http://schemas.openxmlformats.org/officeDocument/2006/relationships/image" Target="../media/image50.png"/><Relationship Id="rId5" Type="http://schemas.openxmlformats.org/officeDocument/2006/relationships/image" Target="../media/image49.png"/><Relationship Id="rId6" Type="http://schemas.openxmlformats.org/officeDocument/2006/relationships/image" Target="../media/image28.png"/><Relationship Id="rId7"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43.png"/><Relationship Id="rId6" Type="http://schemas.openxmlformats.org/officeDocument/2006/relationships/image" Target="../media/image11.png"/><Relationship Id="rId7" Type="http://schemas.openxmlformats.org/officeDocument/2006/relationships/image" Target="../media/image26.png"/><Relationship Id="rId8" Type="http://schemas.openxmlformats.org/officeDocument/2006/relationships/image" Target="../media/image3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1.xml"/><Relationship Id="rId3" Type="http://schemas.openxmlformats.org/officeDocument/2006/relationships/image" Target="../media/image52.png"/><Relationship Id="rId4" Type="http://schemas.openxmlformats.org/officeDocument/2006/relationships/image" Target="../media/image47.png"/><Relationship Id="rId5" Type="http://schemas.openxmlformats.org/officeDocument/2006/relationships/image" Target="../media/image11.png"/></Relationships>
</file>

<file path=ppt/slides/_rels/slide52.xml.rels><?xml version="1.0" encoding="UTF-8" standalone="yes"?><Relationships xmlns="http://schemas.openxmlformats.org/package/2006/relationships"><Relationship Id="rId10" Type="http://schemas.openxmlformats.org/officeDocument/2006/relationships/image" Target="../media/image18.png"/><Relationship Id="rId1" Type="http://schemas.openxmlformats.org/officeDocument/2006/relationships/slideLayout" Target="../slideLayouts/slideLayout15.xml"/><Relationship Id="rId2" Type="http://schemas.openxmlformats.org/officeDocument/2006/relationships/notesSlide" Target="../notesSlides/notesSlide52.xml"/><Relationship Id="rId3" Type="http://schemas.openxmlformats.org/officeDocument/2006/relationships/image" Target="../media/image55.png"/><Relationship Id="rId4" Type="http://schemas.openxmlformats.org/officeDocument/2006/relationships/image" Target="../media/image27.png"/><Relationship Id="rId9" Type="http://schemas.openxmlformats.org/officeDocument/2006/relationships/image" Target="../media/image17.png"/><Relationship Id="rId5" Type="http://schemas.openxmlformats.org/officeDocument/2006/relationships/image" Target="../media/image16.png"/><Relationship Id="rId6" Type="http://schemas.openxmlformats.org/officeDocument/2006/relationships/image" Target="../media/image28.png"/><Relationship Id="rId7" Type="http://schemas.openxmlformats.org/officeDocument/2006/relationships/image" Target="../media/image15.png"/><Relationship Id="rId8" Type="http://schemas.openxmlformats.org/officeDocument/2006/relationships/image" Target="../media/image5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5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1"/>
          <p:cNvSpPr txBox="1"/>
          <p:nvPr/>
        </p:nvSpPr>
        <p:spPr>
          <a:xfrm>
            <a:off x="712812" y="135511"/>
            <a:ext cx="10927645" cy="221599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3800" u="none" cap="none" strike="noStrike">
                <a:solidFill>
                  <a:srgbClr val="AC596B"/>
                </a:solidFill>
                <a:latin typeface="Arial"/>
                <a:ea typeface="Arial"/>
                <a:cs typeface="Arial"/>
                <a:sym typeface="Arial"/>
              </a:rPr>
              <a:t>HISTOLOGY</a:t>
            </a:r>
            <a:endParaRPr/>
          </a:p>
        </p:txBody>
      </p:sp>
      <p:sp>
        <p:nvSpPr>
          <p:cNvPr id="271" name="Google Shape;271;p1"/>
          <p:cNvSpPr/>
          <p:nvPr/>
        </p:nvSpPr>
        <p:spPr>
          <a:xfrm>
            <a:off x="822581" y="3278604"/>
            <a:ext cx="5152571" cy="160173"/>
          </a:xfrm>
          <a:prstGeom prst="rect">
            <a:avLst/>
          </a:prstGeom>
          <a:solidFill>
            <a:srgbClr val="C0000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2" name="Google Shape;272;p1"/>
          <p:cNvSpPr txBox="1"/>
          <p:nvPr/>
        </p:nvSpPr>
        <p:spPr>
          <a:xfrm>
            <a:off x="712812" y="2351502"/>
            <a:ext cx="492034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3600" u="none" cap="none" strike="noStrike">
                <a:solidFill>
                  <a:srgbClr val="C96B7E"/>
                </a:solidFill>
                <a:latin typeface="Arial"/>
                <a:ea typeface="Arial"/>
                <a:cs typeface="Arial"/>
                <a:sym typeface="Arial"/>
              </a:rPr>
              <a:t>Free Template</a:t>
            </a:r>
            <a:endParaRPr/>
          </a:p>
        </p:txBody>
      </p:sp>
      <p:grpSp>
        <p:nvGrpSpPr>
          <p:cNvPr id="273" name="Google Shape;273;p1"/>
          <p:cNvGrpSpPr/>
          <p:nvPr/>
        </p:nvGrpSpPr>
        <p:grpSpPr>
          <a:xfrm>
            <a:off x="6358858" y="2578671"/>
            <a:ext cx="5424596" cy="3234692"/>
            <a:chOff x="7519900" y="3903663"/>
            <a:chExt cx="3905514" cy="2328862"/>
          </a:xfrm>
        </p:grpSpPr>
        <p:sp>
          <p:nvSpPr>
            <p:cNvPr id="274" name="Google Shape;274;p1"/>
            <p:cNvSpPr/>
            <p:nvPr/>
          </p:nvSpPr>
          <p:spPr>
            <a:xfrm>
              <a:off x="7519900" y="3920333"/>
              <a:ext cx="3905514" cy="2312192"/>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5" name="Google Shape;275;p1"/>
            <p:cNvSpPr/>
            <p:nvPr/>
          </p:nvSpPr>
          <p:spPr>
            <a:xfrm>
              <a:off x="7539038" y="5121275"/>
              <a:ext cx="1060450" cy="890587"/>
            </a:xfrm>
            <a:custGeom>
              <a:rect b="b" l="l" r="r" t="t"/>
              <a:pathLst>
                <a:path extrusionOk="0" h="133" w="159">
                  <a:moveTo>
                    <a:pt x="6" y="125"/>
                  </a:moveTo>
                  <a:cubicBezTo>
                    <a:pt x="0" y="115"/>
                    <a:pt x="6" y="103"/>
                    <a:pt x="3" y="92"/>
                  </a:cubicBezTo>
                  <a:cubicBezTo>
                    <a:pt x="11" y="86"/>
                    <a:pt x="23" y="85"/>
                    <a:pt x="30" y="76"/>
                  </a:cubicBezTo>
                  <a:cubicBezTo>
                    <a:pt x="31" y="75"/>
                    <a:pt x="33" y="75"/>
                    <a:pt x="34" y="76"/>
                  </a:cubicBezTo>
                  <a:cubicBezTo>
                    <a:pt x="37" y="94"/>
                    <a:pt x="49" y="91"/>
                    <a:pt x="61" y="87"/>
                  </a:cubicBezTo>
                  <a:cubicBezTo>
                    <a:pt x="62" y="85"/>
                    <a:pt x="61" y="84"/>
                    <a:pt x="59" y="84"/>
                  </a:cubicBezTo>
                  <a:cubicBezTo>
                    <a:pt x="53" y="82"/>
                    <a:pt x="42" y="93"/>
                    <a:pt x="40" y="79"/>
                  </a:cubicBezTo>
                  <a:cubicBezTo>
                    <a:pt x="38" y="69"/>
                    <a:pt x="45" y="61"/>
                    <a:pt x="56" y="57"/>
                  </a:cubicBezTo>
                  <a:cubicBezTo>
                    <a:pt x="61" y="55"/>
                    <a:pt x="66" y="56"/>
                    <a:pt x="71" y="53"/>
                  </a:cubicBezTo>
                  <a:cubicBezTo>
                    <a:pt x="74" y="39"/>
                    <a:pt x="62" y="40"/>
                    <a:pt x="55" y="36"/>
                  </a:cubicBezTo>
                  <a:cubicBezTo>
                    <a:pt x="48" y="31"/>
                    <a:pt x="35" y="34"/>
                    <a:pt x="34" y="20"/>
                  </a:cubicBezTo>
                  <a:cubicBezTo>
                    <a:pt x="38" y="16"/>
                    <a:pt x="44" y="15"/>
                    <a:pt x="50" y="14"/>
                  </a:cubicBezTo>
                  <a:cubicBezTo>
                    <a:pt x="57" y="14"/>
                    <a:pt x="62" y="18"/>
                    <a:pt x="69" y="20"/>
                  </a:cubicBezTo>
                  <a:cubicBezTo>
                    <a:pt x="93" y="32"/>
                    <a:pt x="101" y="30"/>
                    <a:pt x="116" y="8"/>
                  </a:cubicBezTo>
                  <a:cubicBezTo>
                    <a:pt x="120" y="1"/>
                    <a:pt x="124" y="0"/>
                    <a:pt x="130" y="4"/>
                  </a:cubicBezTo>
                  <a:cubicBezTo>
                    <a:pt x="131" y="16"/>
                    <a:pt x="140" y="20"/>
                    <a:pt x="148" y="25"/>
                  </a:cubicBezTo>
                  <a:cubicBezTo>
                    <a:pt x="151" y="36"/>
                    <a:pt x="159" y="46"/>
                    <a:pt x="154" y="58"/>
                  </a:cubicBezTo>
                  <a:cubicBezTo>
                    <a:pt x="148" y="62"/>
                    <a:pt x="141" y="62"/>
                    <a:pt x="134" y="60"/>
                  </a:cubicBezTo>
                  <a:cubicBezTo>
                    <a:pt x="123" y="55"/>
                    <a:pt x="112" y="51"/>
                    <a:pt x="102" y="46"/>
                  </a:cubicBezTo>
                  <a:cubicBezTo>
                    <a:pt x="111" y="50"/>
                    <a:pt x="121" y="55"/>
                    <a:pt x="130" y="59"/>
                  </a:cubicBezTo>
                  <a:cubicBezTo>
                    <a:pt x="142" y="70"/>
                    <a:pt x="130" y="74"/>
                    <a:pt x="124" y="80"/>
                  </a:cubicBezTo>
                  <a:cubicBezTo>
                    <a:pt x="103" y="102"/>
                    <a:pt x="76" y="114"/>
                    <a:pt x="50" y="129"/>
                  </a:cubicBezTo>
                  <a:cubicBezTo>
                    <a:pt x="35" y="130"/>
                    <a:pt x="20" y="133"/>
                    <a:pt x="6" y="125"/>
                  </a:cubicBezTo>
                  <a:close/>
                </a:path>
              </a:pathLst>
            </a:custGeom>
            <a:solidFill>
              <a:srgbClr val="E497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6" name="Google Shape;276;p1"/>
            <p:cNvSpPr/>
            <p:nvPr/>
          </p:nvSpPr>
          <p:spPr>
            <a:xfrm>
              <a:off x="7524750" y="4257675"/>
              <a:ext cx="954088" cy="903287"/>
            </a:xfrm>
            <a:custGeom>
              <a:rect b="b" l="l" r="r" t="t"/>
              <a:pathLst>
                <a:path extrusionOk="0" h="135" w="143">
                  <a:moveTo>
                    <a:pt x="5" y="126"/>
                  </a:moveTo>
                  <a:cubicBezTo>
                    <a:pt x="0" y="99"/>
                    <a:pt x="6" y="75"/>
                    <a:pt x="28" y="58"/>
                  </a:cubicBezTo>
                  <a:cubicBezTo>
                    <a:pt x="28" y="57"/>
                    <a:pt x="29" y="56"/>
                    <a:pt x="29" y="55"/>
                  </a:cubicBezTo>
                  <a:cubicBezTo>
                    <a:pt x="38" y="43"/>
                    <a:pt x="47" y="31"/>
                    <a:pt x="59" y="21"/>
                  </a:cubicBezTo>
                  <a:cubicBezTo>
                    <a:pt x="72" y="17"/>
                    <a:pt x="79" y="0"/>
                    <a:pt x="96" y="5"/>
                  </a:cubicBezTo>
                  <a:cubicBezTo>
                    <a:pt x="99" y="13"/>
                    <a:pt x="93" y="17"/>
                    <a:pt x="87" y="21"/>
                  </a:cubicBezTo>
                  <a:cubicBezTo>
                    <a:pt x="65" y="36"/>
                    <a:pt x="51" y="59"/>
                    <a:pt x="33" y="78"/>
                  </a:cubicBezTo>
                  <a:cubicBezTo>
                    <a:pt x="29" y="82"/>
                    <a:pt x="25" y="87"/>
                    <a:pt x="29" y="92"/>
                  </a:cubicBezTo>
                  <a:cubicBezTo>
                    <a:pt x="33" y="96"/>
                    <a:pt x="38" y="93"/>
                    <a:pt x="42" y="91"/>
                  </a:cubicBezTo>
                  <a:cubicBezTo>
                    <a:pt x="46" y="89"/>
                    <a:pt x="52" y="88"/>
                    <a:pt x="54" y="84"/>
                  </a:cubicBezTo>
                  <a:cubicBezTo>
                    <a:pt x="69" y="58"/>
                    <a:pt x="98" y="49"/>
                    <a:pt x="119" y="30"/>
                  </a:cubicBezTo>
                  <a:cubicBezTo>
                    <a:pt x="125" y="25"/>
                    <a:pt x="131" y="19"/>
                    <a:pt x="140" y="25"/>
                  </a:cubicBezTo>
                  <a:cubicBezTo>
                    <a:pt x="143" y="30"/>
                    <a:pt x="141" y="34"/>
                    <a:pt x="139" y="39"/>
                  </a:cubicBezTo>
                  <a:cubicBezTo>
                    <a:pt x="136" y="54"/>
                    <a:pt x="127" y="65"/>
                    <a:pt x="113" y="69"/>
                  </a:cubicBezTo>
                  <a:cubicBezTo>
                    <a:pt x="99" y="75"/>
                    <a:pt x="93" y="85"/>
                    <a:pt x="90" y="98"/>
                  </a:cubicBezTo>
                  <a:cubicBezTo>
                    <a:pt x="83" y="110"/>
                    <a:pt x="71" y="115"/>
                    <a:pt x="59" y="119"/>
                  </a:cubicBezTo>
                  <a:cubicBezTo>
                    <a:pt x="47" y="124"/>
                    <a:pt x="33" y="125"/>
                    <a:pt x="22" y="131"/>
                  </a:cubicBezTo>
                  <a:cubicBezTo>
                    <a:pt x="15" y="135"/>
                    <a:pt x="9" y="133"/>
                    <a:pt x="5" y="126"/>
                  </a:cubicBezTo>
                  <a:close/>
                </a:path>
              </a:pathLst>
            </a:custGeom>
            <a:solidFill>
              <a:srgbClr val="F3C5C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7" name="Google Shape;277;p1"/>
            <p:cNvSpPr/>
            <p:nvPr/>
          </p:nvSpPr>
          <p:spPr>
            <a:xfrm>
              <a:off x="7839075" y="5689600"/>
              <a:ext cx="927100" cy="542925"/>
            </a:xfrm>
            <a:custGeom>
              <a:rect b="b" l="l" r="r" t="t"/>
              <a:pathLst>
                <a:path extrusionOk="0" h="81" w="139">
                  <a:moveTo>
                    <a:pt x="17" y="76"/>
                  </a:moveTo>
                  <a:cubicBezTo>
                    <a:pt x="12" y="76"/>
                    <a:pt x="6" y="75"/>
                    <a:pt x="1" y="75"/>
                  </a:cubicBezTo>
                  <a:cubicBezTo>
                    <a:pt x="0" y="64"/>
                    <a:pt x="8" y="60"/>
                    <a:pt x="15" y="55"/>
                  </a:cubicBezTo>
                  <a:cubicBezTo>
                    <a:pt x="37" y="42"/>
                    <a:pt x="60" y="29"/>
                    <a:pt x="78" y="10"/>
                  </a:cubicBezTo>
                  <a:cubicBezTo>
                    <a:pt x="85" y="3"/>
                    <a:pt x="96" y="0"/>
                    <a:pt x="106" y="0"/>
                  </a:cubicBezTo>
                  <a:cubicBezTo>
                    <a:pt x="118" y="0"/>
                    <a:pt x="130" y="3"/>
                    <a:pt x="134" y="15"/>
                  </a:cubicBezTo>
                  <a:cubicBezTo>
                    <a:pt x="139" y="28"/>
                    <a:pt x="128" y="35"/>
                    <a:pt x="118" y="42"/>
                  </a:cubicBezTo>
                  <a:cubicBezTo>
                    <a:pt x="104" y="47"/>
                    <a:pt x="91" y="53"/>
                    <a:pt x="91" y="71"/>
                  </a:cubicBezTo>
                  <a:cubicBezTo>
                    <a:pt x="91" y="76"/>
                    <a:pt x="88" y="78"/>
                    <a:pt x="83" y="78"/>
                  </a:cubicBezTo>
                  <a:cubicBezTo>
                    <a:pt x="68" y="76"/>
                    <a:pt x="53" y="78"/>
                    <a:pt x="38" y="79"/>
                  </a:cubicBezTo>
                  <a:cubicBezTo>
                    <a:pt x="31" y="80"/>
                    <a:pt x="23" y="81"/>
                    <a:pt x="17" y="76"/>
                  </a:cubicBezTo>
                  <a:close/>
                </a:path>
              </a:pathLst>
            </a:custGeom>
            <a:solidFill>
              <a:srgbClr val="FAE2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8" name="Google Shape;278;p1"/>
            <p:cNvSpPr/>
            <p:nvPr/>
          </p:nvSpPr>
          <p:spPr>
            <a:xfrm>
              <a:off x="7524750" y="3949700"/>
              <a:ext cx="700088" cy="476250"/>
            </a:xfrm>
            <a:custGeom>
              <a:rect b="b" l="l" r="r" t="t"/>
              <a:pathLst>
                <a:path extrusionOk="0" h="71" w="105">
                  <a:moveTo>
                    <a:pt x="96" y="51"/>
                  </a:moveTo>
                  <a:cubicBezTo>
                    <a:pt x="81" y="53"/>
                    <a:pt x="74" y="69"/>
                    <a:pt x="60" y="71"/>
                  </a:cubicBezTo>
                  <a:cubicBezTo>
                    <a:pt x="57" y="68"/>
                    <a:pt x="57" y="65"/>
                    <a:pt x="57" y="62"/>
                  </a:cubicBezTo>
                  <a:cubicBezTo>
                    <a:pt x="58" y="57"/>
                    <a:pt x="63" y="54"/>
                    <a:pt x="66" y="49"/>
                  </a:cubicBezTo>
                  <a:cubicBezTo>
                    <a:pt x="55" y="58"/>
                    <a:pt x="43" y="59"/>
                    <a:pt x="31" y="60"/>
                  </a:cubicBezTo>
                  <a:cubicBezTo>
                    <a:pt x="24" y="61"/>
                    <a:pt x="16" y="60"/>
                    <a:pt x="11" y="67"/>
                  </a:cubicBezTo>
                  <a:cubicBezTo>
                    <a:pt x="10" y="67"/>
                    <a:pt x="9" y="67"/>
                    <a:pt x="8" y="68"/>
                  </a:cubicBezTo>
                  <a:cubicBezTo>
                    <a:pt x="0" y="55"/>
                    <a:pt x="6" y="41"/>
                    <a:pt x="5" y="27"/>
                  </a:cubicBezTo>
                  <a:cubicBezTo>
                    <a:pt x="11" y="19"/>
                    <a:pt x="21" y="19"/>
                    <a:pt x="30" y="19"/>
                  </a:cubicBezTo>
                  <a:cubicBezTo>
                    <a:pt x="32" y="19"/>
                    <a:pt x="36" y="19"/>
                    <a:pt x="37" y="18"/>
                  </a:cubicBezTo>
                  <a:cubicBezTo>
                    <a:pt x="47" y="0"/>
                    <a:pt x="64" y="2"/>
                    <a:pt x="80" y="0"/>
                  </a:cubicBezTo>
                  <a:cubicBezTo>
                    <a:pt x="81" y="0"/>
                    <a:pt x="83" y="0"/>
                    <a:pt x="84" y="1"/>
                  </a:cubicBezTo>
                  <a:cubicBezTo>
                    <a:pt x="98" y="12"/>
                    <a:pt x="105" y="27"/>
                    <a:pt x="103" y="46"/>
                  </a:cubicBezTo>
                  <a:cubicBezTo>
                    <a:pt x="101" y="49"/>
                    <a:pt x="99" y="51"/>
                    <a:pt x="96" y="51"/>
                  </a:cubicBezTo>
                  <a:close/>
                </a:path>
              </a:pathLst>
            </a:custGeom>
            <a:solidFill>
              <a:srgbClr val="D7828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9" name="Google Shape;279;p1"/>
            <p:cNvSpPr/>
            <p:nvPr/>
          </p:nvSpPr>
          <p:spPr>
            <a:xfrm>
              <a:off x="10507663" y="4371975"/>
              <a:ext cx="900113" cy="495300"/>
            </a:xfrm>
            <a:custGeom>
              <a:rect b="b" l="l" r="r" t="t"/>
              <a:pathLst>
                <a:path extrusionOk="0" h="74" w="135">
                  <a:moveTo>
                    <a:pt x="129" y="37"/>
                  </a:moveTo>
                  <a:cubicBezTo>
                    <a:pt x="135" y="45"/>
                    <a:pt x="132" y="55"/>
                    <a:pt x="132" y="64"/>
                  </a:cubicBezTo>
                  <a:cubicBezTo>
                    <a:pt x="122" y="74"/>
                    <a:pt x="111" y="66"/>
                    <a:pt x="100" y="65"/>
                  </a:cubicBezTo>
                  <a:cubicBezTo>
                    <a:pt x="98" y="65"/>
                    <a:pt x="96" y="64"/>
                    <a:pt x="95" y="63"/>
                  </a:cubicBezTo>
                  <a:cubicBezTo>
                    <a:pt x="86" y="60"/>
                    <a:pt x="77" y="63"/>
                    <a:pt x="68" y="60"/>
                  </a:cubicBezTo>
                  <a:cubicBezTo>
                    <a:pt x="47" y="48"/>
                    <a:pt x="23" y="45"/>
                    <a:pt x="3" y="33"/>
                  </a:cubicBezTo>
                  <a:cubicBezTo>
                    <a:pt x="1" y="30"/>
                    <a:pt x="0" y="27"/>
                    <a:pt x="0" y="24"/>
                  </a:cubicBezTo>
                  <a:cubicBezTo>
                    <a:pt x="0" y="14"/>
                    <a:pt x="2" y="6"/>
                    <a:pt x="12" y="2"/>
                  </a:cubicBezTo>
                  <a:cubicBezTo>
                    <a:pt x="19" y="0"/>
                    <a:pt x="25" y="1"/>
                    <a:pt x="32" y="4"/>
                  </a:cubicBezTo>
                  <a:cubicBezTo>
                    <a:pt x="56" y="17"/>
                    <a:pt x="81" y="28"/>
                    <a:pt x="109" y="29"/>
                  </a:cubicBezTo>
                  <a:cubicBezTo>
                    <a:pt x="116" y="29"/>
                    <a:pt x="124" y="31"/>
                    <a:pt x="129" y="37"/>
                  </a:cubicBezTo>
                  <a:close/>
                </a:path>
              </a:pathLst>
            </a:custGeom>
            <a:solidFill>
              <a:srgbClr val="F4BE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0" name="Google Shape;280;p1"/>
            <p:cNvSpPr/>
            <p:nvPr/>
          </p:nvSpPr>
          <p:spPr>
            <a:xfrm>
              <a:off x="9159875" y="3949700"/>
              <a:ext cx="873125" cy="341312"/>
            </a:xfrm>
            <a:custGeom>
              <a:rect b="b" l="l" r="r" t="t"/>
              <a:pathLst>
                <a:path extrusionOk="0" h="51" w="131">
                  <a:moveTo>
                    <a:pt x="11" y="1"/>
                  </a:moveTo>
                  <a:cubicBezTo>
                    <a:pt x="12" y="2"/>
                    <a:pt x="14" y="3"/>
                    <a:pt x="15" y="4"/>
                  </a:cubicBezTo>
                  <a:cubicBezTo>
                    <a:pt x="19" y="7"/>
                    <a:pt x="22" y="10"/>
                    <a:pt x="26" y="12"/>
                  </a:cubicBezTo>
                  <a:cubicBezTo>
                    <a:pt x="43" y="22"/>
                    <a:pt x="51" y="19"/>
                    <a:pt x="63" y="0"/>
                  </a:cubicBezTo>
                  <a:cubicBezTo>
                    <a:pt x="84" y="0"/>
                    <a:pt x="105" y="0"/>
                    <a:pt x="126" y="0"/>
                  </a:cubicBezTo>
                  <a:cubicBezTo>
                    <a:pt x="127" y="5"/>
                    <a:pt x="124" y="6"/>
                    <a:pt x="121" y="7"/>
                  </a:cubicBezTo>
                  <a:cubicBezTo>
                    <a:pt x="109" y="13"/>
                    <a:pt x="103" y="18"/>
                    <a:pt x="119" y="28"/>
                  </a:cubicBezTo>
                  <a:cubicBezTo>
                    <a:pt x="131" y="36"/>
                    <a:pt x="124" y="43"/>
                    <a:pt x="114" y="48"/>
                  </a:cubicBezTo>
                  <a:cubicBezTo>
                    <a:pt x="82" y="50"/>
                    <a:pt x="50" y="51"/>
                    <a:pt x="18" y="44"/>
                  </a:cubicBezTo>
                  <a:cubicBezTo>
                    <a:pt x="12" y="42"/>
                    <a:pt x="5" y="40"/>
                    <a:pt x="1" y="33"/>
                  </a:cubicBezTo>
                  <a:cubicBezTo>
                    <a:pt x="0" y="21"/>
                    <a:pt x="4" y="10"/>
                    <a:pt x="11" y="1"/>
                  </a:cubicBezTo>
                  <a:close/>
                </a:path>
              </a:pathLst>
            </a:custGeom>
            <a:solidFill>
              <a:srgbClr val="E499A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1" name="Google Shape;281;p1"/>
            <p:cNvSpPr/>
            <p:nvPr/>
          </p:nvSpPr>
          <p:spPr>
            <a:xfrm>
              <a:off x="7764463" y="5576888"/>
              <a:ext cx="1168400" cy="635000"/>
            </a:xfrm>
            <a:custGeom>
              <a:rect b="b" l="l" r="r" t="t"/>
              <a:pathLst>
                <a:path extrusionOk="0" h="95" w="175">
                  <a:moveTo>
                    <a:pt x="128" y="56"/>
                  </a:moveTo>
                  <a:cubicBezTo>
                    <a:pt x="134" y="48"/>
                    <a:pt x="149" y="43"/>
                    <a:pt x="140" y="31"/>
                  </a:cubicBezTo>
                  <a:cubicBezTo>
                    <a:pt x="129" y="17"/>
                    <a:pt x="110" y="17"/>
                    <a:pt x="100" y="26"/>
                  </a:cubicBezTo>
                  <a:cubicBezTo>
                    <a:pt x="74" y="52"/>
                    <a:pt x="38" y="65"/>
                    <a:pt x="12" y="92"/>
                  </a:cubicBezTo>
                  <a:cubicBezTo>
                    <a:pt x="8" y="91"/>
                    <a:pt x="2" y="95"/>
                    <a:pt x="0" y="88"/>
                  </a:cubicBezTo>
                  <a:cubicBezTo>
                    <a:pt x="3" y="84"/>
                    <a:pt x="2" y="78"/>
                    <a:pt x="5" y="73"/>
                  </a:cubicBezTo>
                  <a:cubicBezTo>
                    <a:pt x="9" y="66"/>
                    <a:pt x="16" y="61"/>
                    <a:pt x="23" y="57"/>
                  </a:cubicBezTo>
                  <a:cubicBezTo>
                    <a:pt x="46" y="41"/>
                    <a:pt x="73" y="30"/>
                    <a:pt x="93" y="9"/>
                  </a:cubicBezTo>
                  <a:cubicBezTo>
                    <a:pt x="101" y="5"/>
                    <a:pt x="109" y="3"/>
                    <a:pt x="119" y="3"/>
                  </a:cubicBezTo>
                  <a:cubicBezTo>
                    <a:pt x="127" y="4"/>
                    <a:pt x="136" y="0"/>
                    <a:pt x="145" y="1"/>
                  </a:cubicBezTo>
                  <a:cubicBezTo>
                    <a:pt x="147" y="2"/>
                    <a:pt x="149" y="2"/>
                    <a:pt x="151" y="3"/>
                  </a:cubicBezTo>
                  <a:cubicBezTo>
                    <a:pt x="175" y="28"/>
                    <a:pt x="173" y="47"/>
                    <a:pt x="143" y="63"/>
                  </a:cubicBezTo>
                  <a:cubicBezTo>
                    <a:pt x="141" y="63"/>
                    <a:pt x="139" y="63"/>
                    <a:pt x="137" y="63"/>
                  </a:cubicBezTo>
                  <a:cubicBezTo>
                    <a:pt x="133" y="62"/>
                    <a:pt x="129" y="60"/>
                    <a:pt x="128" y="56"/>
                  </a:cubicBezTo>
                  <a:close/>
                </a:path>
              </a:pathLst>
            </a:custGeom>
            <a:solidFill>
              <a:srgbClr val="F5C9C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2" name="Google Shape;282;p1"/>
            <p:cNvSpPr/>
            <p:nvPr/>
          </p:nvSpPr>
          <p:spPr>
            <a:xfrm>
              <a:off x="7558088" y="5248275"/>
              <a:ext cx="574675" cy="509587"/>
            </a:xfrm>
            <a:custGeom>
              <a:rect b="b" l="l" r="r" t="t"/>
              <a:pathLst>
                <a:path extrusionOk="0" h="76" w="86">
                  <a:moveTo>
                    <a:pt x="27" y="57"/>
                  </a:moveTo>
                  <a:cubicBezTo>
                    <a:pt x="26" y="76"/>
                    <a:pt x="11" y="71"/>
                    <a:pt x="0" y="73"/>
                  </a:cubicBezTo>
                  <a:cubicBezTo>
                    <a:pt x="0" y="53"/>
                    <a:pt x="0" y="33"/>
                    <a:pt x="0" y="13"/>
                  </a:cubicBezTo>
                  <a:cubicBezTo>
                    <a:pt x="5" y="2"/>
                    <a:pt x="16" y="2"/>
                    <a:pt x="26" y="0"/>
                  </a:cubicBezTo>
                  <a:cubicBezTo>
                    <a:pt x="28" y="0"/>
                    <a:pt x="30" y="0"/>
                    <a:pt x="31" y="2"/>
                  </a:cubicBezTo>
                  <a:cubicBezTo>
                    <a:pt x="42" y="13"/>
                    <a:pt x="60" y="11"/>
                    <a:pt x="71" y="22"/>
                  </a:cubicBezTo>
                  <a:cubicBezTo>
                    <a:pt x="78" y="27"/>
                    <a:pt x="86" y="33"/>
                    <a:pt x="71" y="38"/>
                  </a:cubicBezTo>
                  <a:cubicBezTo>
                    <a:pt x="53" y="36"/>
                    <a:pt x="36" y="37"/>
                    <a:pt x="27" y="57"/>
                  </a:cubicBezTo>
                  <a:close/>
                </a:path>
              </a:pathLst>
            </a:custGeom>
            <a:solidFill>
              <a:srgbClr val="F5C6C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3" name="Google Shape;283;p1"/>
            <p:cNvSpPr/>
            <p:nvPr/>
          </p:nvSpPr>
          <p:spPr>
            <a:xfrm>
              <a:off x="10253663" y="3943350"/>
              <a:ext cx="960438" cy="468312"/>
            </a:xfrm>
            <a:custGeom>
              <a:rect b="b" l="l" r="r" t="t"/>
              <a:pathLst>
                <a:path extrusionOk="0" h="70" w="144">
                  <a:moveTo>
                    <a:pt x="115" y="5"/>
                  </a:moveTo>
                  <a:cubicBezTo>
                    <a:pt x="122" y="0"/>
                    <a:pt x="130" y="0"/>
                    <a:pt x="138" y="1"/>
                  </a:cubicBezTo>
                  <a:cubicBezTo>
                    <a:pt x="144" y="11"/>
                    <a:pt x="139" y="17"/>
                    <a:pt x="133" y="23"/>
                  </a:cubicBezTo>
                  <a:cubicBezTo>
                    <a:pt x="119" y="39"/>
                    <a:pt x="101" y="49"/>
                    <a:pt x="83" y="59"/>
                  </a:cubicBezTo>
                  <a:cubicBezTo>
                    <a:pt x="78" y="62"/>
                    <a:pt x="72" y="64"/>
                    <a:pt x="66" y="65"/>
                  </a:cubicBezTo>
                  <a:cubicBezTo>
                    <a:pt x="48" y="66"/>
                    <a:pt x="30" y="70"/>
                    <a:pt x="14" y="57"/>
                  </a:cubicBezTo>
                  <a:cubicBezTo>
                    <a:pt x="6" y="51"/>
                    <a:pt x="0" y="43"/>
                    <a:pt x="3" y="32"/>
                  </a:cubicBezTo>
                  <a:cubicBezTo>
                    <a:pt x="9" y="19"/>
                    <a:pt x="18" y="10"/>
                    <a:pt x="32" y="7"/>
                  </a:cubicBezTo>
                  <a:cubicBezTo>
                    <a:pt x="34" y="7"/>
                    <a:pt x="36" y="8"/>
                    <a:pt x="37" y="10"/>
                  </a:cubicBezTo>
                  <a:cubicBezTo>
                    <a:pt x="39" y="18"/>
                    <a:pt x="35" y="25"/>
                    <a:pt x="36" y="32"/>
                  </a:cubicBezTo>
                  <a:cubicBezTo>
                    <a:pt x="36" y="37"/>
                    <a:pt x="36" y="43"/>
                    <a:pt x="41" y="46"/>
                  </a:cubicBezTo>
                  <a:cubicBezTo>
                    <a:pt x="47" y="49"/>
                    <a:pt x="51" y="44"/>
                    <a:pt x="55" y="40"/>
                  </a:cubicBezTo>
                  <a:cubicBezTo>
                    <a:pt x="64" y="31"/>
                    <a:pt x="73" y="23"/>
                    <a:pt x="84" y="17"/>
                  </a:cubicBezTo>
                  <a:cubicBezTo>
                    <a:pt x="86" y="16"/>
                    <a:pt x="88" y="15"/>
                    <a:pt x="89" y="15"/>
                  </a:cubicBezTo>
                  <a:cubicBezTo>
                    <a:pt x="105" y="30"/>
                    <a:pt x="109" y="15"/>
                    <a:pt x="115" y="5"/>
                  </a:cubicBezTo>
                  <a:close/>
                </a:path>
              </a:pathLst>
            </a:custGeom>
            <a:solidFill>
              <a:srgbClr val="ECAFB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4" name="Google Shape;284;p1"/>
            <p:cNvSpPr/>
            <p:nvPr/>
          </p:nvSpPr>
          <p:spPr>
            <a:xfrm>
              <a:off x="9820275" y="3949700"/>
              <a:ext cx="614363" cy="328612"/>
            </a:xfrm>
            <a:custGeom>
              <a:rect b="b" l="l" r="r" t="t"/>
              <a:pathLst>
                <a:path extrusionOk="0" h="49" w="92">
                  <a:moveTo>
                    <a:pt x="20" y="43"/>
                  </a:moveTo>
                  <a:cubicBezTo>
                    <a:pt x="22" y="39"/>
                    <a:pt x="26" y="34"/>
                    <a:pt x="17" y="31"/>
                  </a:cubicBezTo>
                  <a:cubicBezTo>
                    <a:pt x="11" y="29"/>
                    <a:pt x="0" y="28"/>
                    <a:pt x="2" y="19"/>
                  </a:cubicBezTo>
                  <a:cubicBezTo>
                    <a:pt x="3" y="10"/>
                    <a:pt x="11" y="4"/>
                    <a:pt x="21" y="3"/>
                  </a:cubicBezTo>
                  <a:cubicBezTo>
                    <a:pt x="23" y="3"/>
                    <a:pt x="25" y="1"/>
                    <a:pt x="27" y="0"/>
                  </a:cubicBezTo>
                  <a:cubicBezTo>
                    <a:pt x="49" y="0"/>
                    <a:pt x="70" y="0"/>
                    <a:pt x="92" y="0"/>
                  </a:cubicBezTo>
                  <a:cubicBezTo>
                    <a:pt x="79" y="21"/>
                    <a:pt x="61" y="35"/>
                    <a:pt x="38" y="44"/>
                  </a:cubicBezTo>
                  <a:cubicBezTo>
                    <a:pt x="33" y="46"/>
                    <a:pt x="26" y="49"/>
                    <a:pt x="20" y="43"/>
                  </a:cubicBezTo>
                  <a:close/>
                </a:path>
              </a:pathLst>
            </a:custGeom>
            <a:solidFill>
              <a:srgbClr val="DA868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5" name="Google Shape;285;p1"/>
            <p:cNvSpPr/>
            <p:nvPr/>
          </p:nvSpPr>
          <p:spPr>
            <a:xfrm>
              <a:off x="10947400" y="4057650"/>
              <a:ext cx="454025" cy="428625"/>
            </a:xfrm>
            <a:custGeom>
              <a:rect b="b" l="l" r="r" t="t"/>
              <a:pathLst>
                <a:path extrusionOk="0" h="64" w="68">
                  <a:moveTo>
                    <a:pt x="66" y="0"/>
                  </a:moveTo>
                  <a:cubicBezTo>
                    <a:pt x="68" y="16"/>
                    <a:pt x="67" y="32"/>
                    <a:pt x="66" y="47"/>
                  </a:cubicBezTo>
                  <a:cubicBezTo>
                    <a:pt x="59" y="55"/>
                    <a:pt x="52" y="64"/>
                    <a:pt x="40" y="64"/>
                  </a:cubicBezTo>
                  <a:cubicBezTo>
                    <a:pt x="17" y="62"/>
                    <a:pt x="0" y="55"/>
                    <a:pt x="19" y="24"/>
                  </a:cubicBezTo>
                  <a:cubicBezTo>
                    <a:pt x="33" y="13"/>
                    <a:pt x="46" y="0"/>
                    <a:pt x="66" y="0"/>
                  </a:cubicBezTo>
                  <a:close/>
                </a:path>
              </a:pathLst>
            </a:custGeom>
            <a:solidFill>
              <a:srgbClr val="F9DB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6" name="Google Shape;286;p1"/>
            <p:cNvSpPr/>
            <p:nvPr/>
          </p:nvSpPr>
          <p:spPr>
            <a:xfrm>
              <a:off x="9259888" y="3949700"/>
              <a:ext cx="1260475" cy="434975"/>
            </a:xfrm>
            <a:custGeom>
              <a:rect b="b" l="l" r="r" t="t"/>
              <a:pathLst>
                <a:path extrusionOk="0" h="65" w="189">
                  <a:moveTo>
                    <a:pt x="104" y="43"/>
                  </a:moveTo>
                  <a:cubicBezTo>
                    <a:pt x="134" y="40"/>
                    <a:pt x="154" y="19"/>
                    <a:pt x="176" y="0"/>
                  </a:cubicBezTo>
                  <a:cubicBezTo>
                    <a:pt x="180" y="1"/>
                    <a:pt x="184" y="1"/>
                    <a:pt x="189" y="1"/>
                  </a:cubicBezTo>
                  <a:cubicBezTo>
                    <a:pt x="188" y="4"/>
                    <a:pt x="187" y="6"/>
                    <a:pt x="183" y="7"/>
                  </a:cubicBezTo>
                  <a:cubicBezTo>
                    <a:pt x="172" y="12"/>
                    <a:pt x="165" y="21"/>
                    <a:pt x="156" y="28"/>
                  </a:cubicBezTo>
                  <a:cubicBezTo>
                    <a:pt x="147" y="33"/>
                    <a:pt x="159" y="49"/>
                    <a:pt x="145" y="52"/>
                  </a:cubicBezTo>
                  <a:cubicBezTo>
                    <a:pt x="134" y="53"/>
                    <a:pt x="123" y="56"/>
                    <a:pt x="112" y="57"/>
                  </a:cubicBezTo>
                  <a:cubicBezTo>
                    <a:pt x="95" y="59"/>
                    <a:pt x="76" y="52"/>
                    <a:pt x="61" y="65"/>
                  </a:cubicBezTo>
                  <a:cubicBezTo>
                    <a:pt x="39" y="61"/>
                    <a:pt x="15" y="61"/>
                    <a:pt x="0" y="40"/>
                  </a:cubicBezTo>
                  <a:cubicBezTo>
                    <a:pt x="35" y="42"/>
                    <a:pt x="69" y="45"/>
                    <a:pt x="104" y="43"/>
                  </a:cubicBezTo>
                  <a:close/>
                </a:path>
              </a:pathLst>
            </a:custGeom>
            <a:solidFill>
              <a:srgbClr val="BC61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7" name="Google Shape;287;p1"/>
            <p:cNvSpPr/>
            <p:nvPr/>
          </p:nvSpPr>
          <p:spPr>
            <a:xfrm>
              <a:off x="10680700" y="4318000"/>
              <a:ext cx="720725" cy="301625"/>
            </a:xfrm>
            <a:custGeom>
              <a:rect b="b" l="l" r="r" t="t"/>
              <a:pathLst>
                <a:path extrusionOk="0" h="45" w="108">
                  <a:moveTo>
                    <a:pt x="3" y="5"/>
                  </a:moveTo>
                  <a:cubicBezTo>
                    <a:pt x="8" y="1"/>
                    <a:pt x="13" y="0"/>
                    <a:pt x="19" y="0"/>
                  </a:cubicBezTo>
                  <a:cubicBezTo>
                    <a:pt x="23" y="3"/>
                    <a:pt x="27" y="8"/>
                    <a:pt x="33" y="8"/>
                  </a:cubicBezTo>
                  <a:cubicBezTo>
                    <a:pt x="56" y="21"/>
                    <a:pt x="81" y="22"/>
                    <a:pt x="106" y="24"/>
                  </a:cubicBezTo>
                  <a:cubicBezTo>
                    <a:pt x="108" y="31"/>
                    <a:pt x="107" y="38"/>
                    <a:pt x="103" y="45"/>
                  </a:cubicBezTo>
                  <a:cubicBezTo>
                    <a:pt x="68" y="42"/>
                    <a:pt x="33" y="36"/>
                    <a:pt x="3" y="16"/>
                  </a:cubicBezTo>
                  <a:cubicBezTo>
                    <a:pt x="0" y="12"/>
                    <a:pt x="0" y="8"/>
                    <a:pt x="3" y="5"/>
                  </a:cubicBezTo>
                  <a:close/>
                </a:path>
              </a:pathLst>
            </a:custGeom>
            <a:solidFill>
              <a:srgbClr val="CA717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8" name="Google Shape;288;p1"/>
            <p:cNvSpPr/>
            <p:nvPr/>
          </p:nvSpPr>
          <p:spPr>
            <a:xfrm>
              <a:off x="8085138" y="3943350"/>
              <a:ext cx="427038" cy="320675"/>
            </a:xfrm>
            <a:custGeom>
              <a:rect b="b" l="l" r="r" t="t"/>
              <a:pathLst>
                <a:path extrusionOk="0" h="48" w="64">
                  <a:moveTo>
                    <a:pt x="16" y="48"/>
                  </a:moveTo>
                  <a:cubicBezTo>
                    <a:pt x="17" y="30"/>
                    <a:pt x="5" y="17"/>
                    <a:pt x="0" y="2"/>
                  </a:cubicBezTo>
                  <a:cubicBezTo>
                    <a:pt x="15" y="0"/>
                    <a:pt x="30" y="1"/>
                    <a:pt x="44" y="4"/>
                  </a:cubicBezTo>
                  <a:cubicBezTo>
                    <a:pt x="64" y="4"/>
                    <a:pt x="64" y="4"/>
                    <a:pt x="61" y="23"/>
                  </a:cubicBezTo>
                  <a:cubicBezTo>
                    <a:pt x="49" y="37"/>
                    <a:pt x="35" y="48"/>
                    <a:pt x="16" y="48"/>
                  </a:cubicBezTo>
                  <a:close/>
                </a:path>
              </a:pathLst>
            </a:custGeom>
            <a:solidFill>
              <a:srgbClr val="E9A0A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9" name="Google Shape;289;p1"/>
            <p:cNvSpPr/>
            <p:nvPr/>
          </p:nvSpPr>
          <p:spPr>
            <a:xfrm>
              <a:off x="7551738" y="4833938"/>
              <a:ext cx="754063" cy="374650"/>
            </a:xfrm>
            <a:custGeom>
              <a:rect b="b" l="l" r="r" t="t"/>
              <a:pathLst>
                <a:path extrusionOk="0" h="56" w="113">
                  <a:moveTo>
                    <a:pt x="1" y="40"/>
                  </a:moveTo>
                  <a:cubicBezTo>
                    <a:pt x="5" y="41"/>
                    <a:pt x="9" y="44"/>
                    <a:pt x="12" y="42"/>
                  </a:cubicBezTo>
                  <a:cubicBezTo>
                    <a:pt x="35" y="29"/>
                    <a:pt x="64" y="31"/>
                    <a:pt x="84" y="11"/>
                  </a:cubicBezTo>
                  <a:cubicBezTo>
                    <a:pt x="89" y="5"/>
                    <a:pt x="94" y="0"/>
                    <a:pt x="103" y="1"/>
                  </a:cubicBezTo>
                  <a:cubicBezTo>
                    <a:pt x="107" y="2"/>
                    <a:pt x="110" y="4"/>
                    <a:pt x="113" y="7"/>
                  </a:cubicBezTo>
                  <a:cubicBezTo>
                    <a:pt x="113" y="15"/>
                    <a:pt x="105" y="17"/>
                    <a:pt x="101" y="21"/>
                  </a:cubicBezTo>
                  <a:cubicBezTo>
                    <a:pt x="93" y="27"/>
                    <a:pt x="84" y="29"/>
                    <a:pt x="77" y="34"/>
                  </a:cubicBezTo>
                  <a:cubicBezTo>
                    <a:pt x="67" y="40"/>
                    <a:pt x="59" y="51"/>
                    <a:pt x="46" y="50"/>
                  </a:cubicBezTo>
                  <a:cubicBezTo>
                    <a:pt x="32" y="46"/>
                    <a:pt x="18" y="56"/>
                    <a:pt x="4" y="48"/>
                  </a:cubicBezTo>
                  <a:cubicBezTo>
                    <a:pt x="1" y="46"/>
                    <a:pt x="0" y="43"/>
                    <a:pt x="1" y="40"/>
                  </a:cubicBezTo>
                  <a:close/>
                </a:path>
              </a:pathLst>
            </a:custGeom>
            <a:solidFill>
              <a:srgbClr val="DB8D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0" name="Google Shape;290;p1"/>
            <p:cNvSpPr/>
            <p:nvPr/>
          </p:nvSpPr>
          <p:spPr>
            <a:xfrm>
              <a:off x="10814050" y="4184650"/>
              <a:ext cx="573088" cy="320675"/>
            </a:xfrm>
            <a:custGeom>
              <a:rect b="b" l="l" r="r" t="t"/>
              <a:pathLst>
                <a:path extrusionOk="0" h="48" w="86">
                  <a:moveTo>
                    <a:pt x="86" y="44"/>
                  </a:moveTo>
                  <a:cubicBezTo>
                    <a:pt x="59" y="48"/>
                    <a:pt x="33" y="40"/>
                    <a:pt x="7" y="32"/>
                  </a:cubicBezTo>
                  <a:cubicBezTo>
                    <a:pt x="2" y="30"/>
                    <a:pt x="0" y="25"/>
                    <a:pt x="5" y="22"/>
                  </a:cubicBezTo>
                  <a:cubicBezTo>
                    <a:pt x="17" y="14"/>
                    <a:pt x="27" y="2"/>
                    <a:pt x="43" y="0"/>
                  </a:cubicBezTo>
                  <a:cubicBezTo>
                    <a:pt x="44" y="1"/>
                    <a:pt x="44" y="2"/>
                    <a:pt x="44" y="3"/>
                  </a:cubicBezTo>
                  <a:cubicBezTo>
                    <a:pt x="44" y="4"/>
                    <a:pt x="43" y="5"/>
                    <a:pt x="43" y="5"/>
                  </a:cubicBezTo>
                  <a:cubicBezTo>
                    <a:pt x="42" y="8"/>
                    <a:pt x="41" y="11"/>
                    <a:pt x="40" y="14"/>
                  </a:cubicBezTo>
                  <a:cubicBezTo>
                    <a:pt x="38" y="21"/>
                    <a:pt x="30" y="30"/>
                    <a:pt x="39" y="34"/>
                  </a:cubicBezTo>
                  <a:cubicBezTo>
                    <a:pt x="48" y="39"/>
                    <a:pt x="60" y="47"/>
                    <a:pt x="71" y="35"/>
                  </a:cubicBezTo>
                  <a:cubicBezTo>
                    <a:pt x="75" y="30"/>
                    <a:pt x="80" y="28"/>
                    <a:pt x="86" y="28"/>
                  </a:cubicBezTo>
                  <a:cubicBezTo>
                    <a:pt x="86" y="34"/>
                    <a:pt x="86" y="39"/>
                    <a:pt x="86" y="44"/>
                  </a:cubicBezTo>
                  <a:close/>
                </a:path>
              </a:pathLst>
            </a:custGeom>
            <a:solidFill>
              <a:srgbClr val="EBACB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1" name="Google Shape;291;p1"/>
            <p:cNvSpPr/>
            <p:nvPr/>
          </p:nvSpPr>
          <p:spPr>
            <a:xfrm>
              <a:off x="11134725" y="4773613"/>
              <a:ext cx="279400" cy="395287"/>
            </a:xfrm>
            <a:custGeom>
              <a:rect b="b" l="l" r="r" t="t"/>
              <a:pathLst>
                <a:path extrusionOk="0" h="59" w="42">
                  <a:moveTo>
                    <a:pt x="3" y="0"/>
                  </a:moveTo>
                  <a:cubicBezTo>
                    <a:pt x="15" y="2"/>
                    <a:pt x="27" y="3"/>
                    <a:pt x="38" y="4"/>
                  </a:cubicBezTo>
                  <a:cubicBezTo>
                    <a:pt x="37" y="20"/>
                    <a:pt x="42" y="37"/>
                    <a:pt x="35" y="52"/>
                  </a:cubicBezTo>
                  <a:cubicBezTo>
                    <a:pt x="32" y="57"/>
                    <a:pt x="28" y="59"/>
                    <a:pt x="22" y="57"/>
                  </a:cubicBezTo>
                  <a:cubicBezTo>
                    <a:pt x="14" y="46"/>
                    <a:pt x="22" y="32"/>
                    <a:pt x="13" y="22"/>
                  </a:cubicBezTo>
                  <a:cubicBezTo>
                    <a:pt x="10" y="19"/>
                    <a:pt x="7" y="17"/>
                    <a:pt x="5" y="14"/>
                  </a:cubicBezTo>
                  <a:cubicBezTo>
                    <a:pt x="3" y="9"/>
                    <a:pt x="0" y="5"/>
                    <a:pt x="3" y="0"/>
                  </a:cubicBezTo>
                  <a:close/>
                </a:path>
              </a:pathLst>
            </a:custGeom>
            <a:solidFill>
              <a:srgbClr val="C4737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2" name="Google Shape;292;p1"/>
            <p:cNvSpPr/>
            <p:nvPr/>
          </p:nvSpPr>
          <p:spPr>
            <a:xfrm>
              <a:off x="8378825" y="3930650"/>
              <a:ext cx="766763" cy="266700"/>
            </a:xfrm>
            <a:custGeom>
              <a:rect b="b" l="l" r="r" t="t"/>
              <a:pathLst>
                <a:path extrusionOk="0" h="40" w="115">
                  <a:moveTo>
                    <a:pt x="16" y="23"/>
                  </a:moveTo>
                  <a:cubicBezTo>
                    <a:pt x="15" y="22"/>
                    <a:pt x="14" y="22"/>
                    <a:pt x="12" y="22"/>
                  </a:cubicBezTo>
                  <a:cubicBezTo>
                    <a:pt x="21" y="7"/>
                    <a:pt x="8" y="8"/>
                    <a:pt x="0" y="6"/>
                  </a:cubicBezTo>
                  <a:cubicBezTo>
                    <a:pt x="28" y="0"/>
                    <a:pt x="55" y="0"/>
                    <a:pt x="83" y="7"/>
                  </a:cubicBezTo>
                  <a:cubicBezTo>
                    <a:pt x="96" y="14"/>
                    <a:pt x="114" y="16"/>
                    <a:pt x="115" y="36"/>
                  </a:cubicBezTo>
                  <a:cubicBezTo>
                    <a:pt x="109" y="40"/>
                    <a:pt x="104" y="39"/>
                    <a:pt x="98" y="35"/>
                  </a:cubicBezTo>
                  <a:cubicBezTo>
                    <a:pt x="80" y="19"/>
                    <a:pt x="62" y="6"/>
                    <a:pt x="36" y="17"/>
                  </a:cubicBezTo>
                  <a:cubicBezTo>
                    <a:pt x="33" y="19"/>
                    <a:pt x="31" y="20"/>
                    <a:pt x="29" y="22"/>
                  </a:cubicBezTo>
                  <a:cubicBezTo>
                    <a:pt x="25" y="24"/>
                    <a:pt x="21" y="27"/>
                    <a:pt x="16" y="23"/>
                  </a:cubicBezTo>
                  <a:close/>
                </a:path>
              </a:pathLst>
            </a:custGeom>
            <a:solidFill>
              <a:srgbClr val="A858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3" name="Google Shape;293;p1"/>
            <p:cNvSpPr/>
            <p:nvPr/>
          </p:nvSpPr>
          <p:spPr>
            <a:xfrm>
              <a:off x="9259888" y="3937000"/>
              <a:ext cx="327025" cy="166687"/>
            </a:xfrm>
            <a:custGeom>
              <a:rect b="b" l="l" r="r" t="t"/>
              <a:pathLst>
                <a:path extrusionOk="0" h="25" w="49">
                  <a:moveTo>
                    <a:pt x="48" y="2"/>
                  </a:moveTo>
                  <a:cubicBezTo>
                    <a:pt x="49" y="14"/>
                    <a:pt x="48" y="24"/>
                    <a:pt x="34" y="24"/>
                  </a:cubicBezTo>
                  <a:cubicBezTo>
                    <a:pt x="20" y="25"/>
                    <a:pt x="4" y="25"/>
                    <a:pt x="0" y="6"/>
                  </a:cubicBezTo>
                  <a:cubicBezTo>
                    <a:pt x="16" y="2"/>
                    <a:pt x="32" y="0"/>
                    <a:pt x="48" y="2"/>
                  </a:cubicBezTo>
                  <a:close/>
                </a:path>
              </a:pathLst>
            </a:custGeom>
            <a:solidFill>
              <a:srgbClr val="B257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4" name="Google Shape;294;p1"/>
            <p:cNvSpPr/>
            <p:nvPr/>
          </p:nvSpPr>
          <p:spPr>
            <a:xfrm>
              <a:off x="8932863" y="3922713"/>
              <a:ext cx="306388" cy="247650"/>
            </a:xfrm>
            <a:custGeom>
              <a:rect b="b" l="l" r="r" t="t"/>
              <a:pathLst>
                <a:path extrusionOk="0" h="37" w="46">
                  <a:moveTo>
                    <a:pt x="33" y="35"/>
                  </a:moveTo>
                  <a:cubicBezTo>
                    <a:pt x="25" y="23"/>
                    <a:pt x="7" y="21"/>
                    <a:pt x="0" y="8"/>
                  </a:cubicBezTo>
                  <a:cubicBezTo>
                    <a:pt x="15" y="0"/>
                    <a:pt x="30" y="4"/>
                    <a:pt x="45" y="5"/>
                  </a:cubicBezTo>
                  <a:cubicBezTo>
                    <a:pt x="46" y="16"/>
                    <a:pt x="41" y="26"/>
                    <a:pt x="37" y="35"/>
                  </a:cubicBezTo>
                  <a:cubicBezTo>
                    <a:pt x="35" y="37"/>
                    <a:pt x="34" y="37"/>
                    <a:pt x="33" y="35"/>
                  </a:cubicBezTo>
                  <a:close/>
                </a:path>
              </a:pathLst>
            </a:custGeom>
            <a:solidFill>
              <a:srgbClr val="F1BCC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5" name="Google Shape;295;p1"/>
            <p:cNvSpPr/>
            <p:nvPr/>
          </p:nvSpPr>
          <p:spPr>
            <a:xfrm>
              <a:off x="7524750" y="5957888"/>
              <a:ext cx="293688" cy="274637"/>
            </a:xfrm>
            <a:custGeom>
              <a:rect b="b" l="l" r="r" t="t"/>
              <a:pathLst>
                <a:path extrusionOk="0" h="41" w="44">
                  <a:moveTo>
                    <a:pt x="44" y="19"/>
                  </a:moveTo>
                  <a:cubicBezTo>
                    <a:pt x="42" y="24"/>
                    <a:pt x="41" y="28"/>
                    <a:pt x="36" y="31"/>
                  </a:cubicBezTo>
                  <a:cubicBezTo>
                    <a:pt x="35" y="30"/>
                    <a:pt x="33" y="29"/>
                    <a:pt x="33" y="29"/>
                  </a:cubicBezTo>
                  <a:cubicBezTo>
                    <a:pt x="25" y="34"/>
                    <a:pt x="14" y="41"/>
                    <a:pt x="7" y="33"/>
                  </a:cubicBezTo>
                  <a:cubicBezTo>
                    <a:pt x="0" y="25"/>
                    <a:pt x="3" y="13"/>
                    <a:pt x="8" y="3"/>
                  </a:cubicBezTo>
                  <a:cubicBezTo>
                    <a:pt x="20" y="8"/>
                    <a:pt x="38" y="0"/>
                    <a:pt x="44" y="19"/>
                  </a:cubicBezTo>
                  <a:close/>
                </a:path>
              </a:pathLst>
            </a:custGeom>
            <a:solidFill>
              <a:srgbClr val="E497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6" name="Google Shape;296;p1"/>
            <p:cNvSpPr/>
            <p:nvPr/>
          </p:nvSpPr>
          <p:spPr>
            <a:xfrm>
              <a:off x="7531100" y="4432300"/>
              <a:ext cx="280988" cy="307975"/>
            </a:xfrm>
            <a:custGeom>
              <a:rect b="b" l="l" r="r" t="t"/>
              <a:pathLst>
                <a:path extrusionOk="0" h="46" w="42">
                  <a:moveTo>
                    <a:pt x="27" y="32"/>
                  </a:moveTo>
                  <a:cubicBezTo>
                    <a:pt x="18" y="31"/>
                    <a:pt x="12" y="46"/>
                    <a:pt x="5" y="39"/>
                  </a:cubicBezTo>
                  <a:cubicBezTo>
                    <a:pt x="0" y="33"/>
                    <a:pt x="4" y="21"/>
                    <a:pt x="4" y="12"/>
                  </a:cubicBezTo>
                  <a:cubicBezTo>
                    <a:pt x="4" y="8"/>
                    <a:pt x="6" y="5"/>
                    <a:pt x="7" y="2"/>
                  </a:cubicBezTo>
                  <a:cubicBezTo>
                    <a:pt x="8" y="2"/>
                    <a:pt x="9" y="1"/>
                    <a:pt x="11" y="1"/>
                  </a:cubicBezTo>
                  <a:cubicBezTo>
                    <a:pt x="20" y="2"/>
                    <a:pt x="31" y="0"/>
                    <a:pt x="37" y="10"/>
                  </a:cubicBezTo>
                  <a:cubicBezTo>
                    <a:pt x="42" y="20"/>
                    <a:pt x="30" y="24"/>
                    <a:pt x="27" y="32"/>
                  </a:cubicBezTo>
                  <a:close/>
                </a:path>
              </a:pathLst>
            </a:custGeom>
            <a:solidFill>
              <a:srgbClr val="E8A4A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7" name="Google Shape;297;p1"/>
            <p:cNvSpPr/>
            <p:nvPr/>
          </p:nvSpPr>
          <p:spPr>
            <a:xfrm>
              <a:off x="10801350" y="3949700"/>
              <a:ext cx="433388" cy="449262"/>
            </a:xfrm>
            <a:custGeom>
              <a:rect b="b" l="l" r="r" t="t"/>
              <a:pathLst>
                <a:path extrusionOk="0" h="67" w="65">
                  <a:moveTo>
                    <a:pt x="45" y="35"/>
                  </a:moveTo>
                  <a:cubicBezTo>
                    <a:pt x="34" y="43"/>
                    <a:pt x="24" y="50"/>
                    <a:pt x="13" y="57"/>
                  </a:cubicBezTo>
                  <a:cubicBezTo>
                    <a:pt x="8" y="60"/>
                    <a:pt x="5" y="62"/>
                    <a:pt x="9" y="67"/>
                  </a:cubicBezTo>
                  <a:cubicBezTo>
                    <a:pt x="0" y="67"/>
                    <a:pt x="1" y="61"/>
                    <a:pt x="1" y="55"/>
                  </a:cubicBezTo>
                  <a:cubicBezTo>
                    <a:pt x="14" y="42"/>
                    <a:pt x="34" y="36"/>
                    <a:pt x="46" y="20"/>
                  </a:cubicBezTo>
                  <a:cubicBezTo>
                    <a:pt x="51" y="14"/>
                    <a:pt x="58" y="9"/>
                    <a:pt x="56" y="0"/>
                  </a:cubicBezTo>
                  <a:cubicBezTo>
                    <a:pt x="62" y="2"/>
                    <a:pt x="60" y="9"/>
                    <a:pt x="65" y="12"/>
                  </a:cubicBezTo>
                  <a:cubicBezTo>
                    <a:pt x="64" y="25"/>
                    <a:pt x="53" y="29"/>
                    <a:pt x="45" y="35"/>
                  </a:cubicBezTo>
                  <a:close/>
                </a:path>
              </a:pathLst>
            </a:custGeom>
            <a:solidFill>
              <a:srgbClr val="D182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1"/>
            <p:cNvSpPr/>
            <p:nvPr/>
          </p:nvSpPr>
          <p:spPr>
            <a:xfrm>
              <a:off x="7578725" y="4357688"/>
              <a:ext cx="346075" cy="288925"/>
            </a:xfrm>
            <a:custGeom>
              <a:rect b="b" l="l" r="r" t="t"/>
              <a:pathLst>
                <a:path extrusionOk="0" h="43" w="52">
                  <a:moveTo>
                    <a:pt x="20" y="43"/>
                  </a:moveTo>
                  <a:cubicBezTo>
                    <a:pt x="21" y="40"/>
                    <a:pt x="21" y="37"/>
                    <a:pt x="22" y="36"/>
                  </a:cubicBezTo>
                  <a:cubicBezTo>
                    <a:pt x="31" y="24"/>
                    <a:pt x="31" y="18"/>
                    <a:pt x="15" y="18"/>
                  </a:cubicBezTo>
                  <a:cubicBezTo>
                    <a:pt x="10" y="18"/>
                    <a:pt x="5" y="15"/>
                    <a:pt x="0" y="13"/>
                  </a:cubicBezTo>
                  <a:cubicBezTo>
                    <a:pt x="0" y="11"/>
                    <a:pt x="0" y="9"/>
                    <a:pt x="0" y="7"/>
                  </a:cubicBezTo>
                  <a:cubicBezTo>
                    <a:pt x="0" y="7"/>
                    <a:pt x="0" y="6"/>
                    <a:pt x="0" y="6"/>
                  </a:cubicBezTo>
                  <a:cubicBezTo>
                    <a:pt x="17" y="4"/>
                    <a:pt x="35" y="0"/>
                    <a:pt x="52" y="3"/>
                  </a:cubicBezTo>
                  <a:cubicBezTo>
                    <a:pt x="52" y="5"/>
                    <a:pt x="52" y="7"/>
                    <a:pt x="52" y="10"/>
                  </a:cubicBezTo>
                  <a:cubicBezTo>
                    <a:pt x="41" y="21"/>
                    <a:pt x="34" y="35"/>
                    <a:pt x="20" y="43"/>
                  </a:cubicBezTo>
                  <a:close/>
                </a:path>
              </a:pathLst>
            </a:custGeom>
            <a:solidFill>
              <a:srgbClr val="BA626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9" name="Google Shape;299;p1"/>
            <p:cNvSpPr/>
            <p:nvPr/>
          </p:nvSpPr>
          <p:spPr>
            <a:xfrm>
              <a:off x="7539038" y="3903663"/>
              <a:ext cx="246063" cy="227012"/>
            </a:xfrm>
            <a:custGeom>
              <a:rect b="b" l="l" r="r" t="t"/>
              <a:pathLst>
                <a:path extrusionOk="0" h="34" w="37">
                  <a:moveTo>
                    <a:pt x="31" y="30"/>
                  </a:moveTo>
                  <a:cubicBezTo>
                    <a:pt x="21" y="32"/>
                    <a:pt x="12" y="33"/>
                    <a:pt x="3" y="34"/>
                  </a:cubicBezTo>
                  <a:cubicBezTo>
                    <a:pt x="1" y="0"/>
                    <a:pt x="0" y="7"/>
                    <a:pt x="33" y="7"/>
                  </a:cubicBezTo>
                  <a:cubicBezTo>
                    <a:pt x="37" y="15"/>
                    <a:pt x="36" y="23"/>
                    <a:pt x="31" y="30"/>
                  </a:cubicBezTo>
                  <a:close/>
                </a:path>
              </a:pathLst>
            </a:custGeom>
            <a:solidFill>
              <a:srgbClr val="F6DBE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0" name="Google Shape;300;p1"/>
            <p:cNvSpPr/>
            <p:nvPr/>
          </p:nvSpPr>
          <p:spPr>
            <a:xfrm>
              <a:off x="10801350" y="3937000"/>
              <a:ext cx="239713" cy="233362"/>
            </a:xfrm>
            <a:custGeom>
              <a:rect b="b" l="l" r="r" t="t"/>
              <a:pathLst>
                <a:path extrusionOk="0" h="35" w="36">
                  <a:moveTo>
                    <a:pt x="33" y="6"/>
                  </a:moveTo>
                  <a:cubicBezTo>
                    <a:pt x="32" y="15"/>
                    <a:pt x="36" y="25"/>
                    <a:pt x="24" y="30"/>
                  </a:cubicBezTo>
                  <a:cubicBezTo>
                    <a:pt x="11" y="35"/>
                    <a:pt x="13" y="19"/>
                    <a:pt x="6" y="17"/>
                  </a:cubicBezTo>
                  <a:cubicBezTo>
                    <a:pt x="0" y="11"/>
                    <a:pt x="4" y="7"/>
                    <a:pt x="8" y="3"/>
                  </a:cubicBezTo>
                  <a:cubicBezTo>
                    <a:pt x="17" y="1"/>
                    <a:pt x="25" y="0"/>
                    <a:pt x="33" y="6"/>
                  </a:cubicBezTo>
                  <a:close/>
                </a:path>
              </a:pathLst>
            </a:custGeom>
            <a:solidFill>
              <a:srgbClr val="D0758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1" name="Google Shape;301;p1"/>
            <p:cNvSpPr/>
            <p:nvPr/>
          </p:nvSpPr>
          <p:spPr>
            <a:xfrm>
              <a:off x="7551738" y="5081588"/>
              <a:ext cx="320675" cy="220662"/>
            </a:xfrm>
            <a:custGeom>
              <a:rect b="b" l="l" r="r" t="t"/>
              <a:pathLst>
                <a:path extrusionOk="0" h="33" w="48">
                  <a:moveTo>
                    <a:pt x="4" y="11"/>
                  </a:moveTo>
                  <a:cubicBezTo>
                    <a:pt x="19" y="12"/>
                    <a:pt x="33" y="0"/>
                    <a:pt x="48" y="10"/>
                  </a:cubicBezTo>
                  <a:cubicBezTo>
                    <a:pt x="48" y="14"/>
                    <a:pt x="48" y="18"/>
                    <a:pt x="48" y="23"/>
                  </a:cubicBezTo>
                  <a:cubicBezTo>
                    <a:pt x="44" y="29"/>
                    <a:pt x="37" y="25"/>
                    <a:pt x="32" y="27"/>
                  </a:cubicBezTo>
                  <a:cubicBezTo>
                    <a:pt x="31" y="27"/>
                    <a:pt x="29" y="27"/>
                    <a:pt x="28" y="27"/>
                  </a:cubicBezTo>
                  <a:cubicBezTo>
                    <a:pt x="17" y="33"/>
                    <a:pt x="13" y="19"/>
                    <a:pt x="4" y="19"/>
                  </a:cubicBezTo>
                  <a:cubicBezTo>
                    <a:pt x="0" y="16"/>
                    <a:pt x="3" y="14"/>
                    <a:pt x="4" y="11"/>
                  </a:cubicBezTo>
                  <a:close/>
                </a:path>
              </a:pathLst>
            </a:custGeom>
            <a:solidFill>
              <a:srgbClr val="C1616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2" name="Google Shape;302;p1"/>
            <p:cNvSpPr/>
            <p:nvPr/>
          </p:nvSpPr>
          <p:spPr>
            <a:xfrm>
              <a:off x="7578725" y="5945188"/>
              <a:ext cx="346075" cy="139700"/>
            </a:xfrm>
            <a:custGeom>
              <a:rect b="b" l="l" r="r" t="t"/>
              <a:pathLst>
                <a:path extrusionOk="0" h="21" w="52">
                  <a:moveTo>
                    <a:pt x="36" y="21"/>
                  </a:moveTo>
                  <a:cubicBezTo>
                    <a:pt x="27" y="8"/>
                    <a:pt x="9" y="17"/>
                    <a:pt x="0" y="5"/>
                  </a:cubicBezTo>
                  <a:cubicBezTo>
                    <a:pt x="0" y="4"/>
                    <a:pt x="0" y="3"/>
                    <a:pt x="0" y="2"/>
                  </a:cubicBezTo>
                  <a:cubicBezTo>
                    <a:pt x="16" y="2"/>
                    <a:pt x="32" y="1"/>
                    <a:pt x="48" y="1"/>
                  </a:cubicBezTo>
                  <a:cubicBezTo>
                    <a:pt x="52" y="0"/>
                    <a:pt x="52" y="2"/>
                    <a:pt x="52" y="5"/>
                  </a:cubicBezTo>
                  <a:cubicBezTo>
                    <a:pt x="46" y="10"/>
                    <a:pt x="41" y="16"/>
                    <a:pt x="36" y="21"/>
                  </a:cubicBezTo>
                  <a:close/>
                </a:path>
              </a:pathLst>
            </a:custGeom>
            <a:solidFill>
              <a:srgbClr val="B45D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3" name="Google Shape;303;p1"/>
            <p:cNvSpPr/>
            <p:nvPr/>
          </p:nvSpPr>
          <p:spPr>
            <a:xfrm>
              <a:off x="10480675" y="3956050"/>
              <a:ext cx="373063" cy="101600"/>
            </a:xfrm>
            <a:custGeom>
              <a:rect b="b" l="l" r="r" t="t"/>
              <a:pathLst>
                <a:path extrusionOk="0" h="15" w="56">
                  <a:moveTo>
                    <a:pt x="56" y="0"/>
                  </a:moveTo>
                  <a:cubicBezTo>
                    <a:pt x="55" y="4"/>
                    <a:pt x="54" y="9"/>
                    <a:pt x="54" y="14"/>
                  </a:cubicBezTo>
                  <a:cubicBezTo>
                    <a:pt x="54" y="14"/>
                    <a:pt x="52" y="15"/>
                    <a:pt x="52" y="15"/>
                  </a:cubicBezTo>
                  <a:cubicBezTo>
                    <a:pt x="35" y="15"/>
                    <a:pt x="18" y="14"/>
                    <a:pt x="1" y="7"/>
                  </a:cubicBezTo>
                  <a:cubicBezTo>
                    <a:pt x="1" y="7"/>
                    <a:pt x="1" y="6"/>
                    <a:pt x="0" y="6"/>
                  </a:cubicBezTo>
                  <a:cubicBezTo>
                    <a:pt x="2" y="4"/>
                    <a:pt x="4" y="2"/>
                    <a:pt x="6" y="0"/>
                  </a:cubicBezTo>
                  <a:cubicBezTo>
                    <a:pt x="22" y="0"/>
                    <a:pt x="39" y="0"/>
                    <a:pt x="56" y="0"/>
                  </a:cubicBezTo>
                  <a:close/>
                </a:path>
              </a:pathLst>
            </a:custGeom>
            <a:solidFill>
              <a:srgbClr val="ECAFB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4" name="Google Shape;304;p1"/>
            <p:cNvSpPr/>
            <p:nvPr/>
          </p:nvSpPr>
          <p:spPr>
            <a:xfrm>
              <a:off x="7731125" y="3949700"/>
              <a:ext cx="327025" cy="168275"/>
            </a:xfrm>
            <a:custGeom>
              <a:rect b="b" l="l" r="r" t="t"/>
              <a:pathLst>
                <a:path extrusionOk="0" h="25" w="49">
                  <a:moveTo>
                    <a:pt x="2" y="23"/>
                  </a:moveTo>
                  <a:cubicBezTo>
                    <a:pt x="0" y="15"/>
                    <a:pt x="1" y="7"/>
                    <a:pt x="4" y="0"/>
                  </a:cubicBezTo>
                  <a:cubicBezTo>
                    <a:pt x="19" y="0"/>
                    <a:pt x="34" y="0"/>
                    <a:pt x="49" y="0"/>
                  </a:cubicBezTo>
                  <a:cubicBezTo>
                    <a:pt x="33" y="4"/>
                    <a:pt x="16" y="6"/>
                    <a:pt x="9" y="25"/>
                  </a:cubicBezTo>
                  <a:cubicBezTo>
                    <a:pt x="9" y="25"/>
                    <a:pt x="4" y="24"/>
                    <a:pt x="2" y="23"/>
                  </a:cubicBezTo>
                  <a:close/>
                </a:path>
              </a:pathLst>
            </a:custGeom>
            <a:solidFill>
              <a:srgbClr val="A8576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5" name="Google Shape;305;p1"/>
            <p:cNvSpPr/>
            <p:nvPr/>
          </p:nvSpPr>
          <p:spPr>
            <a:xfrm>
              <a:off x="11101388" y="3997325"/>
              <a:ext cx="285750" cy="220662"/>
            </a:xfrm>
            <a:custGeom>
              <a:rect b="b" l="l" r="r" t="t"/>
              <a:pathLst>
                <a:path extrusionOk="0" h="33" w="43">
                  <a:moveTo>
                    <a:pt x="0" y="28"/>
                  </a:moveTo>
                  <a:cubicBezTo>
                    <a:pt x="2" y="17"/>
                    <a:pt x="14" y="14"/>
                    <a:pt x="20" y="5"/>
                  </a:cubicBezTo>
                  <a:cubicBezTo>
                    <a:pt x="20" y="5"/>
                    <a:pt x="20" y="5"/>
                    <a:pt x="20" y="5"/>
                  </a:cubicBezTo>
                  <a:cubicBezTo>
                    <a:pt x="25" y="0"/>
                    <a:pt x="31" y="1"/>
                    <a:pt x="36" y="4"/>
                  </a:cubicBezTo>
                  <a:cubicBezTo>
                    <a:pt x="39" y="5"/>
                    <a:pt x="42" y="5"/>
                    <a:pt x="43" y="9"/>
                  </a:cubicBezTo>
                  <a:cubicBezTo>
                    <a:pt x="28" y="17"/>
                    <a:pt x="14" y="25"/>
                    <a:pt x="0" y="33"/>
                  </a:cubicBezTo>
                  <a:cubicBezTo>
                    <a:pt x="0" y="31"/>
                    <a:pt x="0" y="30"/>
                    <a:pt x="0" y="28"/>
                  </a:cubicBezTo>
                  <a:close/>
                </a:path>
              </a:pathLst>
            </a:custGeom>
            <a:solidFill>
              <a:srgbClr val="F0B5B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6" name="Google Shape;306;p1"/>
            <p:cNvSpPr/>
            <p:nvPr/>
          </p:nvSpPr>
          <p:spPr>
            <a:xfrm>
              <a:off x="7551738" y="5181600"/>
              <a:ext cx="187325" cy="153987"/>
            </a:xfrm>
            <a:custGeom>
              <a:rect b="b" l="l" r="r" t="t"/>
              <a:pathLst>
                <a:path extrusionOk="0" h="23" w="28">
                  <a:moveTo>
                    <a:pt x="4" y="4"/>
                  </a:moveTo>
                  <a:cubicBezTo>
                    <a:pt x="14" y="0"/>
                    <a:pt x="19" y="13"/>
                    <a:pt x="28" y="12"/>
                  </a:cubicBezTo>
                  <a:cubicBezTo>
                    <a:pt x="19" y="16"/>
                    <a:pt x="10" y="19"/>
                    <a:pt x="1" y="23"/>
                  </a:cubicBezTo>
                  <a:cubicBezTo>
                    <a:pt x="0" y="16"/>
                    <a:pt x="0" y="10"/>
                    <a:pt x="4" y="4"/>
                  </a:cubicBezTo>
                  <a:close/>
                </a:path>
              </a:pathLst>
            </a:custGeom>
            <a:solidFill>
              <a:srgbClr val="CF898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7" name="Google Shape;307;p1"/>
            <p:cNvSpPr/>
            <p:nvPr/>
          </p:nvSpPr>
          <p:spPr>
            <a:xfrm>
              <a:off x="11247438" y="5121275"/>
              <a:ext cx="147638" cy="133350"/>
            </a:xfrm>
            <a:custGeom>
              <a:rect b="b" l="l" r="r" t="t"/>
              <a:pathLst>
                <a:path extrusionOk="0" h="20" w="22">
                  <a:moveTo>
                    <a:pt x="6" y="5"/>
                  </a:moveTo>
                  <a:cubicBezTo>
                    <a:pt x="10" y="3"/>
                    <a:pt x="14" y="2"/>
                    <a:pt x="18" y="0"/>
                  </a:cubicBezTo>
                  <a:cubicBezTo>
                    <a:pt x="22" y="3"/>
                    <a:pt x="22" y="8"/>
                    <a:pt x="21" y="12"/>
                  </a:cubicBezTo>
                  <a:cubicBezTo>
                    <a:pt x="20" y="13"/>
                    <a:pt x="19" y="15"/>
                    <a:pt x="18" y="16"/>
                  </a:cubicBezTo>
                  <a:cubicBezTo>
                    <a:pt x="17" y="18"/>
                    <a:pt x="15" y="19"/>
                    <a:pt x="13" y="19"/>
                  </a:cubicBezTo>
                  <a:cubicBezTo>
                    <a:pt x="6" y="20"/>
                    <a:pt x="1" y="16"/>
                    <a:pt x="0" y="9"/>
                  </a:cubicBezTo>
                  <a:cubicBezTo>
                    <a:pt x="1" y="6"/>
                    <a:pt x="2" y="3"/>
                    <a:pt x="6" y="5"/>
                  </a:cubicBezTo>
                  <a:close/>
                </a:path>
              </a:pathLst>
            </a:custGeom>
            <a:solidFill>
              <a:srgbClr val="97474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8" name="Google Shape;308;p1"/>
            <p:cNvSpPr/>
            <p:nvPr/>
          </p:nvSpPr>
          <p:spPr>
            <a:xfrm>
              <a:off x="11220450" y="3930650"/>
              <a:ext cx="166688" cy="100012"/>
            </a:xfrm>
            <a:custGeom>
              <a:rect b="b" l="l" r="r" t="t"/>
              <a:pathLst>
                <a:path extrusionOk="0" h="15" w="25">
                  <a:moveTo>
                    <a:pt x="18" y="14"/>
                  </a:moveTo>
                  <a:cubicBezTo>
                    <a:pt x="13" y="14"/>
                    <a:pt x="7" y="15"/>
                    <a:pt x="2" y="15"/>
                  </a:cubicBezTo>
                  <a:cubicBezTo>
                    <a:pt x="0" y="0"/>
                    <a:pt x="11" y="1"/>
                    <a:pt x="19" y="3"/>
                  </a:cubicBezTo>
                  <a:cubicBezTo>
                    <a:pt x="25" y="5"/>
                    <a:pt x="12" y="10"/>
                    <a:pt x="18" y="14"/>
                  </a:cubicBezTo>
                  <a:close/>
                </a:path>
              </a:pathLst>
            </a:custGeom>
            <a:solidFill>
              <a:srgbClr val="D182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9" name="Google Shape;309;p1"/>
            <p:cNvSpPr/>
            <p:nvPr/>
          </p:nvSpPr>
          <p:spPr>
            <a:xfrm>
              <a:off x="8493125" y="4819650"/>
              <a:ext cx="1179513" cy="723900"/>
            </a:xfrm>
            <a:custGeom>
              <a:rect b="b" l="l" r="r" t="t"/>
              <a:pathLst>
                <a:path extrusionOk="0" h="108" w="177">
                  <a:moveTo>
                    <a:pt x="11" y="101"/>
                  </a:moveTo>
                  <a:cubicBezTo>
                    <a:pt x="8" y="91"/>
                    <a:pt x="0" y="81"/>
                    <a:pt x="3" y="69"/>
                  </a:cubicBezTo>
                  <a:cubicBezTo>
                    <a:pt x="2" y="61"/>
                    <a:pt x="10" y="62"/>
                    <a:pt x="14" y="59"/>
                  </a:cubicBezTo>
                  <a:cubicBezTo>
                    <a:pt x="16" y="58"/>
                    <a:pt x="18" y="58"/>
                    <a:pt x="20" y="57"/>
                  </a:cubicBezTo>
                  <a:cubicBezTo>
                    <a:pt x="37" y="58"/>
                    <a:pt x="45" y="43"/>
                    <a:pt x="57" y="34"/>
                  </a:cubicBezTo>
                  <a:cubicBezTo>
                    <a:pt x="85" y="13"/>
                    <a:pt x="117" y="3"/>
                    <a:pt x="151" y="1"/>
                  </a:cubicBezTo>
                  <a:cubicBezTo>
                    <a:pt x="155" y="0"/>
                    <a:pt x="160" y="1"/>
                    <a:pt x="164" y="1"/>
                  </a:cubicBezTo>
                  <a:cubicBezTo>
                    <a:pt x="169" y="3"/>
                    <a:pt x="173" y="5"/>
                    <a:pt x="175" y="9"/>
                  </a:cubicBezTo>
                  <a:cubicBezTo>
                    <a:pt x="177" y="15"/>
                    <a:pt x="173" y="19"/>
                    <a:pt x="169" y="22"/>
                  </a:cubicBezTo>
                  <a:cubicBezTo>
                    <a:pt x="164" y="26"/>
                    <a:pt x="158" y="27"/>
                    <a:pt x="155" y="33"/>
                  </a:cubicBezTo>
                  <a:cubicBezTo>
                    <a:pt x="150" y="43"/>
                    <a:pt x="139" y="44"/>
                    <a:pt x="131" y="48"/>
                  </a:cubicBezTo>
                  <a:cubicBezTo>
                    <a:pt x="122" y="53"/>
                    <a:pt x="107" y="51"/>
                    <a:pt x="108" y="67"/>
                  </a:cubicBezTo>
                  <a:cubicBezTo>
                    <a:pt x="94" y="82"/>
                    <a:pt x="81" y="97"/>
                    <a:pt x="60" y="104"/>
                  </a:cubicBezTo>
                  <a:cubicBezTo>
                    <a:pt x="51" y="103"/>
                    <a:pt x="41" y="103"/>
                    <a:pt x="31" y="105"/>
                  </a:cubicBezTo>
                  <a:cubicBezTo>
                    <a:pt x="24" y="106"/>
                    <a:pt x="17" y="108"/>
                    <a:pt x="11" y="101"/>
                  </a:cubicBezTo>
                  <a:close/>
                </a:path>
              </a:pathLst>
            </a:custGeom>
            <a:solidFill>
              <a:srgbClr val="DC879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0" name="Google Shape;310;p1"/>
            <p:cNvSpPr/>
            <p:nvPr/>
          </p:nvSpPr>
          <p:spPr>
            <a:xfrm>
              <a:off x="8345488" y="5456238"/>
              <a:ext cx="1000125" cy="354012"/>
            </a:xfrm>
            <a:custGeom>
              <a:rect b="b" l="l" r="r" t="t"/>
              <a:pathLst>
                <a:path extrusionOk="0" h="53" w="150">
                  <a:moveTo>
                    <a:pt x="33" y="6"/>
                  </a:moveTo>
                  <a:cubicBezTo>
                    <a:pt x="44" y="9"/>
                    <a:pt x="55" y="2"/>
                    <a:pt x="66" y="3"/>
                  </a:cubicBezTo>
                  <a:cubicBezTo>
                    <a:pt x="72" y="3"/>
                    <a:pt x="80" y="0"/>
                    <a:pt x="86" y="7"/>
                  </a:cubicBezTo>
                  <a:cubicBezTo>
                    <a:pt x="106" y="15"/>
                    <a:pt x="122" y="31"/>
                    <a:pt x="143" y="37"/>
                  </a:cubicBezTo>
                  <a:cubicBezTo>
                    <a:pt x="147" y="38"/>
                    <a:pt x="150" y="41"/>
                    <a:pt x="150" y="46"/>
                  </a:cubicBezTo>
                  <a:cubicBezTo>
                    <a:pt x="148" y="50"/>
                    <a:pt x="144" y="52"/>
                    <a:pt x="141" y="53"/>
                  </a:cubicBezTo>
                  <a:cubicBezTo>
                    <a:pt x="122" y="52"/>
                    <a:pt x="108" y="41"/>
                    <a:pt x="93" y="31"/>
                  </a:cubicBezTo>
                  <a:cubicBezTo>
                    <a:pt x="79" y="21"/>
                    <a:pt x="65" y="15"/>
                    <a:pt x="47" y="20"/>
                  </a:cubicBezTo>
                  <a:cubicBezTo>
                    <a:pt x="43" y="23"/>
                    <a:pt x="37" y="23"/>
                    <a:pt x="33" y="26"/>
                  </a:cubicBezTo>
                  <a:cubicBezTo>
                    <a:pt x="24" y="28"/>
                    <a:pt x="15" y="29"/>
                    <a:pt x="6" y="31"/>
                  </a:cubicBezTo>
                  <a:cubicBezTo>
                    <a:pt x="2" y="32"/>
                    <a:pt x="0" y="30"/>
                    <a:pt x="1" y="26"/>
                  </a:cubicBezTo>
                  <a:cubicBezTo>
                    <a:pt x="4" y="21"/>
                    <a:pt x="16" y="21"/>
                    <a:pt x="9" y="11"/>
                  </a:cubicBezTo>
                  <a:cubicBezTo>
                    <a:pt x="8" y="10"/>
                    <a:pt x="8" y="9"/>
                    <a:pt x="8" y="8"/>
                  </a:cubicBezTo>
                  <a:cubicBezTo>
                    <a:pt x="8" y="7"/>
                    <a:pt x="9" y="6"/>
                    <a:pt x="9" y="6"/>
                  </a:cubicBezTo>
                  <a:cubicBezTo>
                    <a:pt x="17" y="6"/>
                    <a:pt x="25" y="6"/>
                    <a:pt x="33" y="6"/>
                  </a:cubicBezTo>
                  <a:close/>
                </a:path>
              </a:pathLst>
            </a:custGeom>
            <a:solidFill>
              <a:srgbClr val="BE61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1" name="Google Shape;311;p1"/>
            <p:cNvSpPr/>
            <p:nvPr/>
          </p:nvSpPr>
          <p:spPr>
            <a:xfrm>
              <a:off x="7724775" y="5435600"/>
              <a:ext cx="307975" cy="368300"/>
            </a:xfrm>
            <a:custGeom>
              <a:rect b="b" l="l" r="r" t="t"/>
              <a:pathLst>
                <a:path extrusionOk="0" h="55" w="46">
                  <a:moveTo>
                    <a:pt x="2" y="29"/>
                  </a:moveTo>
                  <a:cubicBezTo>
                    <a:pt x="4" y="7"/>
                    <a:pt x="19" y="0"/>
                    <a:pt x="46" y="10"/>
                  </a:cubicBezTo>
                  <a:cubicBezTo>
                    <a:pt x="36" y="16"/>
                    <a:pt x="20" y="11"/>
                    <a:pt x="16" y="27"/>
                  </a:cubicBezTo>
                  <a:cubicBezTo>
                    <a:pt x="15" y="29"/>
                    <a:pt x="15" y="32"/>
                    <a:pt x="16" y="34"/>
                  </a:cubicBezTo>
                  <a:cubicBezTo>
                    <a:pt x="18" y="37"/>
                    <a:pt x="21" y="36"/>
                    <a:pt x="23" y="34"/>
                  </a:cubicBezTo>
                  <a:cubicBezTo>
                    <a:pt x="39" y="15"/>
                    <a:pt x="36" y="41"/>
                    <a:pt x="44" y="42"/>
                  </a:cubicBezTo>
                  <a:cubicBezTo>
                    <a:pt x="30" y="49"/>
                    <a:pt x="15" y="46"/>
                    <a:pt x="0" y="55"/>
                  </a:cubicBezTo>
                  <a:cubicBezTo>
                    <a:pt x="1" y="44"/>
                    <a:pt x="12" y="37"/>
                    <a:pt x="2" y="29"/>
                  </a:cubicBezTo>
                  <a:close/>
                </a:path>
              </a:pathLst>
            </a:custGeom>
            <a:solidFill>
              <a:srgbClr val="CF7D8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1"/>
            <p:cNvSpPr/>
            <p:nvPr/>
          </p:nvSpPr>
          <p:spPr>
            <a:xfrm>
              <a:off x="7978775" y="5048250"/>
              <a:ext cx="433388" cy="341312"/>
            </a:xfrm>
            <a:custGeom>
              <a:rect b="b" l="l" r="r" t="t"/>
              <a:pathLst>
                <a:path extrusionOk="0" h="51" w="65">
                  <a:moveTo>
                    <a:pt x="64" y="16"/>
                  </a:moveTo>
                  <a:cubicBezTo>
                    <a:pt x="60" y="16"/>
                    <a:pt x="55" y="15"/>
                    <a:pt x="53" y="19"/>
                  </a:cubicBezTo>
                  <a:cubicBezTo>
                    <a:pt x="41" y="47"/>
                    <a:pt x="29" y="51"/>
                    <a:pt x="0" y="35"/>
                  </a:cubicBezTo>
                  <a:cubicBezTo>
                    <a:pt x="0" y="26"/>
                    <a:pt x="1" y="17"/>
                    <a:pt x="12" y="15"/>
                  </a:cubicBezTo>
                  <a:cubicBezTo>
                    <a:pt x="17" y="20"/>
                    <a:pt x="18" y="31"/>
                    <a:pt x="27" y="17"/>
                  </a:cubicBezTo>
                  <a:cubicBezTo>
                    <a:pt x="37" y="0"/>
                    <a:pt x="49" y="1"/>
                    <a:pt x="65" y="14"/>
                  </a:cubicBezTo>
                  <a:cubicBezTo>
                    <a:pt x="64" y="14"/>
                    <a:pt x="64" y="15"/>
                    <a:pt x="64" y="16"/>
                  </a:cubicBezTo>
                  <a:close/>
                </a:path>
              </a:pathLst>
            </a:custGeom>
            <a:solidFill>
              <a:srgbClr val="F1BEC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3" name="Google Shape;313;p1"/>
            <p:cNvSpPr/>
            <p:nvPr/>
          </p:nvSpPr>
          <p:spPr>
            <a:xfrm>
              <a:off x="7899400" y="5630863"/>
              <a:ext cx="485775" cy="347662"/>
            </a:xfrm>
            <a:custGeom>
              <a:rect b="b" l="l" r="r" t="t"/>
              <a:pathLst>
                <a:path extrusionOk="0" h="52" w="73">
                  <a:moveTo>
                    <a:pt x="68" y="0"/>
                  </a:moveTo>
                  <a:cubicBezTo>
                    <a:pt x="69" y="2"/>
                    <a:pt x="71" y="3"/>
                    <a:pt x="73" y="5"/>
                  </a:cubicBezTo>
                  <a:cubicBezTo>
                    <a:pt x="54" y="28"/>
                    <a:pt x="27" y="37"/>
                    <a:pt x="4" y="52"/>
                  </a:cubicBezTo>
                  <a:cubicBezTo>
                    <a:pt x="2" y="51"/>
                    <a:pt x="1" y="49"/>
                    <a:pt x="0" y="48"/>
                  </a:cubicBezTo>
                  <a:cubicBezTo>
                    <a:pt x="20" y="28"/>
                    <a:pt x="49" y="22"/>
                    <a:pt x="68" y="0"/>
                  </a:cubicBezTo>
                  <a:close/>
                </a:path>
              </a:pathLst>
            </a:custGeom>
            <a:solidFill>
              <a:srgbClr val="C8798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4" name="Google Shape;314;p1"/>
            <p:cNvSpPr/>
            <p:nvPr/>
          </p:nvSpPr>
          <p:spPr>
            <a:xfrm>
              <a:off x="7818438" y="5040313"/>
              <a:ext cx="260350" cy="241300"/>
            </a:xfrm>
            <a:custGeom>
              <a:rect b="b" l="l" r="r" t="t"/>
              <a:pathLst>
                <a:path extrusionOk="0" h="36" w="39">
                  <a:moveTo>
                    <a:pt x="36" y="16"/>
                  </a:moveTo>
                  <a:cubicBezTo>
                    <a:pt x="32" y="23"/>
                    <a:pt x="28" y="30"/>
                    <a:pt x="24" y="36"/>
                  </a:cubicBezTo>
                  <a:cubicBezTo>
                    <a:pt x="19" y="34"/>
                    <a:pt x="13" y="31"/>
                    <a:pt x="8" y="29"/>
                  </a:cubicBezTo>
                  <a:cubicBezTo>
                    <a:pt x="0" y="25"/>
                    <a:pt x="0" y="20"/>
                    <a:pt x="8" y="16"/>
                  </a:cubicBezTo>
                  <a:cubicBezTo>
                    <a:pt x="19" y="15"/>
                    <a:pt x="24" y="2"/>
                    <a:pt x="36" y="0"/>
                  </a:cubicBezTo>
                  <a:cubicBezTo>
                    <a:pt x="39" y="6"/>
                    <a:pt x="39" y="11"/>
                    <a:pt x="36" y="16"/>
                  </a:cubicBezTo>
                  <a:close/>
                </a:path>
              </a:pathLst>
            </a:custGeom>
            <a:solidFill>
              <a:srgbClr val="F0BDC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5" name="Google Shape;315;p1"/>
            <p:cNvSpPr/>
            <p:nvPr/>
          </p:nvSpPr>
          <p:spPr>
            <a:xfrm>
              <a:off x="8385175" y="5141913"/>
              <a:ext cx="207963" cy="166687"/>
            </a:xfrm>
            <a:custGeom>
              <a:rect b="b" l="l" r="r" t="t"/>
              <a:pathLst>
                <a:path extrusionOk="0" h="25" w="31">
                  <a:moveTo>
                    <a:pt x="31" y="14"/>
                  </a:moveTo>
                  <a:cubicBezTo>
                    <a:pt x="27" y="16"/>
                    <a:pt x="23" y="19"/>
                    <a:pt x="19" y="21"/>
                  </a:cubicBezTo>
                  <a:cubicBezTo>
                    <a:pt x="2" y="25"/>
                    <a:pt x="0" y="15"/>
                    <a:pt x="3" y="2"/>
                  </a:cubicBezTo>
                  <a:cubicBezTo>
                    <a:pt x="3" y="2"/>
                    <a:pt x="3" y="1"/>
                    <a:pt x="3" y="1"/>
                  </a:cubicBezTo>
                  <a:cubicBezTo>
                    <a:pt x="15" y="0"/>
                    <a:pt x="24" y="4"/>
                    <a:pt x="31" y="14"/>
                  </a:cubicBezTo>
                  <a:close/>
                </a:path>
              </a:pathLst>
            </a:custGeom>
            <a:solidFill>
              <a:srgbClr val="F2B6B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6" name="Google Shape;316;p1"/>
            <p:cNvSpPr/>
            <p:nvPr/>
          </p:nvSpPr>
          <p:spPr>
            <a:xfrm>
              <a:off x="8191500" y="5422900"/>
              <a:ext cx="214313" cy="112712"/>
            </a:xfrm>
            <a:custGeom>
              <a:rect b="b" l="l" r="r" t="t"/>
              <a:pathLst>
                <a:path extrusionOk="0" h="17" w="32">
                  <a:moveTo>
                    <a:pt x="32" y="11"/>
                  </a:moveTo>
                  <a:cubicBezTo>
                    <a:pt x="32" y="13"/>
                    <a:pt x="32" y="14"/>
                    <a:pt x="32" y="16"/>
                  </a:cubicBezTo>
                  <a:cubicBezTo>
                    <a:pt x="18" y="17"/>
                    <a:pt x="10" y="6"/>
                    <a:pt x="0" y="0"/>
                  </a:cubicBezTo>
                  <a:cubicBezTo>
                    <a:pt x="12" y="1"/>
                    <a:pt x="23" y="3"/>
                    <a:pt x="32" y="11"/>
                  </a:cubicBezTo>
                  <a:close/>
                </a:path>
              </a:pathLst>
            </a:custGeom>
            <a:solidFill>
              <a:srgbClr val="DC879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7" name="Google Shape;317;p1"/>
            <p:cNvSpPr/>
            <p:nvPr/>
          </p:nvSpPr>
          <p:spPr>
            <a:xfrm>
              <a:off x="7645400" y="4049713"/>
              <a:ext cx="1106488" cy="904875"/>
            </a:xfrm>
            <a:custGeom>
              <a:rect b="b" l="l" r="r" t="t"/>
              <a:pathLst>
                <a:path extrusionOk="0" h="135" w="166">
                  <a:moveTo>
                    <a:pt x="126" y="5"/>
                  </a:moveTo>
                  <a:cubicBezTo>
                    <a:pt x="130" y="3"/>
                    <a:pt x="134" y="1"/>
                    <a:pt x="138" y="0"/>
                  </a:cubicBezTo>
                  <a:cubicBezTo>
                    <a:pt x="149" y="0"/>
                    <a:pt x="161" y="1"/>
                    <a:pt x="164" y="15"/>
                  </a:cubicBezTo>
                  <a:cubicBezTo>
                    <a:pt x="166" y="28"/>
                    <a:pt x="161" y="40"/>
                    <a:pt x="150" y="48"/>
                  </a:cubicBezTo>
                  <a:cubicBezTo>
                    <a:pt x="146" y="52"/>
                    <a:pt x="140" y="53"/>
                    <a:pt x="134" y="56"/>
                  </a:cubicBezTo>
                  <a:cubicBezTo>
                    <a:pt x="131" y="58"/>
                    <a:pt x="127" y="60"/>
                    <a:pt x="123" y="57"/>
                  </a:cubicBezTo>
                  <a:cubicBezTo>
                    <a:pt x="121" y="57"/>
                    <a:pt x="120" y="56"/>
                    <a:pt x="119" y="57"/>
                  </a:cubicBezTo>
                  <a:cubicBezTo>
                    <a:pt x="98" y="75"/>
                    <a:pt x="69" y="81"/>
                    <a:pt x="53" y="105"/>
                  </a:cubicBezTo>
                  <a:cubicBezTo>
                    <a:pt x="46" y="116"/>
                    <a:pt x="35" y="124"/>
                    <a:pt x="22" y="129"/>
                  </a:cubicBezTo>
                  <a:cubicBezTo>
                    <a:pt x="16" y="131"/>
                    <a:pt x="10" y="135"/>
                    <a:pt x="5" y="128"/>
                  </a:cubicBezTo>
                  <a:cubicBezTo>
                    <a:pt x="0" y="121"/>
                    <a:pt x="3" y="114"/>
                    <a:pt x="8" y="108"/>
                  </a:cubicBezTo>
                  <a:cubicBezTo>
                    <a:pt x="30" y="87"/>
                    <a:pt x="45" y="60"/>
                    <a:pt x="72" y="44"/>
                  </a:cubicBezTo>
                  <a:cubicBezTo>
                    <a:pt x="75" y="43"/>
                    <a:pt x="76" y="39"/>
                    <a:pt x="78" y="36"/>
                  </a:cubicBezTo>
                  <a:cubicBezTo>
                    <a:pt x="79" y="35"/>
                    <a:pt x="81" y="33"/>
                    <a:pt x="82" y="32"/>
                  </a:cubicBezTo>
                  <a:cubicBezTo>
                    <a:pt x="97" y="24"/>
                    <a:pt x="113" y="17"/>
                    <a:pt x="126" y="5"/>
                  </a:cubicBezTo>
                  <a:close/>
                </a:path>
              </a:pathLst>
            </a:custGeom>
            <a:solidFill>
              <a:srgbClr val="FAE0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8" name="Google Shape;318;p1"/>
            <p:cNvSpPr/>
            <p:nvPr/>
          </p:nvSpPr>
          <p:spPr>
            <a:xfrm>
              <a:off x="8105775" y="4505325"/>
              <a:ext cx="527050" cy="401637"/>
            </a:xfrm>
            <a:custGeom>
              <a:rect b="b" l="l" r="r" t="t"/>
              <a:pathLst>
                <a:path extrusionOk="0" h="60" w="79">
                  <a:moveTo>
                    <a:pt x="21" y="53"/>
                  </a:moveTo>
                  <a:cubicBezTo>
                    <a:pt x="14" y="55"/>
                    <a:pt x="8" y="58"/>
                    <a:pt x="1" y="60"/>
                  </a:cubicBezTo>
                  <a:cubicBezTo>
                    <a:pt x="0" y="45"/>
                    <a:pt x="2" y="34"/>
                    <a:pt x="21" y="30"/>
                  </a:cubicBezTo>
                  <a:cubicBezTo>
                    <a:pt x="34" y="27"/>
                    <a:pt x="44" y="15"/>
                    <a:pt x="48" y="0"/>
                  </a:cubicBezTo>
                  <a:cubicBezTo>
                    <a:pt x="52" y="2"/>
                    <a:pt x="53" y="6"/>
                    <a:pt x="54" y="10"/>
                  </a:cubicBezTo>
                  <a:cubicBezTo>
                    <a:pt x="55" y="18"/>
                    <a:pt x="61" y="24"/>
                    <a:pt x="67" y="30"/>
                  </a:cubicBezTo>
                  <a:cubicBezTo>
                    <a:pt x="79" y="40"/>
                    <a:pt x="76" y="47"/>
                    <a:pt x="63" y="52"/>
                  </a:cubicBezTo>
                  <a:cubicBezTo>
                    <a:pt x="49" y="54"/>
                    <a:pt x="35" y="58"/>
                    <a:pt x="21" y="53"/>
                  </a:cubicBezTo>
                  <a:close/>
                </a:path>
              </a:pathLst>
            </a:custGeom>
            <a:solidFill>
              <a:srgbClr val="EDACB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9" name="Google Shape;319;p1"/>
            <p:cNvSpPr/>
            <p:nvPr/>
          </p:nvSpPr>
          <p:spPr>
            <a:xfrm>
              <a:off x="8426450" y="4378325"/>
              <a:ext cx="192088" cy="207962"/>
            </a:xfrm>
            <a:custGeom>
              <a:rect b="b" l="l" r="r" t="t"/>
              <a:pathLst>
                <a:path extrusionOk="0" h="31" w="29">
                  <a:moveTo>
                    <a:pt x="1" y="31"/>
                  </a:moveTo>
                  <a:cubicBezTo>
                    <a:pt x="1" y="27"/>
                    <a:pt x="1" y="23"/>
                    <a:pt x="0" y="19"/>
                  </a:cubicBezTo>
                  <a:cubicBezTo>
                    <a:pt x="2" y="16"/>
                    <a:pt x="4" y="12"/>
                    <a:pt x="6" y="8"/>
                  </a:cubicBezTo>
                  <a:cubicBezTo>
                    <a:pt x="9" y="8"/>
                    <a:pt x="12" y="7"/>
                    <a:pt x="13" y="4"/>
                  </a:cubicBezTo>
                  <a:cubicBezTo>
                    <a:pt x="18" y="0"/>
                    <a:pt x="23" y="2"/>
                    <a:pt x="28" y="2"/>
                  </a:cubicBezTo>
                  <a:cubicBezTo>
                    <a:pt x="29" y="16"/>
                    <a:pt x="19" y="26"/>
                    <a:pt x="1" y="31"/>
                  </a:cubicBezTo>
                  <a:close/>
                </a:path>
              </a:pathLst>
            </a:custGeom>
            <a:solidFill>
              <a:srgbClr val="AC596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0" name="Google Shape;320;p1"/>
            <p:cNvSpPr/>
            <p:nvPr/>
          </p:nvSpPr>
          <p:spPr>
            <a:xfrm>
              <a:off x="8399463" y="5951538"/>
              <a:ext cx="285750" cy="241300"/>
            </a:xfrm>
            <a:custGeom>
              <a:rect b="b" l="l" r="r" t="t"/>
              <a:pathLst>
                <a:path extrusionOk="0" h="36" w="43">
                  <a:moveTo>
                    <a:pt x="33" y="0"/>
                  </a:moveTo>
                  <a:cubicBezTo>
                    <a:pt x="36" y="0"/>
                    <a:pt x="40" y="1"/>
                    <a:pt x="41" y="4"/>
                  </a:cubicBezTo>
                  <a:cubicBezTo>
                    <a:pt x="41" y="7"/>
                    <a:pt x="39" y="9"/>
                    <a:pt x="40" y="12"/>
                  </a:cubicBezTo>
                  <a:cubicBezTo>
                    <a:pt x="43" y="31"/>
                    <a:pt x="31" y="36"/>
                    <a:pt x="15" y="34"/>
                  </a:cubicBezTo>
                  <a:cubicBezTo>
                    <a:pt x="13" y="34"/>
                    <a:pt x="11" y="35"/>
                    <a:pt x="10" y="36"/>
                  </a:cubicBezTo>
                  <a:cubicBezTo>
                    <a:pt x="8" y="36"/>
                    <a:pt x="6" y="36"/>
                    <a:pt x="4" y="36"/>
                  </a:cubicBezTo>
                  <a:cubicBezTo>
                    <a:pt x="0" y="14"/>
                    <a:pt x="7" y="6"/>
                    <a:pt x="33" y="0"/>
                  </a:cubicBezTo>
                  <a:close/>
                </a:path>
              </a:pathLst>
            </a:custGeom>
            <a:solidFill>
              <a:srgbClr val="C3788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1" name="Google Shape;321;p1"/>
            <p:cNvSpPr/>
            <p:nvPr/>
          </p:nvSpPr>
          <p:spPr>
            <a:xfrm>
              <a:off x="10199688" y="5235575"/>
              <a:ext cx="1187450" cy="830262"/>
            </a:xfrm>
            <a:custGeom>
              <a:rect b="b" l="l" r="r" t="t"/>
              <a:pathLst>
                <a:path extrusionOk="0" h="124" w="178">
                  <a:moveTo>
                    <a:pt x="175" y="51"/>
                  </a:moveTo>
                  <a:cubicBezTo>
                    <a:pt x="176" y="52"/>
                    <a:pt x="177" y="54"/>
                    <a:pt x="178" y="56"/>
                  </a:cubicBezTo>
                  <a:cubicBezTo>
                    <a:pt x="167" y="66"/>
                    <a:pt x="155" y="75"/>
                    <a:pt x="145" y="86"/>
                  </a:cubicBezTo>
                  <a:cubicBezTo>
                    <a:pt x="136" y="95"/>
                    <a:pt x="132" y="102"/>
                    <a:pt x="149" y="104"/>
                  </a:cubicBezTo>
                  <a:cubicBezTo>
                    <a:pt x="153" y="104"/>
                    <a:pt x="156" y="105"/>
                    <a:pt x="158" y="108"/>
                  </a:cubicBezTo>
                  <a:cubicBezTo>
                    <a:pt x="165" y="120"/>
                    <a:pt x="157" y="123"/>
                    <a:pt x="147" y="124"/>
                  </a:cubicBezTo>
                  <a:cubicBezTo>
                    <a:pt x="128" y="122"/>
                    <a:pt x="111" y="116"/>
                    <a:pt x="93" y="110"/>
                  </a:cubicBezTo>
                  <a:cubicBezTo>
                    <a:pt x="84" y="101"/>
                    <a:pt x="91" y="96"/>
                    <a:pt x="98" y="92"/>
                  </a:cubicBezTo>
                  <a:cubicBezTo>
                    <a:pt x="107" y="88"/>
                    <a:pt x="116" y="83"/>
                    <a:pt x="124" y="78"/>
                  </a:cubicBezTo>
                  <a:cubicBezTo>
                    <a:pt x="108" y="85"/>
                    <a:pt x="94" y="96"/>
                    <a:pt x="78" y="104"/>
                  </a:cubicBezTo>
                  <a:cubicBezTo>
                    <a:pt x="63" y="109"/>
                    <a:pt x="49" y="109"/>
                    <a:pt x="34" y="103"/>
                  </a:cubicBezTo>
                  <a:cubicBezTo>
                    <a:pt x="32" y="103"/>
                    <a:pt x="30" y="102"/>
                    <a:pt x="28" y="100"/>
                  </a:cubicBezTo>
                  <a:cubicBezTo>
                    <a:pt x="24" y="97"/>
                    <a:pt x="21" y="92"/>
                    <a:pt x="15" y="89"/>
                  </a:cubicBezTo>
                  <a:cubicBezTo>
                    <a:pt x="1" y="80"/>
                    <a:pt x="0" y="73"/>
                    <a:pt x="11" y="63"/>
                  </a:cubicBezTo>
                  <a:cubicBezTo>
                    <a:pt x="20" y="55"/>
                    <a:pt x="27" y="45"/>
                    <a:pt x="39" y="41"/>
                  </a:cubicBezTo>
                  <a:cubicBezTo>
                    <a:pt x="44" y="40"/>
                    <a:pt x="48" y="42"/>
                    <a:pt x="52" y="46"/>
                  </a:cubicBezTo>
                  <a:cubicBezTo>
                    <a:pt x="53" y="50"/>
                    <a:pt x="51" y="54"/>
                    <a:pt x="49" y="57"/>
                  </a:cubicBezTo>
                  <a:cubicBezTo>
                    <a:pt x="48" y="61"/>
                    <a:pt x="46" y="65"/>
                    <a:pt x="50" y="68"/>
                  </a:cubicBezTo>
                  <a:cubicBezTo>
                    <a:pt x="54" y="71"/>
                    <a:pt x="60" y="71"/>
                    <a:pt x="65" y="70"/>
                  </a:cubicBezTo>
                  <a:cubicBezTo>
                    <a:pt x="70" y="68"/>
                    <a:pt x="71" y="64"/>
                    <a:pt x="70" y="59"/>
                  </a:cubicBezTo>
                  <a:cubicBezTo>
                    <a:pt x="69" y="54"/>
                    <a:pt x="67" y="49"/>
                    <a:pt x="72" y="45"/>
                  </a:cubicBezTo>
                  <a:cubicBezTo>
                    <a:pt x="83" y="41"/>
                    <a:pt x="92" y="42"/>
                    <a:pt x="100" y="51"/>
                  </a:cubicBezTo>
                  <a:cubicBezTo>
                    <a:pt x="104" y="56"/>
                    <a:pt x="106" y="63"/>
                    <a:pt x="114" y="60"/>
                  </a:cubicBezTo>
                  <a:cubicBezTo>
                    <a:pt x="121" y="58"/>
                    <a:pt x="122" y="52"/>
                    <a:pt x="121" y="46"/>
                  </a:cubicBezTo>
                  <a:cubicBezTo>
                    <a:pt x="119" y="36"/>
                    <a:pt x="116" y="26"/>
                    <a:pt x="125" y="18"/>
                  </a:cubicBezTo>
                  <a:cubicBezTo>
                    <a:pt x="134" y="13"/>
                    <a:pt x="144" y="0"/>
                    <a:pt x="154" y="8"/>
                  </a:cubicBezTo>
                  <a:cubicBezTo>
                    <a:pt x="165" y="17"/>
                    <a:pt x="156" y="30"/>
                    <a:pt x="154" y="41"/>
                  </a:cubicBezTo>
                  <a:cubicBezTo>
                    <a:pt x="153" y="43"/>
                    <a:pt x="152" y="45"/>
                    <a:pt x="153" y="48"/>
                  </a:cubicBezTo>
                  <a:cubicBezTo>
                    <a:pt x="160" y="49"/>
                    <a:pt x="168" y="45"/>
                    <a:pt x="175" y="51"/>
                  </a:cubicBezTo>
                  <a:close/>
                </a:path>
              </a:pathLst>
            </a:custGeom>
            <a:solidFill>
              <a:srgbClr val="ECA8B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2" name="Google Shape;322;p1"/>
            <p:cNvSpPr/>
            <p:nvPr/>
          </p:nvSpPr>
          <p:spPr>
            <a:xfrm>
              <a:off x="8645525" y="5522913"/>
              <a:ext cx="1054100" cy="669925"/>
            </a:xfrm>
            <a:custGeom>
              <a:rect b="b" l="l" r="r" t="t"/>
              <a:pathLst>
                <a:path extrusionOk="0" h="100" w="158">
                  <a:moveTo>
                    <a:pt x="0" y="8"/>
                  </a:moveTo>
                  <a:cubicBezTo>
                    <a:pt x="17" y="0"/>
                    <a:pt x="33" y="3"/>
                    <a:pt x="48" y="14"/>
                  </a:cubicBezTo>
                  <a:cubicBezTo>
                    <a:pt x="63" y="26"/>
                    <a:pt x="78" y="36"/>
                    <a:pt x="96" y="40"/>
                  </a:cubicBezTo>
                  <a:cubicBezTo>
                    <a:pt x="113" y="42"/>
                    <a:pt x="130" y="42"/>
                    <a:pt x="146" y="52"/>
                  </a:cubicBezTo>
                  <a:cubicBezTo>
                    <a:pt x="151" y="57"/>
                    <a:pt x="157" y="60"/>
                    <a:pt x="158" y="68"/>
                  </a:cubicBezTo>
                  <a:cubicBezTo>
                    <a:pt x="155" y="79"/>
                    <a:pt x="147" y="84"/>
                    <a:pt x="137" y="87"/>
                  </a:cubicBezTo>
                  <a:cubicBezTo>
                    <a:pt x="130" y="90"/>
                    <a:pt x="125" y="94"/>
                    <a:pt x="120" y="100"/>
                  </a:cubicBezTo>
                  <a:cubicBezTo>
                    <a:pt x="83" y="100"/>
                    <a:pt x="45" y="100"/>
                    <a:pt x="8" y="100"/>
                  </a:cubicBezTo>
                  <a:cubicBezTo>
                    <a:pt x="2" y="92"/>
                    <a:pt x="3" y="84"/>
                    <a:pt x="5" y="75"/>
                  </a:cubicBezTo>
                  <a:cubicBezTo>
                    <a:pt x="9" y="69"/>
                    <a:pt x="13" y="72"/>
                    <a:pt x="15" y="77"/>
                  </a:cubicBezTo>
                  <a:cubicBezTo>
                    <a:pt x="22" y="96"/>
                    <a:pt x="33" y="88"/>
                    <a:pt x="42" y="80"/>
                  </a:cubicBezTo>
                  <a:cubicBezTo>
                    <a:pt x="51" y="73"/>
                    <a:pt x="59" y="64"/>
                    <a:pt x="71" y="61"/>
                  </a:cubicBezTo>
                  <a:cubicBezTo>
                    <a:pt x="80" y="58"/>
                    <a:pt x="78" y="53"/>
                    <a:pt x="72" y="48"/>
                  </a:cubicBezTo>
                  <a:cubicBezTo>
                    <a:pt x="69" y="46"/>
                    <a:pt x="67" y="43"/>
                    <a:pt x="64" y="43"/>
                  </a:cubicBezTo>
                  <a:cubicBezTo>
                    <a:pt x="45" y="37"/>
                    <a:pt x="31" y="24"/>
                    <a:pt x="16" y="12"/>
                  </a:cubicBezTo>
                  <a:cubicBezTo>
                    <a:pt x="16" y="12"/>
                    <a:pt x="16" y="12"/>
                    <a:pt x="16" y="12"/>
                  </a:cubicBezTo>
                  <a:cubicBezTo>
                    <a:pt x="11" y="8"/>
                    <a:pt x="4" y="14"/>
                    <a:pt x="0" y="8"/>
                  </a:cubicBezTo>
                  <a:close/>
                </a:path>
              </a:pathLst>
            </a:custGeom>
            <a:solidFill>
              <a:srgbClr val="DA848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3" name="Google Shape;323;p1"/>
            <p:cNvSpPr/>
            <p:nvPr/>
          </p:nvSpPr>
          <p:spPr>
            <a:xfrm>
              <a:off x="9766300" y="5818188"/>
              <a:ext cx="681038" cy="374650"/>
            </a:xfrm>
            <a:custGeom>
              <a:rect b="b" l="l" r="r" t="t"/>
              <a:pathLst>
                <a:path extrusionOk="0" h="56" w="102">
                  <a:moveTo>
                    <a:pt x="68" y="56"/>
                  </a:moveTo>
                  <a:cubicBezTo>
                    <a:pt x="51" y="56"/>
                    <a:pt x="33" y="56"/>
                    <a:pt x="16" y="56"/>
                  </a:cubicBezTo>
                  <a:cubicBezTo>
                    <a:pt x="0" y="34"/>
                    <a:pt x="6" y="15"/>
                    <a:pt x="31" y="12"/>
                  </a:cubicBezTo>
                  <a:cubicBezTo>
                    <a:pt x="44" y="11"/>
                    <a:pt x="55" y="6"/>
                    <a:pt x="66" y="1"/>
                  </a:cubicBezTo>
                  <a:cubicBezTo>
                    <a:pt x="75" y="0"/>
                    <a:pt x="83" y="1"/>
                    <a:pt x="89" y="8"/>
                  </a:cubicBezTo>
                  <a:cubicBezTo>
                    <a:pt x="93" y="15"/>
                    <a:pt x="102" y="22"/>
                    <a:pt x="91" y="30"/>
                  </a:cubicBezTo>
                  <a:cubicBezTo>
                    <a:pt x="86" y="35"/>
                    <a:pt x="79" y="39"/>
                    <a:pt x="75" y="46"/>
                  </a:cubicBezTo>
                  <a:cubicBezTo>
                    <a:pt x="73" y="49"/>
                    <a:pt x="71" y="53"/>
                    <a:pt x="68" y="56"/>
                  </a:cubicBezTo>
                  <a:close/>
                </a:path>
              </a:pathLst>
            </a:custGeom>
            <a:solidFill>
              <a:srgbClr val="F9E0E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4" name="Google Shape;324;p1"/>
            <p:cNvSpPr/>
            <p:nvPr/>
          </p:nvSpPr>
          <p:spPr>
            <a:xfrm>
              <a:off x="10487025" y="5897563"/>
              <a:ext cx="581025" cy="295275"/>
            </a:xfrm>
            <a:custGeom>
              <a:rect b="b" l="l" r="r" t="t"/>
              <a:pathLst>
                <a:path extrusionOk="0" h="44" w="87">
                  <a:moveTo>
                    <a:pt x="87" y="44"/>
                  </a:moveTo>
                  <a:cubicBezTo>
                    <a:pt x="61" y="44"/>
                    <a:pt x="34" y="44"/>
                    <a:pt x="8" y="44"/>
                  </a:cubicBezTo>
                  <a:cubicBezTo>
                    <a:pt x="0" y="35"/>
                    <a:pt x="2" y="24"/>
                    <a:pt x="5" y="14"/>
                  </a:cubicBezTo>
                  <a:cubicBezTo>
                    <a:pt x="21" y="0"/>
                    <a:pt x="37" y="6"/>
                    <a:pt x="52" y="15"/>
                  </a:cubicBezTo>
                  <a:cubicBezTo>
                    <a:pt x="63" y="26"/>
                    <a:pt x="83" y="25"/>
                    <a:pt x="87" y="44"/>
                  </a:cubicBezTo>
                  <a:close/>
                </a:path>
              </a:pathLst>
            </a:custGeom>
            <a:solidFill>
              <a:srgbClr val="F6CBD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5" name="Google Shape;325;p1"/>
            <p:cNvSpPr/>
            <p:nvPr/>
          </p:nvSpPr>
          <p:spPr>
            <a:xfrm>
              <a:off x="11041063" y="5610225"/>
              <a:ext cx="346075" cy="347662"/>
            </a:xfrm>
            <a:custGeom>
              <a:rect b="b" l="l" r="r" t="t"/>
              <a:pathLst>
                <a:path extrusionOk="0" h="52" w="52">
                  <a:moveTo>
                    <a:pt x="29" y="52"/>
                  </a:moveTo>
                  <a:cubicBezTo>
                    <a:pt x="23" y="51"/>
                    <a:pt x="17" y="52"/>
                    <a:pt x="11" y="51"/>
                  </a:cubicBezTo>
                  <a:cubicBezTo>
                    <a:pt x="3" y="49"/>
                    <a:pt x="0" y="43"/>
                    <a:pt x="6" y="36"/>
                  </a:cubicBezTo>
                  <a:cubicBezTo>
                    <a:pt x="21" y="23"/>
                    <a:pt x="31" y="4"/>
                    <a:pt x="52" y="0"/>
                  </a:cubicBezTo>
                  <a:cubicBezTo>
                    <a:pt x="52" y="11"/>
                    <a:pt x="52" y="23"/>
                    <a:pt x="52" y="35"/>
                  </a:cubicBezTo>
                  <a:cubicBezTo>
                    <a:pt x="47" y="44"/>
                    <a:pt x="41" y="52"/>
                    <a:pt x="29" y="52"/>
                  </a:cubicBezTo>
                  <a:close/>
                </a:path>
              </a:pathLst>
            </a:custGeom>
            <a:solidFill>
              <a:srgbClr val="F2C4C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6" name="Google Shape;326;p1"/>
            <p:cNvSpPr/>
            <p:nvPr/>
          </p:nvSpPr>
          <p:spPr>
            <a:xfrm>
              <a:off x="10407650" y="5897563"/>
              <a:ext cx="1006475" cy="301625"/>
            </a:xfrm>
            <a:custGeom>
              <a:rect b="b" l="l" r="r" t="t"/>
              <a:pathLst>
                <a:path extrusionOk="0" h="45" w="151">
                  <a:moveTo>
                    <a:pt x="64" y="21"/>
                  </a:moveTo>
                  <a:cubicBezTo>
                    <a:pt x="50" y="13"/>
                    <a:pt x="37" y="4"/>
                    <a:pt x="20" y="12"/>
                  </a:cubicBezTo>
                  <a:cubicBezTo>
                    <a:pt x="10" y="14"/>
                    <a:pt x="2" y="12"/>
                    <a:pt x="0" y="0"/>
                  </a:cubicBezTo>
                  <a:cubicBezTo>
                    <a:pt x="16" y="3"/>
                    <a:pt x="32" y="6"/>
                    <a:pt x="48" y="1"/>
                  </a:cubicBezTo>
                  <a:cubicBezTo>
                    <a:pt x="53" y="2"/>
                    <a:pt x="57" y="4"/>
                    <a:pt x="61" y="8"/>
                  </a:cubicBezTo>
                  <a:cubicBezTo>
                    <a:pt x="79" y="12"/>
                    <a:pt x="97" y="16"/>
                    <a:pt x="116" y="21"/>
                  </a:cubicBezTo>
                  <a:cubicBezTo>
                    <a:pt x="131" y="30"/>
                    <a:pt x="137" y="14"/>
                    <a:pt x="147" y="9"/>
                  </a:cubicBezTo>
                  <a:cubicBezTo>
                    <a:pt x="148" y="19"/>
                    <a:pt x="151" y="29"/>
                    <a:pt x="140" y="36"/>
                  </a:cubicBezTo>
                  <a:cubicBezTo>
                    <a:pt x="124" y="45"/>
                    <a:pt x="108" y="37"/>
                    <a:pt x="93" y="32"/>
                  </a:cubicBezTo>
                  <a:cubicBezTo>
                    <a:pt x="84" y="28"/>
                    <a:pt x="74" y="24"/>
                    <a:pt x="64" y="21"/>
                  </a:cubicBezTo>
                  <a:close/>
                </a:path>
              </a:pathLst>
            </a:custGeom>
            <a:solidFill>
              <a:srgbClr val="C46C7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7" name="Google Shape;327;p1"/>
            <p:cNvSpPr/>
            <p:nvPr/>
          </p:nvSpPr>
          <p:spPr>
            <a:xfrm>
              <a:off x="11014075" y="5175250"/>
              <a:ext cx="360363" cy="468312"/>
            </a:xfrm>
            <a:custGeom>
              <a:rect b="b" l="l" r="r" t="t"/>
              <a:pathLst>
                <a:path extrusionOk="0" h="70" w="54">
                  <a:moveTo>
                    <a:pt x="53" y="60"/>
                  </a:moveTo>
                  <a:cubicBezTo>
                    <a:pt x="42" y="59"/>
                    <a:pt x="33" y="61"/>
                    <a:pt x="24" y="70"/>
                  </a:cubicBezTo>
                  <a:cubicBezTo>
                    <a:pt x="22" y="56"/>
                    <a:pt x="28" y="48"/>
                    <a:pt x="30" y="38"/>
                  </a:cubicBezTo>
                  <a:cubicBezTo>
                    <a:pt x="32" y="32"/>
                    <a:pt x="36" y="24"/>
                    <a:pt x="31" y="19"/>
                  </a:cubicBezTo>
                  <a:cubicBezTo>
                    <a:pt x="26" y="14"/>
                    <a:pt x="22" y="24"/>
                    <a:pt x="16" y="25"/>
                  </a:cubicBezTo>
                  <a:cubicBezTo>
                    <a:pt x="12" y="26"/>
                    <a:pt x="9" y="27"/>
                    <a:pt x="5" y="29"/>
                  </a:cubicBezTo>
                  <a:cubicBezTo>
                    <a:pt x="2" y="28"/>
                    <a:pt x="0" y="26"/>
                    <a:pt x="0" y="23"/>
                  </a:cubicBezTo>
                  <a:cubicBezTo>
                    <a:pt x="11" y="13"/>
                    <a:pt x="20" y="0"/>
                    <a:pt x="37" y="1"/>
                  </a:cubicBezTo>
                  <a:cubicBezTo>
                    <a:pt x="39" y="6"/>
                    <a:pt x="44" y="8"/>
                    <a:pt x="50" y="9"/>
                  </a:cubicBezTo>
                  <a:cubicBezTo>
                    <a:pt x="54" y="15"/>
                    <a:pt x="52" y="22"/>
                    <a:pt x="50" y="28"/>
                  </a:cubicBezTo>
                  <a:cubicBezTo>
                    <a:pt x="46" y="37"/>
                    <a:pt x="47" y="45"/>
                    <a:pt x="53" y="53"/>
                  </a:cubicBezTo>
                  <a:cubicBezTo>
                    <a:pt x="53" y="55"/>
                    <a:pt x="53" y="58"/>
                    <a:pt x="53" y="60"/>
                  </a:cubicBezTo>
                  <a:close/>
                </a:path>
              </a:pathLst>
            </a:custGeom>
            <a:solidFill>
              <a:srgbClr val="C2677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8" name="Google Shape;328;p1"/>
            <p:cNvSpPr/>
            <p:nvPr/>
          </p:nvSpPr>
          <p:spPr>
            <a:xfrm>
              <a:off x="9739313" y="5783263"/>
              <a:ext cx="481013" cy="409575"/>
            </a:xfrm>
            <a:custGeom>
              <a:rect b="b" l="l" r="r" t="t"/>
              <a:pathLst>
                <a:path extrusionOk="0" h="61" w="72">
                  <a:moveTo>
                    <a:pt x="72" y="9"/>
                  </a:moveTo>
                  <a:cubicBezTo>
                    <a:pt x="61" y="16"/>
                    <a:pt x="51" y="22"/>
                    <a:pt x="36" y="22"/>
                  </a:cubicBezTo>
                  <a:cubicBezTo>
                    <a:pt x="15" y="22"/>
                    <a:pt x="13" y="30"/>
                    <a:pt x="20" y="61"/>
                  </a:cubicBezTo>
                  <a:cubicBezTo>
                    <a:pt x="16" y="61"/>
                    <a:pt x="13" y="61"/>
                    <a:pt x="9" y="61"/>
                  </a:cubicBezTo>
                  <a:cubicBezTo>
                    <a:pt x="1" y="54"/>
                    <a:pt x="2" y="43"/>
                    <a:pt x="0" y="34"/>
                  </a:cubicBezTo>
                  <a:cubicBezTo>
                    <a:pt x="3" y="19"/>
                    <a:pt x="16" y="14"/>
                    <a:pt x="26" y="6"/>
                  </a:cubicBezTo>
                  <a:cubicBezTo>
                    <a:pt x="36" y="3"/>
                    <a:pt x="46" y="3"/>
                    <a:pt x="57" y="1"/>
                  </a:cubicBezTo>
                  <a:cubicBezTo>
                    <a:pt x="63" y="0"/>
                    <a:pt x="70" y="0"/>
                    <a:pt x="72" y="9"/>
                  </a:cubicBezTo>
                  <a:close/>
                </a:path>
              </a:pathLst>
            </a:custGeom>
            <a:solidFill>
              <a:srgbClr val="F0B3B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9" name="Google Shape;329;p1"/>
            <p:cNvSpPr/>
            <p:nvPr/>
          </p:nvSpPr>
          <p:spPr>
            <a:xfrm>
              <a:off x="9432925" y="5984875"/>
              <a:ext cx="373063" cy="207962"/>
            </a:xfrm>
            <a:custGeom>
              <a:rect b="b" l="l" r="r" t="t"/>
              <a:pathLst>
                <a:path extrusionOk="0" h="31" w="56">
                  <a:moveTo>
                    <a:pt x="2" y="31"/>
                  </a:moveTo>
                  <a:cubicBezTo>
                    <a:pt x="3" y="24"/>
                    <a:pt x="0" y="16"/>
                    <a:pt x="10" y="16"/>
                  </a:cubicBezTo>
                  <a:cubicBezTo>
                    <a:pt x="23" y="16"/>
                    <a:pt x="30" y="7"/>
                    <a:pt x="38" y="0"/>
                  </a:cubicBezTo>
                  <a:cubicBezTo>
                    <a:pt x="50" y="7"/>
                    <a:pt x="56" y="16"/>
                    <a:pt x="42" y="27"/>
                  </a:cubicBezTo>
                  <a:cubicBezTo>
                    <a:pt x="28" y="28"/>
                    <a:pt x="15" y="29"/>
                    <a:pt x="2" y="31"/>
                  </a:cubicBezTo>
                  <a:close/>
                </a:path>
              </a:pathLst>
            </a:custGeom>
            <a:solidFill>
              <a:srgbClr val="E99AA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0" name="Google Shape;330;p1"/>
            <p:cNvSpPr/>
            <p:nvPr/>
          </p:nvSpPr>
          <p:spPr>
            <a:xfrm>
              <a:off x="10834688" y="6030913"/>
              <a:ext cx="539750" cy="161925"/>
            </a:xfrm>
            <a:custGeom>
              <a:rect b="b" l="l" r="r" t="t"/>
              <a:pathLst>
                <a:path extrusionOk="0" h="24" w="81">
                  <a:moveTo>
                    <a:pt x="0" y="1"/>
                  </a:moveTo>
                  <a:cubicBezTo>
                    <a:pt x="21" y="0"/>
                    <a:pt x="38" y="13"/>
                    <a:pt x="59" y="15"/>
                  </a:cubicBezTo>
                  <a:cubicBezTo>
                    <a:pt x="64" y="15"/>
                    <a:pt x="70" y="17"/>
                    <a:pt x="76" y="16"/>
                  </a:cubicBezTo>
                  <a:cubicBezTo>
                    <a:pt x="81" y="22"/>
                    <a:pt x="78" y="24"/>
                    <a:pt x="72" y="24"/>
                  </a:cubicBezTo>
                  <a:cubicBezTo>
                    <a:pt x="60" y="24"/>
                    <a:pt x="48" y="24"/>
                    <a:pt x="35" y="24"/>
                  </a:cubicBezTo>
                  <a:cubicBezTo>
                    <a:pt x="26" y="13"/>
                    <a:pt x="11" y="9"/>
                    <a:pt x="0" y="1"/>
                  </a:cubicBezTo>
                  <a:close/>
                </a:path>
              </a:pathLst>
            </a:custGeom>
            <a:solidFill>
              <a:srgbClr val="F0B6C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1" name="Google Shape;331;p1"/>
            <p:cNvSpPr/>
            <p:nvPr/>
          </p:nvSpPr>
          <p:spPr>
            <a:xfrm>
              <a:off x="10326688" y="5884863"/>
              <a:ext cx="214313" cy="307975"/>
            </a:xfrm>
            <a:custGeom>
              <a:rect b="b" l="l" r="r" t="t"/>
              <a:pathLst>
                <a:path extrusionOk="0" h="46" w="32">
                  <a:moveTo>
                    <a:pt x="12" y="2"/>
                  </a:moveTo>
                  <a:cubicBezTo>
                    <a:pt x="17" y="9"/>
                    <a:pt x="25" y="10"/>
                    <a:pt x="32" y="14"/>
                  </a:cubicBezTo>
                  <a:cubicBezTo>
                    <a:pt x="32" y="25"/>
                    <a:pt x="32" y="35"/>
                    <a:pt x="32" y="46"/>
                  </a:cubicBezTo>
                  <a:cubicBezTo>
                    <a:pt x="32" y="46"/>
                    <a:pt x="30" y="46"/>
                    <a:pt x="30" y="46"/>
                  </a:cubicBezTo>
                  <a:cubicBezTo>
                    <a:pt x="28" y="46"/>
                    <a:pt x="28" y="46"/>
                    <a:pt x="28" y="46"/>
                  </a:cubicBezTo>
                  <a:cubicBezTo>
                    <a:pt x="24" y="43"/>
                    <a:pt x="23" y="38"/>
                    <a:pt x="17" y="36"/>
                  </a:cubicBezTo>
                  <a:cubicBezTo>
                    <a:pt x="12" y="36"/>
                    <a:pt x="5" y="39"/>
                    <a:pt x="2" y="31"/>
                  </a:cubicBezTo>
                  <a:cubicBezTo>
                    <a:pt x="0" y="26"/>
                    <a:pt x="15" y="24"/>
                    <a:pt x="4" y="18"/>
                  </a:cubicBezTo>
                  <a:cubicBezTo>
                    <a:pt x="13" y="13"/>
                    <a:pt x="6" y="7"/>
                    <a:pt x="4" y="2"/>
                  </a:cubicBezTo>
                  <a:cubicBezTo>
                    <a:pt x="7" y="0"/>
                    <a:pt x="9" y="0"/>
                    <a:pt x="12" y="2"/>
                  </a:cubicBezTo>
                  <a:close/>
                </a:path>
              </a:pathLst>
            </a:custGeom>
            <a:solidFill>
              <a:srgbClr val="E39AA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2" name="Google Shape;332;p1"/>
            <p:cNvSpPr/>
            <p:nvPr/>
          </p:nvSpPr>
          <p:spPr>
            <a:xfrm>
              <a:off x="11180763" y="5843588"/>
              <a:ext cx="206375" cy="268287"/>
            </a:xfrm>
            <a:custGeom>
              <a:rect b="b" l="l" r="r" t="t"/>
              <a:pathLst>
                <a:path extrusionOk="0" h="40" w="31">
                  <a:moveTo>
                    <a:pt x="31" y="17"/>
                  </a:moveTo>
                  <a:cubicBezTo>
                    <a:pt x="23" y="40"/>
                    <a:pt x="23" y="40"/>
                    <a:pt x="0" y="29"/>
                  </a:cubicBezTo>
                  <a:cubicBezTo>
                    <a:pt x="9" y="29"/>
                    <a:pt x="14" y="26"/>
                    <a:pt x="8" y="17"/>
                  </a:cubicBezTo>
                  <a:cubicBezTo>
                    <a:pt x="16" y="11"/>
                    <a:pt x="23" y="6"/>
                    <a:pt x="31" y="0"/>
                  </a:cubicBezTo>
                  <a:cubicBezTo>
                    <a:pt x="31" y="6"/>
                    <a:pt x="31" y="11"/>
                    <a:pt x="31" y="17"/>
                  </a:cubicBezTo>
                  <a:close/>
                </a:path>
              </a:pathLst>
            </a:custGeom>
            <a:solidFill>
              <a:srgbClr val="D381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3" name="Google Shape;333;p1"/>
            <p:cNvSpPr/>
            <p:nvPr/>
          </p:nvSpPr>
          <p:spPr>
            <a:xfrm>
              <a:off x="11274425" y="5229225"/>
              <a:ext cx="133350" cy="306387"/>
            </a:xfrm>
            <a:custGeom>
              <a:rect b="b" l="l" r="r" t="t"/>
              <a:pathLst>
                <a:path extrusionOk="0" h="46" w="20">
                  <a:moveTo>
                    <a:pt x="14" y="45"/>
                  </a:moveTo>
                  <a:cubicBezTo>
                    <a:pt x="1" y="46"/>
                    <a:pt x="0" y="38"/>
                    <a:pt x="2" y="29"/>
                  </a:cubicBezTo>
                  <a:cubicBezTo>
                    <a:pt x="5" y="19"/>
                    <a:pt x="8" y="10"/>
                    <a:pt x="11" y="1"/>
                  </a:cubicBezTo>
                  <a:cubicBezTo>
                    <a:pt x="12" y="1"/>
                    <a:pt x="13" y="0"/>
                    <a:pt x="14" y="0"/>
                  </a:cubicBezTo>
                  <a:cubicBezTo>
                    <a:pt x="20" y="15"/>
                    <a:pt x="20" y="30"/>
                    <a:pt x="14" y="45"/>
                  </a:cubicBezTo>
                  <a:close/>
                </a:path>
              </a:pathLst>
            </a:custGeom>
            <a:solidFill>
              <a:srgbClr val="E9B3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4" name="Google Shape;334;p1"/>
            <p:cNvSpPr/>
            <p:nvPr/>
          </p:nvSpPr>
          <p:spPr>
            <a:xfrm>
              <a:off x="8466138" y="5978525"/>
              <a:ext cx="246063" cy="214312"/>
            </a:xfrm>
            <a:custGeom>
              <a:rect b="b" l="l" r="r" t="t"/>
              <a:pathLst>
                <a:path extrusionOk="0" h="32" w="37">
                  <a:moveTo>
                    <a:pt x="36" y="4"/>
                  </a:moveTo>
                  <a:cubicBezTo>
                    <a:pt x="35" y="13"/>
                    <a:pt x="35" y="23"/>
                    <a:pt x="35" y="32"/>
                  </a:cubicBezTo>
                  <a:cubicBezTo>
                    <a:pt x="23" y="32"/>
                    <a:pt x="11" y="32"/>
                    <a:pt x="0" y="32"/>
                  </a:cubicBezTo>
                  <a:cubicBezTo>
                    <a:pt x="3" y="27"/>
                    <a:pt x="8" y="29"/>
                    <a:pt x="12" y="28"/>
                  </a:cubicBezTo>
                  <a:cubicBezTo>
                    <a:pt x="20" y="26"/>
                    <a:pt x="29" y="25"/>
                    <a:pt x="24" y="13"/>
                  </a:cubicBezTo>
                  <a:cubicBezTo>
                    <a:pt x="22" y="7"/>
                    <a:pt x="23" y="1"/>
                    <a:pt x="31" y="0"/>
                  </a:cubicBezTo>
                  <a:cubicBezTo>
                    <a:pt x="32" y="1"/>
                    <a:pt x="33" y="1"/>
                    <a:pt x="34" y="1"/>
                  </a:cubicBezTo>
                  <a:cubicBezTo>
                    <a:pt x="36" y="1"/>
                    <a:pt x="37" y="2"/>
                    <a:pt x="36" y="3"/>
                  </a:cubicBezTo>
                  <a:cubicBezTo>
                    <a:pt x="36" y="4"/>
                    <a:pt x="36" y="4"/>
                    <a:pt x="36" y="4"/>
                  </a:cubicBezTo>
                  <a:close/>
                </a:path>
              </a:pathLst>
            </a:custGeom>
            <a:solidFill>
              <a:srgbClr val="AA546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5" name="Google Shape;335;p1"/>
            <p:cNvSpPr/>
            <p:nvPr/>
          </p:nvSpPr>
          <p:spPr>
            <a:xfrm>
              <a:off x="9605963" y="5830888"/>
              <a:ext cx="200025" cy="368300"/>
            </a:xfrm>
            <a:custGeom>
              <a:rect b="b" l="l" r="r" t="t"/>
              <a:pathLst>
                <a:path extrusionOk="0" h="55" w="30">
                  <a:moveTo>
                    <a:pt x="16" y="50"/>
                  </a:moveTo>
                  <a:cubicBezTo>
                    <a:pt x="24" y="40"/>
                    <a:pt x="19" y="31"/>
                    <a:pt x="12" y="23"/>
                  </a:cubicBezTo>
                  <a:cubicBezTo>
                    <a:pt x="8" y="18"/>
                    <a:pt x="4" y="14"/>
                    <a:pt x="0" y="10"/>
                  </a:cubicBezTo>
                  <a:cubicBezTo>
                    <a:pt x="4" y="6"/>
                    <a:pt x="6" y="0"/>
                    <a:pt x="13" y="2"/>
                  </a:cubicBezTo>
                  <a:cubicBezTo>
                    <a:pt x="22" y="8"/>
                    <a:pt x="22" y="18"/>
                    <a:pt x="24" y="27"/>
                  </a:cubicBezTo>
                  <a:cubicBezTo>
                    <a:pt x="26" y="35"/>
                    <a:pt x="30" y="44"/>
                    <a:pt x="29" y="54"/>
                  </a:cubicBezTo>
                  <a:cubicBezTo>
                    <a:pt x="24" y="55"/>
                    <a:pt x="20" y="52"/>
                    <a:pt x="16" y="50"/>
                  </a:cubicBezTo>
                  <a:close/>
                </a:path>
              </a:pathLst>
            </a:custGeom>
            <a:solidFill>
              <a:srgbClr val="C16C7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6" name="Google Shape;336;p1"/>
            <p:cNvSpPr/>
            <p:nvPr/>
          </p:nvSpPr>
          <p:spPr>
            <a:xfrm>
              <a:off x="10220325" y="6078538"/>
              <a:ext cx="260350" cy="114300"/>
            </a:xfrm>
            <a:custGeom>
              <a:rect b="b" l="l" r="r" t="t"/>
              <a:pathLst>
                <a:path extrusionOk="0" h="17" w="39">
                  <a:moveTo>
                    <a:pt x="19" y="1"/>
                  </a:moveTo>
                  <a:cubicBezTo>
                    <a:pt x="25" y="9"/>
                    <a:pt x="30" y="0"/>
                    <a:pt x="36" y="1"/>
                  </a:cubicBezTo>
                  <a:cubicBezTo>
                    <a:pt x="39" y="11"/>
                    <a:pt x="30" y="13"/>
                    <a:pt x="24" y="17"/>
                  </a:cubicBezTo>
                  <a:cubicBezTo>
                    <a:pt x="16" y="17"/>
                    <a:pt x="8" y="17"/>
                    <a:pt x="0" y="17"/>
                  </a:cubicBezTo>
                  <a:cubicBezTo>
                    <a:pt x="1" y="13"/>
                    <a:pt x="0" y="8"/>
                    <a:pt x="4" y="5"/>
                  </a:cubicBezTo>
                  <a:cubicBezTo>
                    <a:pt x="10" y="6"/>
                    <a:pt x="14" y="0"/>
                    <a:pt x="19" y="1"/>
                  </a:cubicBezTo>
                  <a:close/>
                </a:path>
              </a:pathLst>
            </a:custGeom>
            <a:solidFill>
              <a:srgbClr val="C6788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7" name="Google Shape;337;p1"/>
            <p:cNvSpPr/>
            <p:nvPr/>
          </p:nvSpPr>
          <p:spPr>
            <a:xfrm>
              <a:off x="10380663" y="6084888"/>
              <a:ext cx="160338" cy="107950"/>
            </a:xfrm>
            <a:custGeom>
              <a:rect b="b" l="l" r="r" t="t"/>
              <a:pathLst>
                <a:path extrusionOk="0" h="16" w="24">
                  <a:moveTo>
                    <a:pt x="0" y="16"/>
                  </a:moveTo>
                  <a:cubicBezTo>
                    <a:pt x="4" y="11"/>
                    <a:pt x="8" y="6"/>
                    <a:pt x="12" y="0"/>
                  </a:cubicBezTo>
                  <a:cubicBezTo>
                    <a:pt x="24" y="1"/>
                    <a:pt x="19" y="10"/>
                    <a:pt x="20" y="16"/>
                  </a:cubicBezTo>
                  <a:cubicBezTo>
                    <a:pt x="13" y="16"/>
                    <a:pt x="7" y="16"/>
                    <a:pt x="0" y="16"/>
                  </a:cubicBezTo>
                  <a:close/>
                </a:path>
              </a:pathLst>
            </a:custGeom>
            <a:solidFill>
              <a:srgbClr val="A954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8" name="Google Shape;338;p1"/>
            <p:cNvSpPr/>
            <p:nvPr/>
          </p:nvSpPr>
          <p:spPr>
            <a:xfrm>
              <a:off x="7572375" y="4191000"/>
              <a:ext cx="466725" cy="260350"/>
            </a:xfrm>
            <a:custGeom>
              <a:rect b="b" l="l" r="r" t="t"/>
              <a:pathLst>
                <a:path extrusionOk="0" h="39" w="70">
                  <a:moveTo>
                    <a:pt x="53" y="28"/>
                  </a:moveTo>
                  <a:cubicBezTo>
                    <a:pt x="36" y="34"/>
                    <a:pt x="19" y="39"/>
                    <a:pt x="1" y="31"/>
                  </a:cubicBezTo>
                  <a:cubicBezTo>
                    <a:pt x="0" y="21"/>
                    <a:pt x="7" y="20"/>
                    <a:pt x="15" y="19"/>
                  </a:cubicBezTo>
                  <a:cubicBezTo>
                    <a:pt x="32" y="19"/>
                    <a:pt x="49" y="20"/>
                    <a:pt x="60" y="3"/>
                  </a:cubicBezTo>
                  <a:cubicBezTo>
                    <a:pt x="62" y="1"/>
                    <a:pt x="65" y="0"/>
                    <a:pt x="67" y="3"/>
                  </a:cubicBezTo>
                  <a:cubicBezTo>
                    <a:pt x="70" y="6"/>
                    <a:pt x="70" y="9"/>
                    <a:pt x="68" y="12"/>
                  </a:cubicBezTo>
                  <a:cubicBezTo>
                    <a:pt x="63" y="18"/>
                    <a:pt x="56" y="21"/>
                    <a:pt x="53" y="28"/>
                  </a:cubicBezTo>
                  <a:close/>
                </a:path>
              </a:pathLst>
            </a:custGeom>
            <a:solidFill>
              <a:srgbClr val="EA9EA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9" name="Google Shape;339;p1"/>
            <p:cNvSpPr/>
            <p:nvPr/>
          </p:nvSpPr>
          <p:spPr>
            <a:xfrm>
              <a:off x="9699625" y="4251325"/>
              <a:ext cx="893763" cy="715962"/>
            </a:xfrm>
            <a:custGeom>
              <a:rect b="b" l="l" r="r" t="t"/>
              <a:pathLst>
                <a:path extrusionOk="0" h="107" w="134">
                  <a:moveTo>
                    <a:pt x="46" y="7"/>
                  </a:moveTo>
                  <a:cubicBezTo>
                    <a:pt x="58" y="4"/>
                    <a:pt x="69" y="0"/>
                    <a:pt x="82" y="3"/>
                  </a:cubicBezTo>
                  <a:cubicBezTo>
                    <a:pt x="85" y="5"/>
                    <a:pt x="93" y="3"/>
                    <a:pt x="90" y="12"/>
                  </a:cubicBezTo>
                  <a:cubicBezTo>
                    <a:pt x="77" y="19"/>
                    <a:pt x="65" y="23"/>
                    <a:pt x="50" y="24"/>
                  </a:cubicBezTo>
                  <a:cubicBezTo>
                    <a:pt x="42" y="25"/>
                    <a:pt x="33" y="27"/>
                    <a:pt x="31" y="38"/>
                  </a:cubicBezTo>
                  <a:cubicBezTo>
                    <a:pt x="30" y="48"/>
                    <a:pt x="32" y="55"/>
                    <a:pt x="42" y="60"/>
                  </a:cubicBezTo>
                  <a:cubicBezTo>
                    <a:pt x="46" y="62"/>
                    <a:pt x="49" y="65"/>
                    <a:pt x="53" y="68"/>
                  </a:cubicBezTo>
                  <a:cubicBezTo>
                    <a:pt x="67" y="78"/>
                    <a:pt x="74" y="75"/>
                    <a:pt x="76" y="58"/>
                  </a:cubicBezTo>
                  <a:cubicBezTo>
                    <a:pt x="77" y="40"/>
                    <a:pt x="89" y="28"/>
                    <a:pt x="100" y="16"/>
                  </a:cubicBezTo>
                  <a:cubicBezTo>
                    <a:pt x="111" y="21"/>
                    <a:pt x="124" y="15"/>
                    <a:pt x="134" y="23"/>
                  </a:cubicBezTo>
                  <a:cubicBezTo>
                    <a:pt x="126" y="28"/>
                    <a:pt x="125" y="35"/>
                    <a:pt x="126" y="43"/>
                  </a:cubicBezTo>
                  <a:cubicBezTo>
                    <a:pt x="113" y="48"/>
                    <a:pt x="101" y="55"/>
                    <a:pt x="102" y="72"/>
                  </a:cubicBezTo>
                  <a:cubicBezTo>
                    <a:pt x="109" y="78"/>
                    <a:pt x="121" y="81"/>
                    <a:pt x="113" y="94"/>
                  </a:cubicBezTo>
                  <a:cubicBezTo>
                    <a:pt x="87" y="103"/>
                    <a:pt x="62" y="107"/>
                    <a:pt x="37" y="89"/>
                  </a:cubicBezTo>
                  <a:cubicBezTo>
                    <a:pt x="33" y="84"/>
                    <a:pt x="29" y="80"/>
                    <a:pt x="24" y="76"/>
                  </a:cubicBezTo>
                  <a:cubicBezTo>
                    <a:pt x="14" y="69"/>
                    <a:pt x="13" y="58"/>
                    <a:pt x="9" y="48"/>
                  </a:cubicBezTo>
                  <a:cubicBezTo>
                    <a:pt x="8" y="43"/>
                    <a:pt x="6" y="39"/>
                    <a:pt x="5" y="34"/>
                  </a:cubicBezTo>
                  <a:cubicBezTo>
                    <a:pt x="0" y="22"/>
                    <a:pt x="4" y="15"/>
                    <a:pt x="18" y="15"/>
                  </a:cubicBezTo>
                  <a:cubicBezTo>
                    <a:pt x="28" y="15"/>
                    <a:pt x="37" y="12"/>
                    <a:pt x="46" y="7"/>
                  </a:cubicBezTo>
                  <a:close/>
                </a:path>
              </a:pathLst>
            </a:custGeom>
            <a:solidFill>
              <a:srgbClr val="EFAFB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0" name="Google Shape;340;p1"/>
            <p:cNvSpPr/>
            <p:nvPr/>
          </p:nvSpPr>
          <p:spPr>
            <a:xfrm>
              <a:off x="10326688" y="4592638"/>
              <a:ext cx="854075" cy="381000"/>
            </a:xfrm>
            <a:custGeom>
              <a:rect b="b" l="l" r="r" t="t"/>
              <a:pathLst>
                <a:path extrusionOk="0" h="57" w="128">
                  <a:moveTo>
                    <a:pt x="20" y="40"/>
                  </a:moveTo>
                  <a:cubicBezTo>
                    <a:pt x="20" y="25"/>
                    <a:pt x="5" y="31"/>
                    <a:pt x="0" y="24"/>
                  </a:cubicBezTo>
                  <a:cubicBezTo>
                    <a:pt x="13" y="19"/>
                    <a:pt x="19" y="6"/>
                    <a:pt x="31" y="0"/>
                  </a:cubicBezTo>
                  <a:cubicBezTo>
                    <a:pt x="54" y="5"/>
                    <a:pt x="76" y="10"/>
                    <a:pt x="96" y="24"/>
                  </a:cubicBezTo>
                  <a:cubicBezTo>
                    <a:pt x="104" y="32"/>
                    <a:pt x="115" y="21"/>
                    <a:pt x="124" y="27"/>
                  </a:cubicBezTo>
                  <a:cubicBezTo>
                    <a:pt x="124" y="27"/>
                    <a:pt x="124" y="27"/>
                    <a:pt x="124" y="27"/>
                  </a:cubicBezTo>
                  <a:cubicBezTo>
                    <a:pt x="125" y="31"/>
                    <a:pt x="127" y="35"/>
                    <a:pt x="128" y="40"/>
                  </a:cubicBezTo>
                  <a:cubicBezTo>
                    <a:pt x="108" y="47"/>
                    <a:pt x="84" y="40"/>
                    <a:pt x="65" y="52"/>
                  </a:cubicBezTo>
                  <a:cubicBezTo>
                    <a:pt x="55" y="53"/>
                    <a:pt x="46" y="57"/>
                    <a:pt x="36" y="52"/>
                  </a:cubicBezTo>
                  <a:cubicBezTo>
                    <a:pt x="35" y="51"/>
                    <a:pt x="34" y="49"/>
                    <a:pt x="34" y="47"/>
                  </a:cubicBezTo>
                  <a:cubicBezTo>
                    <a:pt x="36" y="41"/>
                    <a:pt x="40" y="41"/>
                    <a:pt x="44" y="42"/>
                  </a:cubicBezTo>
                  <a:cubicBezTo>
                    <a:pt x="37" y="40"/>
                    <a:pt x="27" y="48"/>
                    <a:pt x="20" y="40"/>
                  </a:cubicBezTo>
                  <a:close/>
                </a:path>
              </a:pathLst>
            </a:custGeom>
            <a:solidFill>
              <a:srgbClr val="E398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1" name="Google Shape;341;p1"/>
            <p:cNvSpPr/>
            <p:nvPr/>
          </p:nvSpPr>
          <p:spPr>
            <a:xfrm>
              <a:off x="10213975" y="4137025"/>
              <a:ext cx="487363" cy="288925"/>
            </a:xfrm>
            <a:custGeom>
              <a:rect b="b" l="l" r="r" t="t"/>
              <a:pathLst>
                <a:path extrusionOk="0" h="43" w="73">
                  <a:moveTo>
                    <a:pt x="13" y="28"/>
                  </a:moveTo>
                  <a:cubicBezTo>
                    <a:pt x="10" y="25"/>
                    <a:pt x="7" y="23"/>
                    <a:pt x="5" y="20"/>
                  </a:cubicBezTo>
                  <a:cubicBezTo>
                    <a:pt x="9" y="14"/>
                    <a:pt x="0" y="2"/>
                    <a:pt x="13" y="0"/>
                  </a:cubicBezTo>
                  <a:cubicBezTo>
                    <a:pt x="13" y="18"/>
                    <a:pt x="23" y="30"/>
                    <a:pt x="40" y="31"/>
                  </a:cubicBezTo>
                  <a:cubicBezTo>
                    <a:pt x="51" y="32"/>
                    <a:pt x="62" y="36"/>
                    <a:pt x="73" y="32"/>
                  </a:cubicBezTo>
                  <a:cubicBezTo>
                    <a:pt x="73" y="35"/>
                    <a:pt x="73" y="39"/>
                    <a:pt x="73" y="43"/>
                  </a:cubicBezTo>
                  <a:cubicBezTo>
                    <a:pt x="68" y="41"/>
                    <a:pt x="63" y="39"/>
                    <a:pt x="57" y="40"/>
                  </a:cubicBezTo>
                  <a:cubicBezTo>
                    <a:pt x="45" y="40"/>
                    <a:pt x="33" y="40"/>
                    <a:pt x="21" y="35"/>
                  </a:cubicBezTo>
                  <a:cubicBezTo>
                    <a:pt x="16" y="35"/>
                    <a:pt x="12" y="34"/>
                    <a:pt x="13" y="28"/>
                  </a:cubicBezTo>
                  <a:close/>
                </a:path>
              </a:pathLst>
            </a:custGeom>
            <a:solidFill>
              <a:srgbClr val="C9859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2" name="Google Shape;342;p1"/>
            <p:cNvSpPr/>
            <p:nvPr/>
          </p:nvSpPr>
          <p:spPr>
            <a:xfrm>
              <a:off x="10326688" y="4511675"/>
              <a:ext cx="214313" cy="268287"/>
            </a:xfrm>
            <a:custGeom>
              <a:rect b="b" l="l" r="r" t="t"/>
              <a:pathLst>
                <a:path extrusionOk="0" h="40" w="32">
                  <a:moveTo>
                    <a:pt x="31" y="12"/>
                  </a:moveTo>
                  <a:cubicBezTo>
                    <a:pt x="22" y="22"/>
                    <a:pt x="20" y="40"/>
                    <a:pt x="0" y="36"/>
                  </a:cubicBezTo>
                  <a:cubicBezTo>
                    <a:pt x="4" y="13"/>
                    <a:pt x="17" y="0"/>
                    <a:pt x="32" y="4"/>
                  </a:cubicBezTo>
                  <a:cubicBezTo>
                    <a:pt x="32" y="6"/>
                    <a:pt x="31" y="9"/>
                    <a:pt x="31" y="12"/>
                  </a:cubicBezTo>
                  <a:close/>
                </a:path>
              </a:pathLst>
            </a:custGeom>
            <a:solidFill>
              <a:srgbClr val="B85D7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3" name="Google Shape;343;p1"/>
            <p:cNvSpPr/>
            <p:nvPr/>
          </p:nvSpPr>
          <p:spPr>
            <a:xfrm>
              <a:off x="10947400" y="4719638"/>
              <a:ext cx="206375" cy="87312"/>
            </a:xfrm>
            <a:custGeom>
              <a:rect b="b" l="l" r="r" t="t"/>
              <a:pathLst>
                <a:path extrusionOk="0" h="13" w="31">
                  <a:moveTo>
                    <a:pt x="31" y="8"/>
                  </a:moveTo>
                  <a:cubicBezTo>
                    <a:pt x="23" y="10"/>
                    <a:pt x="16" y="11"/>
                    <a:pt x="8" y="12"/>
                  </a:cubicBezTo>
                  <a:cubicBezTo>
                    <a:pt x="2" y="13"/>
                    <a:pt x="0" y="11"/>
                    <a:pt x="3" y="5"/>
                  </a:cubicBezTo>
                  <a:cubicBezTo>
                    <a:pt x="12" y="6"/>
                    <a:pt x="23" y="0"/>
                    <a:pt x="31" y="8"/>
                  </a:cubicBezTo>
                  <a:close/>
                </a:path>
              </a:pathLst>
            </a:custGeom>
            <a:solidFill>
              <a:srgbClr val="C4737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4" name="Google Shape;344;p1"/>
            <p:cNvSpPr/>
            <p:nvPr/>
          </p:nvSpPr>
          <p:spPr>
            <a:xfrm>
              <a:off x="8799513" y="4117975"/>
              <a:ext cx="987425" cy="635000"/>
            </a:xfrm>
            <a:custGeom>
              <a:rect b="b" l="l" r="r" t="t"/>
              <a:pathLst>
                <a:path extrusionOk="0" h="95" w="148">
                  <a:moveTo>
                    <a:pt x="53" y="6"/>
                  </a:moveTo>
                  <a:cubicBezTo>
                    <a:pt x="54" y="6"/>
                    <a:pt x="55" y="6"/>
                    <a:pt x="57" y="6"/>
                  </a:cubicBezTo>
                  <a:cubicBezTo>
                    <a:pt x="61" y="9"/>
                    <a:pt x="65" y="12"/>
                    <a:pt x="69" y="15"/>
                  </a:cubicBezTo>
                  <a:cubicBezTo>
                    <a:pt x="87" y="28"/>
                    <a:pt x="111" y="27"/>
                    <a:pt x="129" y="39"/>
                  </a:cubicBezTo>
                  <a:cubicBezTo>
                    <a:pt x="146" y="57"/>
                    <a:pt x="148" y="67"/>
                    <a:pt x="140" y="85"/>
                  </a:cubicBezTo>
                  <a:cubicBezTo>
                    <a:pt x="127" y="91"/>
                    <a:pt x="113" y="88"/>
                    <a:pt x="99" y="88"/>
                  </a:cubicBezTo>
                  <a:cubicBezTo>
                    <a:pt x="78" y="88"/>
                    <a:pt x="57" y="88"/>
                    <a:pt x="37" y="95"/>
                  </a:cubicBezTo>
                  <a:cubicBezTo>
                    <a:pt x="32" y="94"/>
                    <a:pt x="27" y="94"/>
                    <a:pt x="25" y="89"/>
                  </a:cubicBezTo>
                  <a:cubicBezTo>
                    <a:pt x="24" y="84"/>
                    <a:pt x="29" y="82"/>
                    <a:pt x="33" y="79"/>
                  </a:cubicBezTo>
                  <a:cubicBezTo>
                    <a:pt x="39" y="74"/>
                    <a:pt x="46" y="74"/>
                    <a:pt x="53" y="72"/>
                  </a:cubicBezTo>
                  <a:cubicBezTo>
                    <a:pt x="59" y="70"/>
                    <a:pt x="64" y="67"/>
                    <a:pt x="66" y="60"/>
                  </a:cubicBezTo>
                  <a:cubicBezTo>
                    <a:pt x="70" y="51"/>
                    <a:pt x="66" y="43"/>
                    <a:pt x="64" y="34"/>
                  </a:cubicBezTo>
                  <a:cubicBezTo>
                    <a:pt x="52" y="35"/>
                    <a:pt x="45" y="43"/>
                    <a:pt x="36" y="49"/>
                  </a:cubicBezTo>
                  <a:cubicBezTo>
                    <a:pt x="34" y="51"/>
                    <a:pt x="32" y="53"/>
                    <a:pt x="30" y="55"/>
                  </a:cubicBezTo>
                  <a:cubicBezTo>
                    <a:pt x="12" y="72"/>
                    <a:pt x="12" y="72"/>
                    <a:pt x="0" y="63"/>
                  </a:cubicBezTo>
                  <a:cubicBezTo>
                    <a:pt x="6" y="54"/>
                    <a:pt x="16" y="48"/>
                    <a:pt x="23" y="39"/>
                  </a:cubicBezTo>
                  <a:cubicBezTo>
                    <a:pt x="28" y="32"/>
                    <a:pt x="28" y="28"/>
                    <a:pt x="20" y="24"/>
                  </a:cubicBezTo>
                  <a:cubicBezTo>
                    <a:pt x="12" y="20"/>
                    <a:pt x="0" y="20"/>
                    <a:pt x="4" y="6"/>
                  </a:cubicBezTo>
                  <a:cubicBezTo>
                    <a:pt x="15" y="0"/>
                    <a:pt x="26" y="3"/>
                    <a:pt x="36" y="3"/>
                  </a:cubicBezTo>
                  <a:cubicBezTo>
                    <a:pt x="41" y="8"/>
                    <a:pt x="47" y="6"/>
                    <a:pt x="53" y="6"/>
                  </a:cubicBezTo>
                  <a:close/>
                </a:path>
              </a:pathLst>
            </a:custGeom>
            <a:solidFill>
              <a:srgbClr val="EFAFB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5" name="Google Shape;345;p1"/>
            <p:cNvSpPr/>
            <p:nvPr/>
          </p:nvSpPr>
          <p:spPr>
            <a:xfrm>
              <a:off x="8659813" y="5603875"/>
              <a:ext cx="579438" cy="561975"/>
            </a:xfrm>
            <a:custGeom>
              <a:rect b="b" l="l" r="r" t="t"/>
              <a:pathLst>
                <a:path extrusionOk="0" h="84" w="87">
                  <a:moveTo>
                    <a:pt x="7" y="60"/>
                  </a:moveTo>
                  <a:cubicBezTo>
                    <a:pt x="6" y="59"/>
                    <a:pt x="6" y="58"/>
                    <a:pt x="5" y="57"/>
                  </a:cubicBezTo>
                  <a:cubicBezTo>
                    <a:pt x="35" y="37"/>
                    <a:pt x="36" y="30"/>
                    <a:pt x="14" y="0"/>
                  </a:cubicBezTo>
                  <a:cubicBezTo>
                    <a:pt x="35" y="12"/>
                    <a:pt x="57" y="23"/>
                    <a:pt x="78" y="35"/>
                  </a:cubicBezTo>
                  <a:cubicBezTo>
                    <a:pt x="87" y="40"/>
                    <a:pt x="87" y="46"/>
                    <a:pt x="76" y="52"/>
                  </a:cubicBezTo>
                  <a:cubicBezTo>
                    <a:pt x="67" y="56"/>
                    <a:pt x="55" y="56"/>
                    <a:pt x="49" y="67"/>
                  </a:cubicBezTo>
                  <a:cubicBezTo>
                    <a:pt x="43" y="77"/>
                    <a:pt x="33" y="80"/>
                    <a:pt x="21" y="82"/>
                  </a:cubicBezTo>
                  <a:cubicBezTo>
                    <a:pt x="0" y="84"/>
                    <a:pt x="17" y="63"/>
                    <a:pt x="7" y="60"/>
                  </a:cubicBezTo>
                  <a:close/>
                </a:path>
              </a:pathLst>
            </a:custGeom>
            <a:solidFill>
              <a:srgbClr val="ECACB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6" name="Google Shape;346;p1"/>
            <p:cNvSpPr/>
            <p:nvPr/>
          </p:nvSpPr>
          <p:spPr>
            <a:xfrm>
              <a:off x="8566150" y="5562600"/>
              <a:ext cx="185738" cy="80962"/>
            </a:xfrm>
            <a:custGeom>
              <a:rect b="b" l="l" r="r" t="t"/>
              <a:pathLst>
                <a:path extrusionOk="0" h="12" w="28">
                  <a:moveTo>
                    <a:pt x="12" y="2"/>
                  </a:moveTo>
                  <a:cubicBezTo>
                    <a:pt x="17" y="3"/>
                    <a:pt x="24" y="0"/>
                    <a:pt x="28" y="6"/>
                  </a:cubicBezTo>
                  <a:cubicBezTo>
                    <a:pt x="18" y="6"/>
                    <a:pt x="10" y="12"/>
                    <a:pt x="0" y="10"/>
                  </a:cubicBezTo>
                  <a:cubicBezTo>
                    <a:pt x="3" y="6"/>
                    <a:pt x="6" y="3"/>
                    <a:pt x="12" y="2"/>
                  </a:cubicBezTo>
                  <a:close/>
                </a:path>
              </a:pathLst>
            </a:custGeom>
            <a:solidFill>
              <a:srgbClr val="ECACB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7" name="Google Shape;347;p1"/>
            <p:cNvSpPr/>
            <p:nvPr/>
          </p:nvSpPr>
          <p:spPr>
            <a:xfrm>
              <a:off x="10440988" y="3990975"/>
              <a:ext cx="385763" cy="347662"/>
            </a:xfrm>
            <a:custGeom>
              <a:rect b="b" l="l" r="r" t="t"/>
              <a:pathLst>
                <a:path extrusionOk="0" h="52" w="58">
                  <a:moveTo>
                    <a:pt x="7" y="2"/>
                  </a:moveTo>
                  <a:cubicBezTo>
                    <a:pt x="25" y="1"/>
                    <a:pt x="43" y="0"/>
                    <a:pt x="58" y="10"/>
                  </a:cubicBezTo>
                  <a:cubicBezTo>
                    <a:pt x="46" y="22"/>
                    <a:pt x="33" y="34"/>
                    <a:pt x="20" y="46"/>
                  </a:cubicBezTo>
                  <a:cubicBezTo>
                    <a:pt x="13" y="52"/>
                    <a:pt x="10" y="47"/>
                    <a:pt x="7" y="41"/>
                  </a:cubicBezTo>
                  <a:cubicBezTo>
                    <a:pt x="0" y="28"/>
                    <a:pt x="3" y="15"/>
                    <a:pt x="7" y="2"/>
                  </a:cubicBezTo>
                  <a:close/>
                </a:path>
              </a:pathLst>
            </a:custGeom>
            <a:solidFill>
              <a:srgbClr val="F7DCD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8" name="Google Shape;348;p1"/>
            <p:cNvSpPr/>
            <p:nvPr/>
          </p:nvSpPr>
          <p:spPr>
            <a:xfrm>
              <a:off x="9659938" y="4291013"/>
              <a:ext cx="347663" cy="374650"/>
            </a:xfrm>
            <a:custGeom>
              <a:rect b="b" l="l" r="r" t="t"/>
              <a:pathLst>
                <a:path extrusionOk="0" h="56" w="52">
                  <a:moveTo>
                    <a:pt x="12" y="56"/>
                  </a:moveTo>
                  <a:cubicBezTo>
                    <a:pt x="16" y="40"/>
                    <a:pt x="6" y="27"/>
                    <a:pt x="0" y="13"/>
                  </a:cubicBezTo>
                  <a:cubicBezTo>
                    <a:pt x="0" y="4"/>
                    <a:pt x="3" y="0"/>
                    <a:pt x="13" y="0"/>
                  </a:cubicBezTo>
                  <a:cubicBezTo>
                    <a:pt x="26" y="1"/>
                    <a:pt x="39" y="1"/>
                    <a:pt x="52" y="1"/>
                  </a:cubicBezTo>
                  <a:cubicBezTo>
                    <a:pt x="47" y="10"/>
                    <a:pt x="38" y="16"/>
                    <a:pt x="29" y="14"/>
                  </a:cubicBezTo>
                  <a:cubicBezTo>
                    <a:pt x="5" y="10"/>
                    <a:pt x="12" y="21"/>
                    <a:pt x="18" y="33"/>
                  </a:cubicBezTo>
                  <a:cubicBezTo>
                    <a:pt x="19" y="35"/>
                    <a:pt x="19" y="38"/>
                    <a:pt x="20" y="41"/>
                  </a:cubicBezTo>
                  <a:cubicBezTo>
                    <a:pt x="17" y="46"/>
                    <a:pt x="24" y="56"/>
                    <a:pt x="12" y="56"/>
                  </a:cubicBezTo>
                  <a:close/>
                </a:path>
              </a:pathLst>
            </a:custGeom>
            <a:solidFill>
              <a:srgbClr val="DE8A9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9" name="Google Shape;349;p1"/>
            <p:cNvSpPr/>
            <p:nvPr/>
          </p:nvSpPr>
          <p:spPr>
            <a:xfrm>
              <a:off x="8039100" y="4860925"/>
              <a:ext cx="920750" cy="420687"/>
            </a:xfrm>
            <a:custGeom>
              <a:rect b="b" l="l" r="r" t="t"/>
              <a:pathLst>
                <a:path extrusionOk="0" h="63" w="138">
                  <a:moveTo>
                    <a:pt x="83" y="56"/>
                  </a:moveTo>
                  <a:cubicBezTo>
                    <a:pt x="74" y="52"/>
                    <a:pt x="64" y="48"/>
                    <a:pt x="55" y="43"/>
                  </a:cubicBezTo>
                  <a:cubicBezTo>
                    <a:pt x="33" y="32"/>
                    <a:pt x="27" y="34"/>
                    <a:pt x="19" y="55"/>
                  </a:cubicBezTo>
                  <a:cubicBezTo>
                    <a:pt x="18" y="59"/>
                    <a:pt x="18" y="62"/>
                    <a:pt x="14" y="63"/>
                  </a:cubicBezTo>
                  <a:cubicBezTo>
                    <a:pt x="9" y="63"/>
                    <a:pt x="6" y="61"/>
                    <a:pt x="5" y="57"/>
                  </a:cubicBezTo>
                  <a:cubicBezTo>
                    <a:pt x="3" y="53"/>
                    <a:pt x="3" y="48"/>
                    <a:pt x="3" y="43"/>
                  </a:cubicBezTo>
                  <a:cubicBezTo>
                    <a:pt x="0" y="38"/>
                    <a:pt x="0" y="33"/>
                    <a:pt x="3" y="27"/>
                  </a:cubicBezTo>
                  <a:cubicBezTo>
                    <a:pt x="9" y="19"/>
                    <a:pt x="18" y="18"/>
                    <a:pt x="27" y="15"/>
                  </a:cubicBezTo>
                  <a:cubicBezTo>
                    <a:pt x="56" y="1"/>
                    <a:pt x="87" y="3"/>
                    <a:pt x="118" y="0"/>
                  </a:cubicBezTo>
                  <a:cubicBezTo>
                    <a:pt x="126" y="0"/>
                    <a:pt x="134" y="4"/>
                    <a:pt x="136" y="13"/>
                  </a:cubicBezTo>
                  <a:cubicBezTo>
                    <a:pt x="138" y="21"/>
                    <a:pt x="132" y="24"/>
                    <a:pt x="126" y="28"/>
                  </a:cubicBezTo>
                  <a:cubicBezTo>
                    <a:pt x="112" y="38"/>
                    <a:pt x="100" y="50"/>
                    <a:pt x="83" y="56"/>
                  </a:cubicBezTo>
                  <a:close/>
                </a:path>
              </a:pathLst>
            </a:custGeom>
            <a:solidFill>
              <a:srgbClr val="FADF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0" name="Google Shape;350;p1"/>
            <p:cNvSpPr/>
            <p:nvPr/>
          </p:nvSpPr>
          <p:spPr>
            <a:xfrm>
              <a:off x="8218488" y="4679950"/>
              <a:ext cx="1347788" cy="561975"/>
            </a:xfrm>
            <a:custGeom>
              <a:rect b="b" l="l" r="r" t="t"/>
              <a:pathLst>
                <a:path extrusionOk="0" h="84" w="202">
                  <a:moveTo>
                    <a:pt x="56" y="83"/>
                  </a:moveTo>
                  <a:cubicBezTo>
                    <a:pt x="66" y="69"/>
                    <a:pt x="84" y="65"/>
                    <a:pt x="95" y="52"/>
                  </a:cubicBezTo>
                  <a:cubicBezTo>
                    <a:pt x="99" y="48"/>
                    <a:pt x="110" y="49"/>
                    <a:pt x="105" y="39"/>
                  </a:cubicBezTo>
                  <a:cubicBezTo>
                    <a:pt x="101" y="32"/>
                    <a:pt x="93" y="31"/>
                    <a:pt x="84" y="32"/>
                  </a:cubicBezTo>
                  <a:cubicBezTo>
                    <a:pt x="56" y="36"/>
                    <a:pt x="28" y="39"/>
                    <a:pt x="0" y="42"/>
                  </a:cubicBezTo>
                  <a:cubicBezTo>
                    <a:pt x="0" y="34"/>
                    <a:pt x="9" y="36"/>
                    <a:pt x="12" y="31"/>
                  </a:cubicBezTo>
                  <a:cubicBezTo>
                    <a:pt x="43" y="22"/>
                    <a:pt x="75" y="22"/>
                    <a:pt x="105" y="14"/>
                  </a:cubicBezTo>
                  <a:cubicBezTo>
                    <a:pt x="110" y="13"/>
                    <a:pt x="116" y="12"/>
                    <a:pt x="121" y="11"/>
                  </a:cubicBezTo>
                  <a:cubicBezTo>
                    <a:pt x="143" y="0"/>
                    <a:pt x="167" y="1"/>
                    <a:pt x="190" y="4"/>
                  </a:cubicBezTo>
                  <a:cubicBezTo>
                    <a:pt x="198" y="11"/>
                    <a:pt x="202" y="18"/>
                    <a:pt x="192" y="26"/>
                  </a:cubicBezTo>
                  <a:cubicBezTo>
                    <a:pt x="179" y="32"/>
                    <a:pt x="165" y="28"/>
                    <a:pt x="153" y="33"/>
                  </a:cubicBezTo>
                  <a:cubicBezTo>
                    <a:pt x="128" y="41"/>
                    <a:pt x="105" y="53"/>
                    <a:pt x="87" y="73"/>
                  </a:cubicBezTo>
                  <a:cubicBezTo>
                    <a:pt x="79" y="82"/>
                    <a:pt x="68" y="84"/>
                    <a:pt x="56" y="83"/>
                  </a:cubicBezTo>
                  <a:close/>
                </a:path>
              </a:pathLst>
            </a:custGeom>
            <a:solidFill>
              <a:srgbClr val="F2B6B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1" name="Google Shape;351;p1"/>
            <p:cNvSpPr/>
            <p:nvPr/>
          </p:nvSpPr>
          <p:spPr>
            <a:xfrm>
              <a:off x="8245475" y="4733925"/>
              <a:ext cx="693738" cy="153987"/>
            </a:xfrm>
            <a:custGeom>
              <a:rect b="b" l="l" r="r" t="t"/>
              <a:pathLst>
                <a:path extrusionOk="0" h="23" w="104">
                  <a:moveTo>
                    <a:pt x="104" y="11"/>
                  </a:moveTo>
                  <a:cubicBezTo>
                    <a:pt x="73" y="19"/>
                    <a:pt x="40" y="20"/>
                    <a:pt x="8" y="23"/>
                  </a:cubicBezTo>
                  <a:cubicBezTo>
                    <a:pt x="5" y="22"/>
                    <a:pt x="2" y="22"/>
                    <a:pt x="0" y="19"/>
                  </a:cubicBezTo>
                  <a:cubicBezTo>
                    <a:pt x="15" y="17"/>
                    <a:pt x="29" y="13"/>
                    <a:pt x="44" y="14"/>
                  </a:cubicBezTo>
                  <a:cubicBezTo>
                    <a:pt x="58" y="9"/>
                    <a:pt x="72" y="4"/>
                    <a:pt x="87" y="3"/>
                  </a:cubicBezTo>
                  <a:cubicBezTo>
                    <a:pt x="94" y="3"/>
                    <a:pt x="102" y="0"/>
                    <a:pt x="104" y="11"/>
                  </a:cubicBezTo>
                  <a:close/>
                </a:path>
              </a:pathLst>
            </a:custGeom>
            <a:solidFill>
              <a:srgbClr val="BE6F7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2" name="Google Shape;352;p1"/>
            <p:cNvSpPr/>
            <p:nvPr/>
          </p:nvSpPr>
          <p:spPr>
            <a:xfrm>
              <a:off x="9947275" y="4887913"/>
              <a:ext cx="1387475" cy="581025"/>
            </a:xfrm>
            <a:custGeom>
              <a:rect b="b" l="l" r="r" t="t"/>
              <a:pathLst>
                <a:path extrusionOk="0" h="87" w="208">
                  <a:moveTo>
                    <a:pt x="197" y="44"/>
                  </a:moveTo>
                  <a:cubicBezTo>
                    <a:pt x="185" y="51"/>
                    <a:pt x="173" y="59"/>
                    <a:pt x="161" y="67"/>
                  </a:cubicBezTo>
                  <a:cubicBezTo>
                    <a:pt x="159" y="73"/>
                    <a:pt x="154" y="75"/>
                    <a:pt x="149" y="77"/>
                  </a:cubicBezTo>
                  <a:cubicBezTo>
                    <a:pt x="122" y="82"/>
                    <a:pt x="94" y="87"/>
                    <a:pt x="69" y="69"/>
                  </a:cubicBezTo>
                  <a:cubicBezTo>
                    <a:pt x="54" y="59"/>
                    <a:pt x="36" y="57"/>
                    <a:pt x="18" y="55"/>
                  </a:cubicBezTo>
                  <a:cubicBezTo>
                    <a:pt x="12" y="52"/>
                    <a:pt x="2" y="54"/>
                    <a:pt x="0" y="44"/>
                  </a:cubicBezTo>
                  <a:cubicBezTo>
                    <a:pt x="20" y="33"/>
                    <a:pt x="41" y="40"/>
                    <a:pt x="62" y="37"/>
                  </a:cubicBezTo>
                  <a:cubicBezTo>
                    <a:pt x="71" y="35"/>
                    <a:pt x="81" y="36"/>
                    <a:pt x="91" y="34"/>
                  </a:cubicBezTo>
                  <a:cubicBezTo>
                    <a:pt x="96" y="33"/>
                    <a:pt x="99" y="37"/>
                    <a:pt x="103" y="40"/>
                  </a:cubicBezTo>
                  <a:cubicBezTo>
                    <a:pt x="119" y="53"/>
                    <a:pt x="126" y="50"/>
                    <a:pt x="132" y="30"/>
                  </a:cubicBezTo>
                  <a:cubicBezTo>
                    <a:pt x="132" y="26"/>
                    <a:pt x="133" y="22"/>
                    <a:pt x="136" y="19"/>
                  </a:cubicBezTo>
                  <a:cubicBezTo>
                    <a:pt x="144" y="15"/>
                    <a:pt x="153" y="13"/>
                    <a:pt x="160" y="16"/>
                  </a:cubicBezTo>
                  <a:cubicBezTo>
                    <a:pt x="180" y="27"/>
                    <a:pt x="188" y="17"/>
                    <a:pt x="192" y="0"/>
                  </a:cubicBezTo>
                  <a:cubicBezTo>
                    <a:pt x="208" y="10"/>
                    <a:pt x="198" y="26"/>
                    <a:pt x="201" y="40"/>
                  </a:cubicBezTo>
                  <a:cubicBezTo>
                    <a:pt x="200" y="41"/>
                    <a:pt x="198" y="42"/>
                    <a:pt x="197" y="44"/>
                  </a:cubicBezTo>
                  <a:close/>
                </a:path>
              </a:pathLst>
            </a:custGeom>
            <a:solidFill>
              <a:srgbClr val="E697A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3" name="Google Shape;353;p1"/>
            <p:cNvSpPr/>
            <p:nvPr/>
          </p:nvSpPr>
          <p:spPr>
            <a:xfrm>
              <a:off x="10753725" y="4813300"/>
              <a:ext cx="481013" cy="287337"/>
            </a:xfrm>
            <a:custGeom>
              <a:rect b="b" l="l" r="r" t="t"/>
              <a:pathLst>
                <a:path extrusionOk="0" h="43" w="72">
                  <a:moveTo>
                    <a:pt x="71" y="11"/>
                  </a:moveTo>
                  <a:cubicBezTo>
                    <a:pt x="72" y="41"/>
                    <a:pt x="69" y="43"/>
                    <a:pt x="42" y="32"/>
                  </a:cubicBezTo>
                  <a:cubicBezTo>
                    <a:pt x="33" y="28"/>
                    <a:pt x="24" y="35"/>
                    <a:pt x="15" y="31"/>
                  </a:cubicBezTo>
                  <a:cubicBezTo>
                    <a:pt x="6" y="32"/>
                    <a:pt x="0" y="29"/>
                    <a:pt x="0" y="19"/>
                  </a:cubicBezTo>
                  <a:cubicBezTo>
                    <a:pt x="0" y="14"/>
                    <a:pt x="2" y="10"/>
                    <a:pt x="6" y="10"/>
                  </a:cubicBezTo>
                  <a:cubicBezTo>
                    <a:pt x="25" y="7"/>
                    <a:pt x="44" y="0"/>
                    <a:pt x="64" y="7"/>
                  </a:cubicBezTo>
                  <a:cubicBezTo>
                    <a:pt x="66" y="8"/>
                    <a:pt x="69" y="10"/>
                    <a:pt x="71" y="11"/>
                  </a:cubicBezTo>
                  <a:close/>
                </a:path>
              </a:pathLst>
            </a:custGeom>
            <a:solidFill>
              <a:srgbClr val="F1B8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4" name="Google Shape;354;p1"/>
            <p:cNvSpPr/>
            <p:nvPr/>
          </p:nvSpPr>
          <p:spPr>
            <a:xfrm>
              <a:off x="8512175" y="3997325"/>
              <a:ext cx="533400" cy="541337"/>
            </a:xfrm>
            <a:custGeom>
              <a:rect b="b" l="l" r="r" t="t"/>
              <a:pathLst>
                <a:path extrusionOk="0" h="81" w="80">
                  <a:moveTo>
                    <a:pt x="48" y="25"/>
                  </a:moveTo>
                  <a:cubicBezTo>
                    <a:pt x="49" y="35"/>
                    <a:pt x="58" y="35"/>
                    <a:pt x="65" y="38"/>
                  </a:cubicBezTo>
                  <a:cubicBezTo>
                    <a:pt x="76" y="42"/>
                    <a:pt x="80" y="49"/>
                    <a:pt x="71" y="59"/>
                  </a:cubicBezTo>
                  <a:cubicBezTo>
                    <a:pt x="63" y="67"/>
                    <a:pt x="57" y="78"/>
                    <a:pt x="44" y="81"/>
                  </a:cubicBezTo>
                  <a:cubicBezTo>
                    <a:pt x="39" y="81"/>
                    <a:pt x="35" y="81"/>
                    <a:pt x="31" y="78"/>
                  </a:cubicBezTo>
                  <a:cubicBezTo>
                    <a:pt x="26" y="72"/>
                    <a:pt x="22" y="65"/>
                    <a:pt x="16" y="61"/>
                  </a:cubicBezTo>
                  <a:cubicBezTo>
                    <a:pt x="11" y="61"/>
                    <a:pt x="5" y="61"/>
                    <a:pt x="0" y="61"/>
                  </a:cubicBezTo>
                  <a:cubicBezTo>
                    <a:pt x="6" y="54"/>
                    <a:pt x="17" y="56"/>
                    <a:pt x="23" y="48"/>
                  </a:cubicBezTo>
                  <a:cubicBezTo>
                    <a:pt x="36" y="31"/>
                    <a:pt x="32" y="21"/>
                    <a:pt x="8" y="8"/>
                  </a:cubicBezTo>
                  <a:cubicBezTo>
                    <a:pt x="9" y="7"/>
                    <a:pt x="10" y="5"/>
                    <a:pt x="12" y="4"/>
                  </a:cubicBezTo>
                  <a:cubicBezTo>
                    <a:pt x="40" y="0"/>
                    <a:pt x="43" y="2"/>
                    <a:pt x="48" y="25"/>
                  </a:cubicBezTo>
                  <a:close/>
                </a:path>
              </a:pathLst>
            </a:custGeom>
            <a:solidFill>
              <a:srgbClr val="EEB5B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5" name="Google Shape;355;p1"/>
            <p:cNvSpPr/>
            <p:nvPr/>
          </p:nvSpPr>
          <p:spPr>
            <a:xfrm>
              <a:off x="8593138" y="3949700"/>
              <a:ext cx="446088" cy="274637"/>
            </a:xfrm>
            <a:custGeom>
              <a:rect b="b" l="l" r="r" t="t"/>
              <a:pathLst>
                <a:path extrusionOk="0" h="41" w="67">
                  <a:moveTo>
                    <a:pt x="36" y="32"/>
                  </a:moveTo>
                  <a:cubicBezTo>
                    <a:pt x="28" y="17"/>
                    <a:pt x="18" y="7"/>
                    <a:pt x="0" y="11"/>
                  </a:cubicBezTo>
                  <a:cubicBezTo>
                    <a:pt x="33" y="0"/>
                    <a:pt x="45" y="2"/>
                    <a:pt x="67" y="28"/>
                  </a:cubicBezTo>
                  <a:cubicBezTo>
                    <a:pt x="58" y="41"/>
                    <a:pt x="46" y="28"/>
                    <a:pt x="36" y="32"/>
                  </a:cubicBezTo>
                  <a:close/>
                </a:path>
              </a:pathLst>
            </a:custGeom>
            <a:solidFill>
              <a:srgbClr val="E194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6" name="Google Shape;356;p1"/>
            <p:cNvSpPr/>
            <p:nvPr/>
          </p:nvSpPr>
          <p:spPr>
            <a:xfrm>
              <a:off x="8920163" y="5154613"/>
              <a:ext cx="1200150" cy="696912"/>
            </a:xfrm>
            <a:custGeom>
              <a:rect b="b" l="l" r="r" t="t"/>
              <a:pathLst>
                <a:path extrusionOk="0" h="104" w="180">
                  <a:moveTo>
                    <a:pt x="64" y="91"/>
                  </a:moveTo>
                  <a:cubicBezTo>
                    <a:pt x="47" y="81"/>
                    <a:pt x="28" y="77"/>
                    <a:pt x="14" y="65"/>
                  </a:cubicBezTo>
                  <a:cubicBezTo>
                    <a:pt x="9" y="61"/>
                    <a:pt x="2" y="59"/>
                    <a:pt x="0" y="52"/>
                  </a:cubicBezTo>
                  <a:cubicBezTo>
                    <a:pt x="14" y="40"/>
                    <a:pt x="27" y="26"/>
                    <a:pt x="43" y="16"/>
                  </a:cubicBezTo>
                  <a:cubicBezTo>
                    <a:pt x="47" y="6"/>
                    <a:pt x="52" y="0"/>
                    <a:pt x="64" y="3"/>
                  </a:cubicBezTo>
                  <a:cubicBezTo>
                    <a:pt x="66" y="5"/>
                    <a:pt x="67" y="8"/>
                    <a:pt x="67" y="11"/>
                  </a:cubicBezTo>
                  <a:cubicBezTo>
                    <a:pt x="67" y="18"/>
                    <a:pt x="73" y="24"/>
                    <a:pt x="71" y="32"/>
                  </a:cubicBezTo>
                  <a:cubicBezTo>
                    <a:pt x="64" y="38"/>
                    <a:pt x="53" y="40"/>
                    <a:pt x="54" y="52"/>
                  </a:cubicBezTo>
                  <a:cubicBezTo>
                    <a:pt x="55" y="61"/>
                    <a:pt x="63" y="64"/>
                    <a:pt x="70" y="67"/>
                  </a:cubicBezTo>
                  <a:cubicBezTo>
                    <a:pt x="82" y="71"/>
                    <a:pt x="91" y="70"/>
                    <a:pt x="98" y="59"/>
                  </a:cubicBezTo>
                  <a:cubicBezTo>
                    <a:pt x="104" y="54"/>
                    <a:pt x="111" y="56"/>
                    <a:pt x="118" y="56"/>
                  </a:cubicBezTo>
                  <a:cubicBezTo>
                    <a:pt x="126" y="55"/>
                    <a:pt x="133" y="54"/>
                    <a:pt x="137" y="47"/>
                  </a:cubicBezTo>
                  <a:cubicBezTo>
                    <a:pt x="141" y="39"/>
                    <a:pt x="133" y="36"/>
                    <a:pt x="130" y="30"/>
                  </a:cubicBezTo>
                  <a:cubicBezTo>
                    <a:pt x="126" y="24"/>
                    <a:pt x="114" y="21"/>
                    <a:pt x="121" y="10"/>
                  </a:cubicBezTo>
                  <a:cubicBezTo>
                    <a:pt x="139" y="11"/>
                    <a:pt x="153" y="23"/>
                    <a:pt x="170" y="28"/>
                  </a:cubicBezTo>
                  <a:cubicBezTo>
                    <a:pt x="176" y="30"/>
                    <a:pt x="180" y="38"/>
                    <a:pt x="175" y="43"/>
                  </a:cubicBezTo>
                  <a:cubicBezTo>
                    <a:pt x="155" y="64"/>
                    <a:pt x="140" y="91"/>
                    <a:pt x="109" y="100"/>
                  </a:cubicBezTo>
                  <a:cubicBezTo>
                    <a:pt x="93" y="100"/>
                    <a:pt x="77" y="104"/>
                    <a:pt x="64" y="91"/>
                  </a:cubicBezTo>
                  <a:close/>
                </a:path>
              </a:pathLst>
            </a:custGeom>
            <a:solidFill>
              <a:srgbClr val="F4C1C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1"/>
            <p:cNvSpPr/>
            <p:nvPr/>
          </p:nvSpPr>
          <p:spPr>
            <a:xfrm>
              <a:off x="9493250" y="4659313"/>
              <a:ext cx="481013" cy="428625"/>
            </a:xfrm>
            <a:custGeom>
              <a:rect b="b" l="l" r="r" t="t"/>
              <a:pathLst>
                <a:path extrusionOk="0" h="64" w="72">
                  <a:moveTo>
                    <a:pt x="1" y="29"/>
                  </a:moveTo>
                  <a:cubicBezTo>
                    <a:pt x="5" y="23"/>
                    <a:pt x="0" y="16"/>
                    <a:pt x="1" y="10"/>
                  </a:cubicBezTo>
                  <a:cubicBezTo>
                    <a:pt x="20" y="0"/>
                    <a:pt x="39" y="7"/>
                    <a:pt x="57" y="13"/>
                  </a:cubicBezTo>
                  <a:cubicBezTo>
                    <a:pt x="63" y="14"/>
                    <a:pt x="67" y="16"/>
                    <a:pt x="69" y="22"/>
                  </a:cubicBezTo>
                  <a:cubicBezTo>
                    <a:pt x="72" y="32"/>
                    <a:pt x="67" y="40"/>
                    <a:pt x="65" y="49"/>
                  </a:cubicBezTo>
                  <a:cubicBezTo>
                    <a:pt x="54" y="60"/>
                    <a:pt x="39" y="63"/>
                    <a:pt x="25" y="64"/>
                  </a:cubicBezTo>
                  <a:cubicBezTo>
                    <a:pt x="17" y="62"/>
                    <a:pt x="8" y="64"/>
                    <a:pt x="1" y="58"/>
                  </a:cubicBezTo>
                  <a:cubicBezTo>
                    <a:pt x="1" y="52"/>
                    <a:pt x="1" y="46"/>
                    <a:pt x="10" y="45"/>
                  </a:cubicBezTo>
                  <a:cubicBezTo>
                    <a:pt x="16" y="45"/>
                    <a:pt x="23" y="41"/>
                    <a:pt x="22" y="35"/>
                  </a:cubicBezTo>
                  <a:cubicBezTo>
                    <a:pt x="21" y="28"/>
                    <a:pt x="12" y="30"/>
                    <a:pt x="7" y="30"/>
                  </a:cubicBezTo>
                  <a:cubicBezTo>
                    <a:pt x="5" y="29"/>
                    <a:pt x="3" y="29"/>
                    <a:pt x="1" y="29"/>
                  </a:cubicBezTo>
                  <a:close/>
                </a:path>
              </a:pathLst>
            </a:custGeom>
            <a:solidFill>
              <a:srgbClr val="E6A1A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8" name="Google Shape;358;p1"/>
            <p:cNvSpPr/>
            <p:nvPr/>
          </p:nvSpPr>
          <p:spPr>
            <a:xfrm>
              <a:off x="9132888" y="5021263"/>
              <a:ext cx="933450" cy="254000"/>
            </a:xfrm>
            <a:custGeom>
              <a:rect b="b" l="l" r="r" t="t"/>
              <a:pathLst>
                <a:path extrusionOk="0" h="38" w="140">
                  <a:moveTo>
                    <a:pt x="55" y="4"/>
                  </a:moveTo>
                  <a:cubicBezTo>
                    <a:pt x="63" y="5"/>
                    <a:pt x="71" y="0"/>
                    <a:pt x="78" y="7"/>
                  </a:cubicBezTo>
                  <a:cubicBezTo>
                    <a:pt x="92" y="16"/>
                    <a:pt x="111" y="11"/>
                    <a:pt x="123" y="24"/>
                  </a:cubicBezTo>
                  <a:cubicBezTo>
                    <a:pt x="127" y="30"/>
                    <a:pt x="135" y="25"/>
                    <a:pt x="140" y="31"/>
                  </a:cubicBezTo>
                  <a:cubicBezTo>
                    <a:pt x="135" y="37"/>
                    <a:pt x="129" y="37"/>
                    <a:pt x="123" y="38"/>
                  </a:cubicBezTo>
                  <a:cubicBezTo>
                    <a:pt x="106" y="35"/>
                    <a:pt x="90" y="24"/>
                    <a:pt x="72" y="29"/>
                  </a:cubicBezTo>
                  <a:cubicBezTo>
                    <a:pt x="68" y="28"/>
                    <a:pt x="64" y="28"/>
                    <a:pt x="61" y="26"/>
                  </a:cubicBezTo>
                  <a:cubicBezTo>
                    <a:pt x="52" y="15"/>
                    <a:pt x="41" y="27"/>
                    <a:pt x="31" y="24"/>
                  </a:cubicBezTo>
                  <a:cubicBezTo>
                    <a:pt x="21" y="23"/>
                    <a:pt x="19" y="33"/>
                    <a:pt x="11" y="36"/>
                  </a:cubicBezTo>
                  <a:cubicBezTo>
                    <a:pt x="8" y="35"/>
                    <a:pt x="4" y="36"/>
                    <a:pt x="2" y="34"/>
                  </a:cubicBezTo>
                  <a:cubicBezTo>
                    <a:pt x="0" y="30"/>
                    <a:pt x="4" y="28"/>
                    <a:pt x="7" y="26"/>
                  </a:cubicBezTo>
                  <a:cubicBezTo>
                    <a:pt x="17" y="21"/>
                    <a:pt x="27" y="13"/>
                    <a:pt x="39" y="11"/>
                  </a:cubicBezTo>
                  <a:cubicBezTo>
                    <a:pt x="45" y="10"/>
                    <a:pt x="51" y="9"/>
                    <a:pt x="55" y="4"/>
                  </a:cubicBezTo>
                  <a:close/>
                </a:path>
              </a:pathLst>
            </a:custGeom>
            <a:solidFill>
              <a:srgbClr val="BB5E6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9" name="Google Shape;359;p1"/>
            <p:cNvSpPr/>
            <p:nvPr/>
          </p:nvSpPr>
          <p:spPr>
            <a:xfrm>
              <a:off x="9286875" y="5764213"/>
              <a:ext cx="500063" cy="147637"/>
            </a:xfrm>
            <a:custGeom>
              <a:rect b="b" l="l" r="r" t="t"/>
              <a:pathLst>
                <a:path extrusionOk="0" h="22" w="75">
                  <a:moveTo>
                    <a:pt x="9" y="0"/>
                  </a:moveTo>
                  <a:cubicBezTo>
                    <a:pt x="24" y="3"/>
                    <a:pt x="40" y="6"/>
                    <a:pt x="56" y="4"/>
                  </a:cubicBezTo>
                  <a:cubicBezTo>
                    <a:pt x="58" y="3"/>
                    <a:pt x="59" y="3"/>
                    <a:pt x="61" y="4"/>
                  </a:cubicBezTo>
                  <a:cubicBezTo>
                    <a:pt x="66" y="6"/>
                    <a:pt x="75" y="4"/>
                    <a:pt x="71" y="14"/>
                  </a:cubicBezTo>
                  <a:cubicBezTo>
                    <a:pt x="67" y="16"/>
                    <a:pt x="64" y="16"/>
                    <a:pt x="60" y="13"/>
                  </a:cubicBezTo>
                  <a:cubicBezTo>
                    <a:pt x="56" y="14"/>
                    <a:pt x="55" y="22"/>
                    <a:pt x="48" y="20"/>
                  </a:cubicBezTo>
                  <a:cubicBezTo>
                    <a:pt x="34" y="9"/>
                    <a:pt x="14" y="16"/>
                    <a:pt x="0" y="4"/>
                  </a:cubicBezTo>
                  <a:cubicBezTo>
                    <a:pt x="3" y="3"/>
                    <a:pt x="6" y="1"/>
                    <a:pt x="9" y="0"/>
                  </a:cubicBezTo>
                  <a:close/>
                </a:path>
              </a:pathLst>
            </a:custGeom>
            <a:solidFill>
              <a:srgbClr val="A942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0" name="Google Shape;360;p1"/>
            <p:cNvSpPr/>
            <p:nvPr/>
          </p:nvSpPr>
          <p:spPr>
            <a:xfrm>
              <a:off x="8512175" y="4459288"/>
              <a:ext cx="666750" cy="374650"/>
            </a:xfrm>
            <a:custGeom>
              <a:rect b="b" l="l" r="r" t="t"/>
              <a:pathLst>
                <a:path extrusionOk="0" h="56" w="100">
                  <a:moveTo>
                    <a:pt x="33" y="7"/>
                  </a:moveTo>
                  <a:cubicBezTo>
                    <a:pt x="37" y="8"/>
                    <a:pt x="41" y="7"/>
                    <a:pt x="44" y="12"/>
                  </a:cubicBezTo>
                  <a:cubicBezTo>
                    <a:pt x="60" y="22"/>
                    <a:pt x="62" y="1"/>
                    <a:pt x="72" y="0"/>
                  </a:cubicBezTo>
                  <a:cubicBezTo>
                    <a:pt x="78" y="12"/>
                    <a:pt x="90" y="16"/>
                    <a:pt x="100" y="24"/>
                  </a:cubicBezTo>
                  <a:cubicBezTo>
                    <a:pt x="92" y="30"/>
                    <a:pt x="78" y="26"/>
                    <a:pt x="71" y="37"/>
                  </a:cubicBezTo>
                  <a:cubicBezTo>
                    <a:pt x="71" y="37"/>
                    <a:pt x="72" y="38"/>
                    <a:pt x="72" y="38"/>
                  </a:cubicBezTo>
                  <a:cubicBezTo>
                    <a:pt x="73" y="39"/>
                    <a:pt x="75" y="39"/>
                    <a:pt x="76" y="39"/>
                  </a:cubicBezTo>
                  <a:cubicBezTo>
                    <a:pt x="79" y="42"/>
                    <a:pt x="72" y="45"/>
                    <a:pt x="76" y="48"/>
                  </a:cubicBezTo>
                  <a:cubicBezTo>
                    <a:pt x="73" y="52"/>
                    <a:pt x="68" y="52"/>
                    <a:pt x="64" y="52"/>
                  </a:cubicBezTo>
                  <a:cubicBezTo>
                    <a:pt x="51" y="42"/>
                    <a:pt x="38" y="53"/>
                    <a:pt x="25" y="54"/>
                  </a:cubicBezTo>
                  <a:cubicBezTo>
                    <a:pt x="18" y="54"/>
                    <a:pt x="11" y="56"/>
                    <a:pt x="4" y="55"/>
                  </a:cubicBezTo>
                  <a:cubicBezTo>
                    <a:pt x="18" y="46"/>
                    <a:pt x="4" y="44"/>
                    <a:pt x="0" y="39"/>
                  </a:cubicBezTo>
                  <a:cubicBezTo>
                    <a:pt x="18" y="36"/>
                    <a:pt x="21" y="17"/>
                    <a:pt x="33" y="7"/>
                  </a:cubicBezTo>
                  <a:close/>
                </a:path>
              </a:pathLst>
            </a:custGeom>
            <a:solidFill>
              <a:srgbClr val="E595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1" name="Google Shape;361;p1"/>
            <p:cNvSpPr/>
            <p:nvPr/>
          </p:nvSpPr>
          <p:spPr>
            <a:xfrm>
              <a:off x="8426450" y="4384675"/>
              <a:ext cx="306388" cy="368300"/>
            </a:xfrm>
            <a:custGeom>
              <a:rect b="b" l="l" r="r" t="t"/>
              <a:pathLst>
                <a:path extrusionOk="0" h="55" w="46">
                  <a:moveTo>
                    <a:pt x="46" y="18"/>
                  </a:moveTo>
                  <a:cubicBezTo>
                    <a:pt x="39" y="33"/>
                    <a:pt x="39" y="55"/>
                    <a:pt x="13" y="50"/>
                  </a:cubicBezTo>
                  <a:cubicBezTo>
                    <a:pt x="10" y="43"/>
                    <a:pt x="0" y="40"/>
                    <a:pt x="1" y="30"/>
                  </a:cubicBezTo>
                  <a:cubicBezTo>
                    <a:pt x="10" y="21"/>
                    <a:pt x="20" y="12"/>
                    <a:pt x="29" y="3"/>
                  </a:cubicBezTo>
                  <a:cubicBezTo>
                    <a:pt x="41" y="0"/>
                    <a:pt x="43" y="10"/>
                    <a:pt x="46" y="18"/>
                  </a:cubicBezTo>
                  <a:close/>
                </a:path>
              </a:pathLst>
            </a:custGeom>
            <a:solidFill>
              <a:srgbClr val="C96B7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2" name="Google Shape;362;p1"/>
            <p:cNvSpPr/>
            <p:nvPr/>
          </p:nvSpPr>
          <p:spPr>
            <a:xfrm>
              <a:off x="9953625" y="5214938"/>
              <a:ext cx="1093788" cy="401637"/>
            </a:xfrm>
            <a:custGeom>
              <a:rect b="b" l="l" r="r" t="t"/>
              <a:pathLst>
                <a:path extrusionOk="0" h="60" w="164">
                  <a:moveTo>
                    <a:pt x="0" y="6"/>
                  </a:moveTo>
                  <a:cubicBezTo>
                    <a:pt x="4" y="0"/>
                    <a:pt x="11" y="3"/>
                    <a:pt x="17" y="2"/>
                  </a:cubicBezTo>
                  <a:cubicBezTo>
                    <a:pt x="34" y="1"/>
                    <a:pt x="52" y="2"/>
                    <a:pt x="66" y="13"/>
                  </a:cubicBezTo>
                  <a:cubicBezTo>
                    <a:pt x="96" y="35"/>
                    <a:pt x="128" y="29"/>
                    <a:pt x="160" y="18"/>
                  </a:cubicBezTo>
                  <a:cubicBezTo>
                    <a:pt x="161" y="20"/>
                    <a:pt x="163" y="21"/>
                    <a:pt x="164" y="23"/>
                  </a:cubicBezTo>
                  <a:cubicBezTo>
                    <a:pt x="156" y="32"/>
                    <a:pt x="163" y="41"/>
                    <a:pt x="164" y="50"/>
                  </a:cubicBezTo>
                  <a:cubicBezTo>
                    <a:pt x="157" y="60"/>
                    <a:pt x="152" y="54"/>
                    <a:pt x="149" y="48"/>
                  </a:cubicBezTo>
                  <a:cubicBezTo>
                    <a:pt x="146" y="39"/>
                    <a:pt x="141" y="37"/>
                    <a:pt x="133" y="39"/>
                  </a:cubicBezTo>
                  <a:cubicBezTo>
                    <a:pt x="117" y="39"/>
                    <a:pt x="102" y="43"/>
                    <a:pt x="86" y="42"/>
                  </a:cubicBezTo>
                  <a:cubicBezTo>
                    <a:pt x="80" y="41"/>
                    <a:pt x="76" y="38"/>
                    <a:pt x="72" y="35"/>
                  </a:cubicBezTo>
                  <a:cubicBezTo>
                    <a:pt x="60" y="24"/>
                    <a:pt x="45" y="23"/>
                    <a:pt x="30" y="20"/>
                  </a:cubicBezTo>
                  <a:cubicBezTo>
                    <a:pt x="19" y="18"/>
                    <a:pt x="7" y="16"/>
                    <a:pt x="0" y="6"/>
                  </a:cubicBezTo>
                  <a:close/>
                </a:path>
              </a:pathLst>
            </a:custGeom>
            <a:solidFill>
              <a:srgbClr val="B3435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3" name="Google Shape;363;p1"/>
            <p:cNvSpPr/>
            <p:nvPr/>
          </p:nvSpPr>
          <p:spPr>
            <a:xfrm>
              <a:off x="9680575" y="5422900"/>
              <a:ext cx="839788" cy="474662"/>
            </a:xfrm>
            <a:custGeom>
              <a:rect b="b" l="l" r="r" t="t"/>
              <a:pathLst>
                <a:path extrusionOk="0" h="71" w="126">
                  <a:moveTo>
                    <a:pt x="116" y="0"/>
                  </a:moveTo>
                  <a:cubicBezTo>
                    <a:pt x="119" y="3"/>
                    <a:pt x="122" y="6"/>
                    <a:pt x="125" y="8"/>
                  </a:cubicBezTo>
                  <a:cubicBezTo>
                    <a:pt x="126" y="15"/>
                    <a:pt x="119" y="12"/>
                    <a:pt x="117" y="15"/>
                  </a:cubicBezTo>
                  <a:cubicBezTo>
                    <a:pt x="109" y="19"/>
                    <a:pt x="106" y="28"/>
                    <a:pt x="99" y="33"/>
                  </a:cubicBezTo>
                  <a:cubicBezTo>
                    <a:pt x="91" y="39"/>
                    <a:pt x="71" y="49"/>
                    <a:pt x="99" y="58"/>
                  </a:cubicBezTo>
                  <a:cubicBezTo>
                    <a:pt x="103" y="59"/>
                    <a:pt x="106" y="67"/>
                    <a:pt x="109" y="71"/>
                  </a:cubicBezTo>
                  <a:cubicBezTo>
                    <a:pt x="106" y="71"/>
                    <a:pt x="104" y="71"/>
                    <a:pt x="101" y="71"/>
                  </a:cubicBezTo>
                  <a:cubicBezTo>
                    <a:pt x="95" y="66"/>
                    <a:pt x="89" y="63"/>
                    <a:pt x="81" y="63"/>
                  </a:cubicBezTo>
                  <a:cubicBezTo>
                    <a:pt x="65" y="54"/>
                    <a:pt x="49" y="68"/>
                    <a:pt x="33" y="64"/>
                  </a:cubicBezTo>
                  <a:cubicBezTo>
                    <a:pt x="26" y="67"/>
                    <a:pt x="19" y="70"/>
                    <a:pt x="13" y="63"/>
                  </a:cubicBezTo>
                  <a:cubicBezTo>
                    <a:pt x="9" y="61"/>
                    <a:pt x="5" y="58"/>
                    <a:pt x="0" y="56"/>
                  </a:cubicBezTo>
                  <a:cubicBezTo>
                    <a:pt x="24" y="47"/>
                    <a:pt x="51" y="49"/>
                    <a:pt x="74" y="35"/>
                  </a:cubicBezTo>
                  <a:cubicBezTo>
                    <a:pt x="90" y="26"/>
                    <a:pt x="101" y="11"/>
                    <a:pt x="116" y="0"/>
                  </a:cubicBezTo>
                  <a:close/>
                </a:path>
              </a:pathLst>
            </a:custGeom>
            <a:solidFill>
              <a:srgbClr val="C46C7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4" name="Google Shape;364;p1"/>
            <p:cNvSpPr/>
            <p:nvPr/>
          </p:nvSpPr>
          <p:spPr>
            <a:xfrm>
              <a:off x="10434638" y="5516563"/>
              <a:ext cx="379413" cy="233362"/>
            </a:xfrm>
            <a:custGeom>
              <a:rect b="b" l="l" r="r" t="t"/>
              <a:pathLst>
                <a:path extrusionOk="0" h="35" w="57">
                  <a:moveTo>
                    <a:pt x="36" y="6"/>
                  </a:moveTo>
                  <a:cubicBezTo>
                    <a:pt x="35" y="15"/>
                    <a:pt x="57" y="28"/>
                    <a:pt x="31" y="33"/>
                  </a:cubicBezTo>
                  <a:cubicBezTo>
                    <a:pt x="22" y="35"/>
                    <a:pt x="11" y="35"/>
                    <a:pt x="6" y="27"/>
                  </a:cubicBezTo>
                  <a:cubicBezTo>
                    <a:pt x="0" y="17"/>
                    <a:pt x="13" y="13"/>
                    <a:pt x="16" y="6"/>
                  </a:cubicBezTo>
                  <a:cubicBezTo>
                    <a:pt x="23" y="0"/>
                    <a:pt x="29" y="0"/>
                    <a:pt x="36" y="6"/>
                  </a:cubicBezTo>
                  <a:close/>
                </a:path>
              </a:pathLst>
            </a:custGeom>
            <a:solidFill>
              <a:srgbClr val="F6CAD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5" name="Google Shape;365;p1"/>
            <p:cNvSpPr/>
            <p:nvPr/>
          </p:nvSpPr>
          <p:spPr>
            <a:xfrm>
              <a:off x="10460038" y="5441950"/>
              <a:ext cx="441325" cy="168275"/>
            </a:xfrm>
            <a:custGeom>
              <a:rect b="b" l="l" r="r" t="t"/>
              <a:pathLst>
                <a:path extrusionOk="0" h="25" w="66">
                  <a:moveTo>
                    <a:pt x="32" y="17"/>
                  </a:moveTo>
                  <a:cubicBezTo>
                    <a:pt x="25" y="17"/>
                    <a:pt x="19" y="17"/>
                    <a:pt x="12" y="17"/>
                  </a:cubicBezTo>
                  <a:cubicBezTo>
                    <a:pt x="8" y="15"/>
                    <a:pt x="4" y="14"/>
                    <a:pt x="0" y="12"/>
                  </a:cubicBezTo>
                  <a:cubicBezTo>
                    <a:pt x="3" y="10"/>
                    <a:pt x="6" y="8"/>
                    <a:pt x="8" y="5"/>
                  </a:cubicBezTo>
                  <a:cubicBezTo>
                    <a:pt x="25" y="2"/>
                    <a:pt x="42" y="0"/>
                    <a:pt x="60" y="1"/>
                  </a:cubicBezTo>
                  <a:cubicBezTo>
                    <a:pt x="66" y="9"/>
                    <a:pt x="66" y="17"/>
                    <a:pt x="60" y="25"/>
                  </a:cubicBezTo>
                  <a:cubicBezTo>
                    <a:pt x="53" y="14"/>
                    <a:pt x="42" y="17"/>
                    <a:pt x="32" y="17"/>
                  </a:cubicBezTo>
                  <a:close/>
                </a:path>
              </a:pathLst>
            </a:custGeom>
            <a:solidFill>
              <a:srgbClr val="E3919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6" name="Google Shape;366;p1"/>
            <p:cNvSpPr/>
            <p:nvPr/>
          </p:nvSpPr>
          <p:spPr>
            <a:xfrm>
              <a:off x="10860088" y="5408613"/>
              <a:ext cx="187325" cy="288925"/>
            </a:xfrm>
            <a:custGeom>
              <a:rect b="b" l="l" r="r" t="t"/>
              <a:pathLst>
                <a:path extrusionOk="0" h="43" w="28">
                  <a:moveTo>
                    <a:pt x="0" y="30"/>
                  </a:moveTo>
                  <a:cubicBezTo>
                    <a:pt x="0" y="22"/>
                    <a:pt x="0" y="14"/>
                    <a:pt x="0" y="6"/>
                  </a:cubicBezTo>
                  <a:cubicBezTo>
                    <a:pt x="9" y="0"/>
                    <a:pt x="16" y="0"/>
                    <a:pt x="16" y="14"/>
                  </a:cubicBezTo>
                  <a:cubicBezTo>
                    <a:pt x="16" y="21"/>
                    <a:pt x="19" y="26"/>
                    <a:pt x="28" y="21"/>
                  </a:cubicBezTo>
                  <a:cubicBezTo>
                    <a:pt x="28" y="32"/>
                    <a:pt x="24" y="39"/>
                    <a:pt x="14" y="41"/>
                  </a:cubicBezTo>
                  <a:cubicBezTo>
                    <a:pt x="6" y="43"/>
                    <a:pt x="1" y="38"/>
                    <a:pt x="0" y="30"/>
                  </a:cubicBezTo>
                  <a:close/>
                </a:path>
              </a:pathLst>
            </a:custGeom>
            <a:solidFill>
              <a:srgbClr val="CB6D7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7" name="Google Shape;367;p1"/>
            <p:cNvSpPr/>
            <p:nvPr/>
          </p:nvSpPr>
          <p:spPr>
            <a:xfrm>
              <a:off x="10726738" y="5649913"/>
              <a:ext cx="401638" cy="301625"/>
            </a:xfrm>
            <a:custGeom>
              <a:rect b="b" l="l" r="r" t="t"/>
              <a:pathLst>
                <a:path extrusionOk="0" h="45" w="60">
                  <a:moveTo>
                    <a:pt x="13" y="45"/>
                  </a:moveTo>
                  <a:cubicBezTo>
                    <a:pt x="8" y="44"/>
                    <a:pt x="3" y="42"/>
                    <a:pt x="0" y="38"/>
                  </a:cubicBezTo>
                  <a:cubicBezTo>
                    <a:pt x="19" y="26"/>
                    <a:pt x="38" y="14"/>
                    <a:pt x="60" y="0"/>
                  </a:cubicBezTo>
                  <a:cubicBezTo>
                    <a:pt x="54" y="14"/>
                    <a:pt x="49" y="22"/>
                    <a:pt x="38" y="27"/>
                  </a:cubicBezTo>
                  <a:cubicBezTo>
                    <a:pt x="29" y="31"/>
                    <a:pt x="14" y="29"/>
                    <a:pt x="13" y="45"/>
                  </a:cubicBezTo>
                  <a:close/>
                </a:path>
              </a:pathLst>
            </a:custGeom>
            <a:solidFill>
              <a:srgbClr val="CF84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8" name="Google Shape;368;p1"/>
            <p:cNvSpPr/>
            <p:nvPr/>
          </p:nvSpPr>
          <p:spPr>
            <a:xfrm>
              <a:off x="10247313" y="6005513"/>
              <a:ext cx="193675" cy="193675"/>
            </a:xfrm>
            <a:custGeom>
              <a:rect b="b" l="l" r="r" t="t"/>
              <a:pathLst>
                <a:path extrusionOk="0" h="29" w="29">
                  <a:moveTo>
                    <a:pt x="15" y="12"/>
                  </a:moveTo>
                  <a:cubicBezTo>
                    <a:pt x="10" y="14"/>
                    <a:pt x="9" y="29"/>
                    <a:pt x="0" y="16"/>
                  </a:cubicBezTo>
                  <a:cubicBezTo>
                    <a:pt x="0" y="6"/>
                    <a:pt x="10" y="5"/>
                    <a:pt x="16" y="0"/>
                  </a:cubicBezTo>
                  <a:cubicBezTo>
                    <a:pt x="21" y="1"/>
                    <a:pt x="26" y="2"/>
                    <a:pt x="29" y="7"/>
                  </a:cubicBezTo>
                  <a:cubicBezTo>
                    <a:pt x="25" y="9"/>
                    <a:pt x="18" y="7"/>
                    <a:pt x="15" y="12"/>
                  </a:cubicBezTo>
                  <a:close/>
                </a:path>
              </a:pathLst>
            </a:custGeom>
            <a:solidFill>
              <a:srgbClr val="A8616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9" name="Google Shape;369;p1"/>
            <p:cNvSpPr/>
            <p:nvPr/>
          </p:nvSpPr>
          <p:spPr>
            <a:xfrm>
              <a:off x="9686925" y="5843588"/>
              <a:ext cx="212725" cy="168275"/>
            </a:xfrm>
            <a:custGeom>
              <a:rect b="b" l="l" r="r" t="t"/>
              <a:pathLst>
                <a:path extrusionOk="0" h="25" w="32">
                  <a:moveTo>
                    <a:pt x="12" y="0"/>
                  </a:moveTo>
                  <a:cubicBezTo>
                    <a:pt x="19" y="1"/>
                    <a:pt x="25" y="1"/>
                    <a:pt x="32" y="1"/>
                  </a:cubicBezTo>
                  <a:cubicBezTo>
                    <a:pt x="30" y="13"/>
                    <a:pt x="14" y="13"/>
                    <a:pt x="12" y="25"/>
                  </a:cubicBezTo>
                  <a:cubicBezTo>
                    <a:pt x="8" y="17"/>
                    <a:pt x="4" y="9"/>
                    <a:pt x="0" y="1"/>
                  </a:cubicBezTo>
                  <a:cubicBezTo>
                    <a:pt x="4" y="1"/>
                    <a:pt x="8" y="0"/>
                    <a:pt x="12" y="0"/>
                  </a:cubicBezTo>
                  <a:close/>
                </a:path>
              </a:pathLst>
            </a:custGeom>
            <a:solidFill>
              <a:srgbClr val="E68E9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0" name="Google Shape;370;p1"/>
            <p:cNvSpPr/>
            <p:nvPr/>
          </p:nvSpPr>
          <p:spPr>
            <a:xfrm>
              <a:off x="9853613" y="4324350"/>
              <a:ext cx="506413" cy="488950"/>
            </a:xfrm>
            <a:custGeom>
              <a:rect b="b" l="l" r="r" t="t"/>
              <a:pathLst>
                <a:path extrusionOk="0" h="73" w="76">
                  <a:moveTo>
                    <a:pt x="67" y="0"/>
                  </a:moveTo>
                  <a:cubicBezTo>
                    <a:pt x="69" y="2"/>
                    <a:pt x="72" y="5"/>
                    <a:pt x="75" y="7"/>
                  </a:cubicBezTo>
                  <a:cubicBezTo>
                    <a:pt x="76" y="15"/>
                    <a:pt x="73" y="20"/>
                    <a:pt x="68" y="25"/>
                  </a:cubicBezTo>
                  <a:cubicBezTo>
                    <a:pt x="60" y="31"/>
                    <a:pt x="55" y="38"/>
                    <a:pt x="59" y="49"/>
                  </a:cubicBezTo>
                  <a:cubicBezTo>
                    <a:pt x="62" y="59"/>
                    <a:pt x="55" y="64"/>
                    <a:pt x="48" y="68"/>
                  </a:cubicBezTo>
                  <a:cubicBezTo>
                    <a:pt x="40" y="73"/>
                    <a:pt x="33" y="69"/>
                    <a:pt x="30" y="64"/>
                  </a:cubicBezTo>
                  <a:cubicBezTo>
                    <a:pt x="23" y="52"/>
                    <a:pt x="0" y="54"/>
                    <a:pt x="2" y="32"/>
                  </a:cubicBezTo>
                  <a:cubicBezTo>
                    <a:pt x="3" y="20"/>
                    <a:pt x="6" y="11"/>
                    <a:pt x="19" y="10"/>
                  </a:cubicBezTo>
                  <a:cubicBezTo>
                    <a:pt x="36" y="9"/>
                    <a:pt x="50" y="0"/>
                    <a:pt x="67" y="0"/>
                  </a:cubicBezTo>
                  <a:close/>
                </a:path>
              </a:pathLst>
            </a:custGeom>
            <a:solidFill>
              <a:srgbClr val="F9E3E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1" name="Google Shape;371;p1"/>
            <p:cNvSpPr/>
            <p:nvPr/>
          </p:nvSpPr>
          <p:spPr>
            <a:xfrm>
              <a:off x="8932863" y="4565650"/>
              <a:ext cx="939800" cy="220662"/>
            </a:xfrm>
            <a:custGeom>
              <a:rect b="b" l="l" r="r" t="t"/>
              <a:pathLst>
                <a:path extrusionOk="0" h="33" w="141">
                  <a:moveTo>
                    <a:pt x="13" y="32"/>
                  </a:moveTo>
                  <a:cubicBezTo>
                    <a:pt x="0" y="30"/>
                    <a:pt x="14" y="26"/>
                    <a:pt x="13" y="23"/>
                  </a:cubicBezTo>
                  <a:cubicBezTo>
                    <a:pt x="48" y="10"/>
                    <a:pt x="85" y="17"/>
                    <a:pt x="121" y="15"/>
                  </a:cubicBezTo>
                  <a:cubicBezTo>
                    <a:pt x="128" y="12"/>
                    <a:pt x="122" y="3"/>
                    <a:pt x="129" y="0"/>
                  </a:cubicBezTo>
                  <a:cubicBezTo>
                    <a:pt x="134" y="8"/>
                    <a:pt x="132" y="20"/>
                    <a:pt x="141" y="27"/>
                  </a:cubicBezTo>
                  <a:cubicBezTo>
                    <a:pt x="139" y="32"/>
                    <a:pt x="134" y="33"/>
                    <a:pt x="131" y="31"/>
                  </a:cubicBezTo>
                  <a:cubicBezTo>
                    <a:pt x="117" y="21"/>
                    <a:pt x="101" y="23"/>
                    <a:pt x="85" y="24"/>
                  </a:cubicBezTo>
                  <a:cubicBezTo>
                    <a:pt x="61" y="24"/>
                    <a:pt x="36" y="20"/>
                    <a:pt x="13" y="32"/>
                  </a:cubicBezTo>
                  <a:close/>
                </a:path>
              </a:pathLst>
            </a:custGeom>
            <a:solidFill>
              <a:srgbClr val="C5748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2" name="Google Shape;372;p1"/>
            <p:cNvSpPr/>
            <p:nvPr/>
          </p:nvSpPr>
          <p:spPr>
            <a:xfrm>
              <a:off x="9926638" y="4806950"/>
              <a:ext cx="733425" cy="193675"/>
            </a:xfrm>
            <a:custGeom>
              <a:rect b="b" l="l" r="r" t="t"/>
              <a:pathLst>
                <a:path extrusionOk="0" h="29" w="110">
                  <a:moveTo>
                    <a:pt x="0" y="23"/>
                  </a:moveTo>
                  <a:cubicBezTo>
                    <a:pt x="1" y="16"/>
                    <a:pt x="2" y="8"/>
                    <a:pt x="4" y="0"/>
                  </a:cubicBezTo>
                  <a:cubicBezTo>
                    <a:pt x="27" y="20"/>
                    <a:pt x="54" y="11"/>
                    <a:pt x="80" y="8"/>
                  </a:cubicBezTo>
                  <a:cubicBezTo>
                    <a:pt x="89" y="8"/>
                    <a:pt x="98" y="8"/>
                    <a:pt x="110" y="8"/>
                  </a:cubicBezTo>
                  <a:cubicBezTo>
                    <a:pt x="104" y="11"/>
                    <a:pt x="100" y="13"/>
                    <a:pt x="96" y="16"/>
                  </a:cubicBezTo>
                  <a:cubicBezTo>
                    <a:pt x="89" y="22"/>
                    <a:pt x="80" y="21"/>
                    <a:pt x="72" y="21"/>
                  </a:cubicBezTo>
                  <a:cubicBezTo>
                    <a:pt x="57" y="21"/>
                    <a:pt x="41" y="19"/>
                    <a:pt x="26" y="23"/>
                  </a:cubicBezTo>
                  <a:cubicBezTo>
                    <a:pt x="17" y="24"/>
                    <a:pt x="9" y="29"/>
                    <a:pt x="0" y="23"/>
                  </a:cubicBezTo>
                  <a:close/>
                </a:path>
              </a:pathLst>
            </a:custGeom>
            <a:solidFill>
              <a:srgbClr val="BD6A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3" name="Google Shape;373;p1"/>
            <p:cNvSpPr/>
            <p:nvPr/>
          </p:nvSpPr>
          <p:spPr>
            <a:xfrm>
              <a:off x="9632950" y="4906963"/>
              <a:ext cx="941388" cy="301625"/>
            </a:xfrm>
            <a:custGeom>
              <a:rect b="b" l="l" r="r" t="t"/>
              <a:pathLst>
                <a:path extrusionOk="0" h="45" w="141">
                  <a:moveTo>
                    <a:pt x="44" y="8"/>
                  </a:moveTo>
                  <a:cubicBezTo>
                    <a:pt x="52" y="7"/>
                    <a:pt x="60" y="6"/>
                    <a:pt x="68" y="4"/>
                  </a:cubicBezTo>
                  <a:cubicBezTo>
                    <a:pt x="84" y="0"/>
                    <a:pt x="100" y="6"/>
                    <a:pt x="116" y="1"/>
                  </a:cubicBezTo>
                  <a:cubicBezTo>
                    <a:pt x="124" y="1"/>
                    <a:pt x="132" y="1"/>
                    <a:pt x="140" y="1"/>
                  </a:cubicBezTo>
                  <a:cubicBezTo>
                    <a:pt x="140" y="2"/>
                    <a:pt x="140" y="3"/>
                    <a:pt x="140" y="4"/>
                  </a:cubicBezTo>
                  <a:cubicBezTo>
                    <a:pt x="140" y="5"/>
                    <a:pt x="140" y="6"/>
                    <a:pt x="140" y="7"/>
                  </a:cubicBezTo>
                  <a:cubicBezTo>
                    <a:pt x="141" y="16"/>
                    <a:pt x="141" y="24"/>
                    <a:pt x="140" y="33"/>
                  </a:cubicBezTo>
                  <a:cubicBezTo>
                    <a:pt x="122" y="45"/>
                    <a:pt x="102" y="37"/>
                    <a:pt x="83" y="40"/>
                  </a:cubicBezTo>
                  <a:cubicBezTo>
                    <a:pt x="72" y="42"/>
                    <a:pt x="59" y="41"/>
                    <a:pt x="48" y="41"/>
                  </a:cubicBezTo>
                  <a:cubicBezTo>
                    <a:pt x="35" y="38"/>
                    <a:pt x="22" y="35"/>
                    <a:pt x="10" y="32"/>
                  </a:cubicBezTo>
                  <a:cubicBezTo>
                    <a:pt x="6" y="31"/>
                    <a:pt x="0" y="31"/>
                    <a:pt x="3" y="24"/>
                  </a:cubicBezTo>
                  <a:cubicBezTo>
                    <a:pt x="17" y="19"/>
                    <a:pt x="32" y="19"/>
                    <a:pt x="44" y="8"/>
                  </a:cubicBezTo>
                  <a:close/>
                </a:path>
              </a:pathLst>
            </a:custGeom>
            <a:solidFill>
              <a:srgbClr val="F5C4C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4" name="Google Shape;374;p1"/>
            <p:cNvSpPr/>
            <p:nvPr/>
          </p:nvSpPr>
          <p:spPr>
            <a:xfrm>
              <a:off x="10534650" y="4879975"/>
              <a:ext cx="325438" cy="241300"/>
            </a:xfrm>
            <a:custGeom>
              <a:rect b="b" l="l" r="r" t="t"/>
              <a:pathLst>
                <a:path extrusionOk="0" h="36" w="49">
                  <a:moveTo>
                    <a:pt x="33" y="9"/>
                  </a:moveTo>
                  <a:cubicBezTo>
                    <a:pt x="38" y="13"/>
                    <a:pt x="43" y="17"/>
                    <a:pt x="48" y="21"/>
                  </a:cubicBezTo>
                  <a:cubicBezTo>
                    <a:pt x="48" y="25"/>
                    <a:pt x="49" y="29"/>
                    <a:pt x="49" y="32"/>
                  </a:cubicBezTo>
                  <a:cubicBezTo>
                    <a:pt x="47" y="35"/>
                    <a:pt x="44" y="36"/>
                    <a:pt x="41" y="35"/>
                  </a:cubicBezTo>
                  <a:cubicBezTo>
                    <a:pt x="30" y="34"/>
                    <a:pt x="26" y="18"/>
                    <a:pt x="13" y="22"/>
                  </a:cubicBezTo>
                  <a:cubicBezTo>
                    <a:pt x="4" y="22"/>
                    <a:pt x="0" y="18"/>
                    <a:pt x="5" y="9"/>
                  </a:cubicBezTo>
                  <a:cubicBezTo>
                    <a:pt x="5" y="8"/>
                    <a:pt x="5" y="8"/>
                    <a:pt x="5" y="8"/>
                  </a:cubicBezTo>
                  <a:cubicBezTo>
                    <a:pt x="14" y="11"/>
                    <a:pt x="24" y="0"/>
                    <a:pt x="33" y="9"/>
                  </a:cubicBezTo>
                  <a:close/>
                </a:path>
              </a:pathLst>
            </a:custGeom>
            <a:solidFill>
              <a:srgbClr val="A23F5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5" name="Google Shape;375;p1"/>
            <p:cNvSpPr/>
            <p:nvPr/>
          </p:nvSpPr>
          <p:spPr>
            <a:xfrm>
              <a:off x="8978900" y="4351338"/>
              <a:ext cx="293688" cy="268287"/>
            </a:xfrm>
            <a:custGeom>
              <a:rect b="b" l="l" r="r" t="t"/>
              <a:pathLst>
                <a:path extrusionOk="0" h="40" w="44">
                  <a:moveTo>
                    <a:pt x="30" y="40"/>
                  </a:moveTo>
                  <a:cubicBezTo>
                    <a:pt x="16" y="37"/>
                    <a:pt x="0" y="36"/>
                    <a:pt x="2" y="16"/>
                  </a:cubicBezTo>
                  <a:cubicBezTo>
                    <a:pt x="3" y="14"/>
                    <a:pt x="5" y="13"/>
                    <a:pt x="6" y="12"/>
                  </a:cubicBezTo>
                  <a:cubicBezTo>
                    <a:pt x="9" y="9"/>
                    <a:pt x="13" y="9"/>
                    <a:pt x="17" y="7"/>
                  </a:cubicBezTo>
                  <a:cubicBezTo>
                    <a:pt x="35" y="0"/>
                    <a:pt x="44" y="7"/>
                    <a:pt x="42" y="28"/>
                  </a:cubicBezTo>
                  <a:cubicBezTo>
                    <a:pt x="42" y="35"/>
                    <a:pt x="38" y="39"/>
                    <a:pt x="30" y="40"/>
                  </a:cubicBezTo>
                  <a:close/>
                </a:path>
              </a:pathLst>
            </a:custGeom>
            <a:solidFill>
              <a:srgbClr val="D87E8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6" name="Google Shape;376;p1"/>
            <p:cNvSpPr/>
            <p:nvPr/>
          </p:nvSpPr>
          <p:spPr>
            <a:xfrm>
              <a:off x="9020175" y="4297363"/>
              <a:ext cx="312738" cy="241300"/>
            </a:xfrm>
            <a:custGeom>
              <a:rect b="b" l="l" r="r" t="t"/>
              <a:pathLst>
                <a:path extrusionOk="0" h="36" w="47">
                  <a:moveTo>
                    <a:pt x="36" y="36"/>
                  </a:moveTo>
                  <a:cubicBezTo>
                    <a:pt x="34" y="16"/>
                    <a:pt x="30" y="15"/>
                    <a:pt x="0" y="20"/>
                  </a:cubicBezTo>
                  <a:cubicBezTo>
                    <a:pt x="10" y="10"/>
                    <a:pt x="20" y="1"/>
                    <a:pt x="38" y="0"/>
                  </a:cubicBezTo>
                  <a:cubicBezTo>
                    <a:pt x="32" y="12"/>
                    <a:pt x="47" y="24"/>
                    <a:pt x="36" y="36"/>
                  </a:cubicBezTo>
                  <a:close/>
                </a:path>
              </a:pathLst>
            </a:custGeom>
            <a:solidFill>
              <a:srgbClr val="E194A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7" name="Google Shape;377;p1"/>
            <p:cNvSpPr/>
            <p:nvPr/>
          </p:nvSpPr>
          <p:spPr>
            <a:xfrm>
              <a:off x="10514013" y="4940300"/>
              <a:ext cx="346075" cy="328612"/>
            </a:xfrm>
            <a:custGeom>
              <a:rect b="b" l="l" r="r" t="t"/>
              <a:pathLst>
                <a:path extrusionOk="0" h="49" w="52">
                  <a:moveTo>
                    <a:pt x="8" y="0"/>
                  </a:moveTo>
                  <a:cubicBezTo>
                    <a:pt x="8" y="6"/>
                    <a:pt x="7" y="11"/>
                    <a:pt x="16" y="8"/>
                  </a:cubicBezTo>
                  <a:cubicBezTo>
                    <a:pt x="27" y="9"/>
                    <a:pt x="28" y="29"/>
                    <a:pt x="44" y="24"/>
                  </a:cubicBezTo>
                  <a:cubicBezTo>
                    <a:pt x="46" y="24"/>
                    <a:pt x="49" y="24"/>
                    <a:pt x="52" y="23"/>
                  </a:cubicBezTo>
                  <a:cubicBezTo>
                    <a:pt x="50" y="34"/>
                    <a:pt x="48" y="42"/>
                    <a:pt x="34" y="45"/>
                  </a:cubicBezTo>
                  <a:cubicBezTo>
                    <a:pt x="18" y="49"/>
                    <a:pt x="17" y="33"/>
                    <a:pt x="8" y="28"/>
                  </a:cubicBezTo>
                  <a:cubicBezTo>
                    <a:pt x="3" y="19"/>
                    <a:pt x="0" y="9"/>
                    <a:pt x="8" y="0"/>
                  </a:cubicBezTo>
                  <a:close/>
                </a:path>
              </a:pathLst>
            </a:custGeom>
            <a:solidFill>
              <a:srgbClr val="B4546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8" name="Google Shape;378;p1"/>
            <p:cNvSpPr/>
            <p:nvPr/>
          </p:nvSpPr>
          <p:spPr>
            <a:xfrm>
              <a:off x="9605963" y="5160963"/>
              <a:ext cx="847725" cy="636587"/>
            </a:xfrm>
            <a:custGeom>
              <a:rect b="b" l="l" r="r" t="t"/>
              <a:pathLst>
                <a:path extrusionOk="0" h="95" w="127">
                  <a:moveTo>
                    <a:pt x="127" y="39"/>
                  </a:moveTo>
                  <a:cubicBezTo>
                    <a:pt x="107" y="77"/>
                    <a:pt x="73" y="91"/>
                    <a:pt x="33" y="94"/>
                  </a:cubicBezTo>
                  <a:cubicBezTo>
                    <a:pt x="26" y="95"/>
                    <a:pt x="19" y="95"/>
                    <a:pt x="11" y="95"/>
                  </a:cubicBezTo>
                  <a:cubicBezTo>
                    <a:pt x="10" y="95"/>
                    <a:pt x="9" y="95"/>
                    <a:pt x="8" y="94"/>
                  </a:cubicBezTo>
                  <a:cubicBezTo>
                    <a:pt x="28" y="86"/>
                    <a:pt x="42" y="69"/>
                    <a:pt x="54" y="53"/>
                  </a:cubicBezTo>
                  <a:cubicBezTo>
                    <a:pt x="59" y="47"/>
                    <a:pt x="74" y="46"/>
                    <a:pt x="69" y="34"/>
                  </a:cubicBezTo>
                  <a:cubicBezTo>
                    <a:pt x="64" y="24"/>
                    <a:pt x="52" y="29"/>
                    <a:pt x="44" y="25"/>
                  </a:cubicBezTo>
                  <a:cubicBezTo>
                    <a:pt x="34" y="21"/>
                    <a:pt x="28" y="11"/>
                    <a:pt x="16" y="10"/>
                  </a:cubicBezTo>
                  <a:cubicBezTo>
                    <a:pt x="9" y="11"/>
                    <a:pt x="2" y="13"/>
                    <a:pt x="0" y="3"/>
                  </a:cubicBezTo>
                  <a:cubicBezTo>
                    <a:pt x="19" y="0"/>
                    <a:pt x="35" y="8"/>
                    <a:pt x="52" y="14"/>
                  </a:cubicBezTo>
                  <a:cubicBezTo>
                    <a:pt x="67" y="21"/>
                    <a:pt x="83" y="24"/>
                    <a:pt x="99" y="26"/>
                  </a:cubicBezTo>
                  <a:cubicBezTo>
                    <a:pt x="111" y="27"/>
                    <a:pt x="119" y="32"/>
                    <a:pt x="127" y="39"/>
                  </a:cubicBezTo>
                  <a:close/>
                </a:path>
              </a:pathLst>
            </a:custGeom>
            <a:solidFill>
              <a:srgbClr val="E49CA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9" name="Google Shape;379;p1"/>
            <p:cNvSpPr/>
            <p:nvPr/>
          </p:nvSpPr>
          <p:spPr>
            <a:xfrm>
              <a:off x="9332913" y="5148263"/>
              <a:ext cx="587375" cy="422275"/>
            </a:xfrm>
            <a:custGeom>
              <a:rect b="b" l="l" r="r" t="t"/>
              <a:pathLst>
                <a:path extrusionOk="0" h="63" w="88">
                  <a:moveTo>
                    <a:pt x="41" y="5"/>
                  </a:moveTo>
                  <a:cubicBezTo>
                    <a:pt x="45" y="11"/>
                    <a:pt x="53" y="6"/>
                    <a:pt x="57" y="12"/>
                  </a:cubicBezTo>
                  <a:cubicBezTo>
                    <a:pt x="63" y="19"/>
                    <a:pt x="69" y="25"/>
                    <a:pt x="74" y="31"/>
                  </a:cubicBezTo>
                  <a:cubicBezTo>
                    <a:pt x="78" y="37"/>
                    <a:pt x="88" y="40"/>
                    <a:pt x="82" y="49"/>
                  </a:cubicBezTo>
                  <a:cubicBezTo>
                    <a:pt x="77" y="58"/>
                    <a:pt x="67" y="62"/>
                    <a:pt x="57" y="62"/>
                  </a:cubicBezTo>
                  <a:cubicBezTo>
                    <a:pt x="51" y="63"/>
                    <a:pt x="44" y="61"/>
                    <a:pt x="38" y="60"/>
                  </a:cubicBezTo>
                  <a:cubicBezTo>
                    <a:pt x="29" y="50"/>
                    <a:pt x="15" y="46"/>
                    <a:pt x="9" y="32"/>
                  </a:cubicBezTo>
                  <a:cubicBezTo>
                    <a:pt x="2" y="27"/>
                    <a:pt x="0" y="21"/>
                    <a:pt x="1" y="13"/>
                  </a:cubicBezTo>
                  <a:cubicBezTo>
                    <a:pt x="9" y="5"/>
                    <a:pt x="18" y="0"/>
                    <a:pt x="29" y="4"/>
                  </a:cubicBezTo>
                  <a:cubicBezTo>
                    <a:pt x="33" y="4"/>
                    <a:pt x="37" y="5"/>
                    <a:pt x="41" y="5"/>
                  </a:cubicBezTo>
                  <a:close/>
                </a:path>
              </a:pathLst>
            </a:custGeom>
            <a:solidFill>
              <a:srgbClr val="F8D2D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0" name="Google Shape;380;p1"/>
            <p:cNvSpPr/>
            <p:nvPr/>
          </p:nvSpPr>
          <p:spPr>
            <a:xfrm>
              <a:off x="9239250" y="5362575"/>
              <a:ext cx="347663" cy="307975"/>
            </a:xfrm>
            <a:custGeom>
              <a:rect b="b" l="l" r="r" t="t"/>
              <a:pathLst>
                <a:path extrusionOk="0" h="46" w="52">
                  <a:moveTo>
                    <a:pt x="23" y="0"/>
                  </a:moveTo>
                  <a:cubicBezTo>
                    <a:pt x="33" y="9"/>
                    <a:pt x="50" y="11"/>
                    <a:pt x="52" y="28"/>
                  </a:cubicBezTo>
                  <a:cubicBezTo>
                    <a:pt x="52" y="43"/>
                    <a:pt x="42" y="46"/>
                    <a:pt x="31" y="44"/>
                  </a:cubicBezTo>
                  <a:cubicBezTo>
                    <a:pt x="17" y="41"/>
                    <a:pt x="1" y="39"/>
                    <a:pt x="0" y="21"/>
                  </a:cubicBezTo>
                  <a:cubicBezTo>
                    <a:pt x="0" y="8"/>
                    <a:pt x="8" y="0"/>
                    <a:pt x="23" y="0"/>
                  </a:cubicBezTo>
                  <a:close/>
                </a:path>
              </a:pathLst>
            </a:custGeom>
            <a:solidFill>
              <a:srgbClr val="BC667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1" name="Google Shape;381;p1"/>
            <p:cNvSpPr/>
            <p:nvPr/>
          </p:nvSpPr>
          <p:spPr>
            <a:xfrm>
              <a:off x="9339263" y="5121275"/>
              <a:ext cx="200025" cy="114300"/>
            </a:xfrm>
            <a:custGeom>
              <a:rect b="b" l="l" r="r" t="t"/>
              <a:pathLst>
                <a:path extrusionOk="0" h="17" w="30">
                  <a:moveTo>
                    <a:pt x="28" y="8"/>
                  </a:moveTo>
                  <a:cubicBezTo>
                    <a:pt x="19" y="11"/>
                    <a:pt x="9" y="14"/>
                    <a:pt x="0" y="17"/>
                  </a:cubicBezTo>
                  <a:cubicBezTo>
                    <a:pt x="0" y="14"/>
                    <a:pt x="0" y="11"/>
                    <a:pt x="0" y="9"/>
                  </a:cubicBezTo>
                  <a:cubicBezTo>
                    <a:pt x="7" y="2"/>
                    <a:pt x="16" y="2"/>
                    <a:pt x="24" y="1"/>
                  </a:cubicBezTo>
                  <a:cubicBezTo>
                    <a:pt x="30" y="0"/>
                    <a:pt x="30" y="4"/>
                    <a:pt x="28" y="8"/>
                  </a:cubicBezTo>
                  <a:close/>
                </a:path>
              </a:pathLst>
            </a:custGeom>
            <a:solidFill>
              <a:srgbClr val="E49CA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2" name="Google Shape;382;p1"/>
            <p:cNvSpPr/>
            <p:nvPr/>
          </p:nvSpPr>
          <p:spPr>
            <a:xfrm>
              <a:off x="10086975" y="4887913"/>
              <a:ext cx="320675" cy="79375"/>
            </a:xfrm>
            <a:custGeom>
              <a:rect b="b" l="l" r="r" t="t"/>
              <a:pathLst>
                <a:path extrusionOk="0" h="12" w="48">
                  <a:moveTo>
                    <a:pt x="48" y="4"/>
                  </a:moveTo>
                  <a:cubicBezTo>
                    <a:pt x="32" y="12"/>
                    <a:pt x="16" y="6"/>
                    <a:pt x="0" y="7"/>
                  </a:cubicBezTo>
                  <a:cubicBezTo>
                    <a:pt x="15" y="0"/>
                    <a:pt x="32" y="6"/>
                    <a:pt x="48" y="4"/>
                  </a:cubicBezTo>
                  <a:close/>
                </a:path>
              </a:pathLst>
            </a:custGeom>
            <a:solidFill>
              <a:srgbClr val="E398A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3" name="Google Shape;383;p1"/>
            <p:cNvSpPr/>
            <p:nvPr/>
          </p:nvSpPr>
          <p:spPr>
            <a:xfrm>
              <a:off x="10620375" y="4954588"/>
              <a:ext cx="187325" cy="227012"/>
            </a:xfrm>
            <a:custGeom>
              <a:rect b="b" l="l" r="r" t="t"/>
              <a:pathLst>
                <a:path extrusionOk="0" h="34" w="28">
                  <a:moveTo>
                    <a:pt x="28" y="22"/>
                  </a:moveTo>
                  <a:cubicBezTo>
                    <a:pt x="22" y="31"/>
                    <a:pt x="17" y="34"/>
                    <a:pt x="11" y="21"/>
                  </a:cubicBezTo>
                  <a:cubicBezTo>
                    <a:pt x="8" y="15"/>
                    <a:pt x="4" y="11"/>
                    <a:pt x="0" y="6"/>
                  </a:cubicBezTo>
                  <a:cubicBezTo>
                    <a:pt x="16" y="0"/>
                    <a:pt x="19" y="15"/>
                    <a:pt x="28" y="22"/>
                  </a:cubicBezTo>
                  <a:close/>
                </a:path>
              </a:pathLst>
            </a:custGeom>
            <a:solidFill>
              <a:srgbClr val="DB788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84" name="Google Shape;384;p1"/>
          <p:cNvSpPr txBox="1"/>
          <p:nvPr/>
        </p:nvSpPr>
        <p:spPr>
          <a:xfrm>
            <a:off x="915040" y="3720796"/>
            <a:ext cx="4087823" cy="830997"/>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US" sz="1600">
                <a:solidFill>
                  <a:srgbClr val="3F3F3F"/>
                </a:solidFill>
                <a:latin typeface="Arial"/>
                <a:ea typeface="Arial"/>
                <a:cs typeface="Arial"/>
                <a:sym typeface="Arial"/>
              </a:rPr>
              <a:t>Get a modern PowerPoint  Presentation that is beautifully designed. Easy to change colors, photos and Text. </a:t>
            </a:r>
            <a:endParaRPr sz="1600">
              <a:solidFill>
                <a:srgbClr val="3F3F3F"/>
              </a:solidFill>
              <a:latin typeface="Arial"/>
              <a:ea typeface="Arial"/>
              <a:cs typeface="Arial"/>
              <a:sym typeface="Arial"/>
            </a:endParaRPr>
          </a:p>
        </p:txBody>
      </p:sp>
      <p:sp>
        <p:nvSpPr>
          <p:cNvPr id="385" name="Google Shape;385;p1"/>
          <p:cNvSpPr txBox="1"/>
          <p:nvPr/>
        </p:nvSpPr>
        <p:spPr>
          <a:xfrm>
            <a:off x="874404" y="4735133"/>
            <a:ext cx="4087823" cy="830997"/>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US" sz="1600">
                <a:solidFill>
                  <a:srgbClr val="3F3F3F"/>
                </a:solidFill>
                <a:latin typeface="Arial"/>
                <a:ea typeface="Arial"/>
                <a:cs typeface="Arial"/>
                <a:sym typeface="Arial"/>
              </a:rPr>
              <a:t>Get a modern PowerPoint  Presentation that is beautifully designed. Easy to change colors, photos and Text. </a:t>
            </a:r>
            <a:endParaRPr sz="1600">
              <a:solidFill>
                <a:srgbClr val="3F3F3F"/>
              </a:solidFill>
              <a:latin typeface="Arial"/>
              <a:ea typeface="Arial"/>
              <a:cs typeface="Arial"/>
              <a:sym typeface="Arial"/>
            </a:endParaRPr>
          </a:p>
        </p:txBody>
      </p:sp>
      <p:grpSp>
        <p:nvGrpSpPr>
          <p:cNvPr id="386" name="Google Shape;386;p1"/>
          <p:cNvGrpSpPr/>
          <p:nvPr/>
        </p:nvGrpSpPr>
        <p:grpSpPr>
          <a:xfrm>
            <a:off x="-15522" y="6042058"/>
            <a:ext cx="12222552" cy="839372"/>
            <a:chOff x="27077" y="6069066"/>
            <a:chExt cx="10660873" cy="788934"/>
          </a:xfrm>
        </p:grpSpPr>
        <p:pic>
          <p:nvPicPr>
            <p:cNvPr id="387" name="Google Shape;387;p1"/>
            <p:cNvPicPr preferRelativeResize="0"/>
            <p:nvPr/>
          </p:nvPicPr>
          <p:blipFill rotWithShape="1">
            <a:blip r:embed="rId3">
              <a:alphaModFix/>
            </a:blip>
            <a:srcRect b="0" l="0" r="0" t="0"/>
            <a:stretch/>
          </p:blipFill>
          <p:spPr>
            <a:xfrm>
              <a:off x="27077" y="6070500"/>
              <a:ext cx="3566250" cy="787500"/>
            </a:xfrm>
            <a:prstGeom prst="rect">
              <a:avLst/>
            </a:prstGeom>
            <a:noFill/>
            <a:ln>
              <a:noFill/>
            </a:ln>
          </p:spPr>
        </p:pic>
        <p:pic>
          <p:nvPicPr>
            <p:cNvPr id="388" name="Google Shape;388;p1"/>
            <p:cNvPicPr preferRelativeResize="0"/>
            <p:nvPr/>
          </p:nvPicPr>
          <p:blipFill rotWithShape="1">
            <a:blip r:embed="rId3">
              <a:alphaModFix/>
            </a:blip>
            <a:srcRect b="0" l="0" r="0" t="0"/>
            <a:stretch/>
          </p:blipFill>
          <p:spPr>
            <a:xfrm>
              <a:off x="3566250" y="6070500"/>
              <a:ext cx="3566250" cy="787500"/>
            </a:xfrm>
            <a:prstGeom prst="rect">
              <a:avLst/>
            </a:prstGeom>
            <a:noFill/>
            <a:ln>
              <a:noFill/>
            </a:ln>
          </p:spPr>
        </p:pic>
        <p:pic>
          <p:nvPicPr>
            <p:cNvPr id="389" name="Google Shape;389;p1"/>
            <p:cNvPicPr preferRelativeResize="0"/>
            <p:nvPr/>
          </p:nvPicPr>
          <p:blipFill rotWithShape="1">
            <a:blip r:embed="rId3">
              <a:alphaModFix/>
            </a:blip>
            <a:srcRect b="0" l="0" r="0" t="0"/>
            <a:stretch/>
          </p:blipFill>
          <p:spPr>
            <a:xfrm>
              <a:off x="7121700" y="6069066"/>
              <a:ext cx="3566250" cy="787500"/>
            </a:xfrm>
            <a:prstGeom prst="rect">
              <a:avLst/>
            </a:prstGeom>
            <a:noFill/>
            <a:ln>
              <a:noFill/>
            </a:ln>
          </p:spPr>
        </p:pic>
      </p:grpSp>
      <p:sp>
        <p:nvSpPr>
          <p:cNvPr id="390" name="Google Shape;390;p1"/>
          <p:cNvSpPr txBox="1"/>
          <p:nvPr/>
        </p:nvSpPr>
        <p:spPr>
          <a:xfrm>
            <a:off x="596694" y="5507912"/>
            <a:ext cx="5152500" cy="768300"/>
          </a:xfrm>
          <a:prstGeom prst="rect">
            <a:avLst/>
          </a:prstGeom>
          <a:noFill/>
          <a:ln>
            <a:noFill/>
          </a:ln>
        </p:spPr>
        <p:txBody>
          <a:bodyPr anchorCtr="0" anchor="t" bIns="45700" lIns="91425" spcFirstLastPara="1" rIns="91425" wrap="square" tIns="45700">
            <a:normAutofit fontScale="85000"/>
          </a:bodyPr>
          <a:lstStyle/>
          <a:p>
            <a:pPr indent="0" lvl="0" marL="0" marR="0" rtl="0" algn="ctr">
              <a:lnSpc>
                <a:spcPct val="90000"/>
              </a:lnSpc>
              <a:spcBef>
                <a:spcPts val="0"/>
              </a:spcBef>
              <a:spcAft>
                <a:spcPts val="0"/>
              </a:spcAft>
              <a:buClr>
                <a:srgbClr val="C96B7E"/>
              </a:buClr>
              <a:buSzPct val="100000"/>
              <a:buFont typeface="Arial"/>
              <a:buNone/>
            </a:pPr>
            <a:r>
              <a:rPr lang="en-US" sz="4400">
                <a:solidFill>
                  <a:srgbClr val="C96B7E"/>
                </a:solidFill>
                <a:latin typeface="Calibri"/>
                <a:ea typeface="Calibri"/>
                <a:cs typeface="Calibri"/>
                <a:sym typeface="Calibri"/>
              </a:rPr>
              <a:t>plantillaspowerpoint.org</a:t>
            </a:r>
            <a:endParaRPr b="0" sz="4400" u="none">
              <a:solidFill>
                <a:srgbClr val="C96B7E"/>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sp>
        <p:nvSpPr>
          <p:cNvPr id="825" name="Google Shape;825;p10"/>
          <p:cNvSpPr txBox="1"/>
          <p:nvPr>
            <p:ph idx="4294967295" type="title"/>
          </p:nvPr>
        </p:nvSpPr>
        <p:spPr>
          <a:xfrm>
            <a:off x="-1742309" y="245553"/>
            <a:ext cx="8474075" cy="70961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8DA9DB"/>
              </a:buClr>
              <a:buSzPts val="6000"/>
              <a:buFont typeface="Calibri"/>
              <a:buNone/>
            </a:pPr>
            <a:r>
              <a:rPr b="1" lang="en-US" sz="6000">
                <a:solidFill>
                  <a:srgbClr val="8DA9DB"/>
                </a:solidFill>
              </a:rPr>
              <a:t>Tejido</a:t>
            </a:r>
            <a:endParaRPr/>
          </a:p>
        </p:txBody>
      </p:sp>
      <p:sp>
        <p:nvSpPr>
          <p:cNvPr id="826" name="Google Shape;826;p10"/>
          <p:cNvSpPr txBox="1"/>
          <p:nvPr/>
        </p:nvSpPr>
        <p:spPr>
          <a:xfrm>
            <a:off x="5955111" y="1378185"/>
            <a:ext cx="2060255" cy="240066"/>
          </a:xfrm>
          <a:prstGeom prst="rect">
            <a:avLst/>
          </a:prstGeom>
          <a:noFill/>
          <a:ln>
            <a:noFill/>
          </a:ln>
        </p:spPr>
        <p:txBody>
          <a:bodyPr anchorCtr="0" anchor="ctr" bIns="0" lIns="91425" spcFirstLastPara="1" rIns="0" wrap="square" tIns="0">
            <a:spAutoFit/>
          </a:bodyPr>
          <a:lstStyle/>
          <a:p>
            <a:pPr indent="0" lvl="0" marL="0" marR="0" rtl="0" algn="l">
              <a:lnSpc>
                <a:spcPct val="130000"/>
              </a:lnSpc>
              <a:spcBef>
                <a:spcPts val="0"/>
              </a:spcBef>
              <a:spcAft>
                <a:spcPts val="0"/>
              </a:spcAft>
              <a:buNone/>
            </a:pPr>
            <a:r>
              <a:rPr lang="en-US" sz="1200">
                <a:solidFill>
                  <a:srgbClr val="2F5496"/>
                </a:solidFill>
                <a:latin typeface="Calibri"/>
                <a:ea typeface="Calibri"/>
                <a:cs typeface="Calibri"/>
                <a:sym typeface="Calibri"/>
              </a:rPr>
              <a:t>Deoxygenated blood to lungs</a:t>
            </a:r>
            <a:endParaRPr/>
          </a:p>
        </p:txBody>
      </p:sp>
      <p:sp>
        <p:nvSpPr>
          <p:cNvPr id="827" name="Google Shape;827;p10"/>
          <p:cNvSpPr txBox="1"/>
          <p:nvPr/>
        </p:nvSpPr>
        <p:spPr>
          <a:xfrm>
            <a:off x="6675299" y="2625108"/>
            <a:ext cx="1870644" cy="480131"/>
          </a:xfrm>
          <a:prstGeom prst="rect">
            <a:avLst/>
          </a:prstGeom>
          <a:noFill/>
          <a:ln>
            <a:noFill/>
          </a:ln>
        </p:spPr>
        <p:txBody>
          <a:bodyPr anchorCtr="0" anchor="ctr" bIns="0" lIns="91425" spcFirstLastPara="1" rIns="0" wrap="square" tIns="0">
            <a:spAutoFit/>
          </a:bodyPr>
          <a:lstStyle/>
          <a:p>
            <a:pPr indent="0" lvl="0" marL="0" marR="0" rtl="0" algn="l">
              <a:lnSpc>
                <a:spcPct val="130000"/>
              </a:lnSpc>
              <a:spcBef>
                <a:spcPts val="0"/>
              </a:spcBef>
              <a:spcAft>
                <a:spcPts val="0"/>
              </a:spcAft>
              <a:buNone/>
            </a:pPr>
            <a:r>
              <a:rPr lang="en-US" sz="1200">
                <a:solidFill>
                  <a:srgbClr val="2F5496"/>
                </a:solidFill>
                <a:latin typeface="Calibri"/>
                <a:ea typeface="Calibri"/>
                <a:cs typeface="Calibri"/>
                <a:sym typeface="Calibri"/>
              </a:rPr>
              <a:t>Oxygenated blood from lungs</a:t>
            </a:r>
            <a:endParaRPr/>
          </a:p>
        </p:txBody>
      </p:sp>
      <p:sp>
        <p:nvSpPr>
          <p:cNvPr id="828" name="Google Shape;828;p10"/>
          <p:cNvSpPr txBox="1"/>
          <p:nvPr/>
        </p:nvSpPr>
        <p:spPr>
          <a:xfrm>
            <a:off x="6930363" y="5770481"/>
            <a:ext cx="1615580" cy="480131"/>
          </a:xfrm>
          <a:prstGeom prst="rect">
            <a:avLst/>
          </a:prstGeom>
          <a:noFill/>
          <a:ln>
            <a:noFill/>
          </a:ln>
        </p:spPr>
        <p:txBody>
          <a:bodyPr anchorCtr="0" anchor="ctr" bIns="0" lIns="91425" spcFirstLastPara="1" rIns="0" wrap="square" tIns="0">
            <a:spAutoFit/>
          </a:bodyPr>
          <a:lstStyle/>
          <a:p>
            <a:pPr indent="0" lvl="0" marL="0" marR="0" rtl="0" algn="r">
              <a:lnSpc>
                <a:spcPct val="130000"/>
              </a:lnSpc>
              <a:spcBef>
                <a:spcPts val="0"/>
              </a:spcBef>
              <a:spcAft>
                <a:spcPts val="0"/>
              </a:spcAft>
              <a:buNone/>
            </a:pPr>
            <a:r>
              <a:rPr lang="en-US" sz="1200">
                <a:solidFill>
                  <a:srgbClr val="2F5496"/>
                </a:solidFill>
                <a:latin typeface="Calibri"/>
                <a:ea typeface="Calibri"/>
                <a:cs typeface="Calibri"/>
                <a:sym typeface="Calibri"/>
              </a:rPr>
              <a:t>Deoxygenated blood from upper body</a:t>
            </a:r>
            <a:endParaRPr/>
          </a:p>
        </p:txBody>
      </p:sp>
      <p:sp>
        <p:nvSpPr>
          <p:cNvPr id="829" name="Google Shape;829;p10"/>
          <p:cNvSpPr txBox="1"/>
          <p:nvPr/>
        </p:nvSpPr>
        <p:spPr>
          <a:xfrm>
            <a:off x="1641689" y="1908120"/>
            <a:ext cx="1338214" cy="480131"/>
          </a:xfrm>
          <a:prstGeom prst="rect">
            <a:avLst/>
          </a:prstGeom>
          <a:noFill/>
          <a:ln>
            <a:noFill/>
          </a:ln>
        </p:spPr>
        <p:txBody>
          <a:bodyPr anchorCtr="0" anchor="ctr" bIns="0" lIns="91425" spcFirstLastPara="1" rIns="0" wrap="square" tIns="0">
            <a:spAutoFit/>
          </a:bodyPr>
          <a:lstStyle/>
          <a:p>
            <a:pPr indent="0" lvl="0" marL="0" marR="0" rtl="0" algn="r">
              <a:lnSpc>
                <a:spcPct val="130000"/>
              </a:lnSpc>
              <a:spcBef>
                <a:spcPts val="0"/>
              </a:spcBef>
              <a:spcAft>
                <a:spcPts val="0"/>
              </a:spcAft>
              <a:buNone/>
            </a:pPr>
            <a:r>
              <a:rPr lang="en-US" sz="1200">
                <a:solidFill>
                  <a:srgbClr val="2F5496"/>
                </a:solidFill>
                <a:latin typeface="Calibri"/>
                <a:ea typeface="Calibri"/>
                <a:cs typeface="Calibri"/>
                <a:sym typeface="Calibri"/>
              </a:rPr>
              <a:t>Deoxygenated blood to lungs</a:t>
            </a:r>
            <a:endParaRPr/>
          </a:p>
        </p:txBody>
      </p:sp>
      <p:sp>
        <p:nvSpPr>
          <p:cNvPr id="830" name="Google Shape;830;p10"/>
          <p:cNvSpPr txBox="1"/>
          <p:nvPr/>
        </p:nvSpPr>
        <p:spPr>
          <a:xfrm>
            <a:off x="365058" y="3462771"/>
            <a:ext cx="1581700" cy="480131"/>
          </a:xfrm>
          <a:prstGeom prst="rect">
            <a:avLst/>
          </a:prstGeom>
          <a:noFill/>
          <a:ln>
            <a:noFill/>
          </a:ln>
        </p:spPr>
        <p:txBody>
          <a:bodyPr anchorCtr="0" anchor="ctr" bIns="0" lIns="91425" spcFirstLastPara="1" rIns="0" wrap="square" tIns="0">
            <a:spAutoFit/>
          </a:bodyPr>
          <a:lstStyle/>
          <a:p>
            <a:pPr indent="0" lvl="0" marL="0" marR="0" rtl="0" algn="r">
              <a:lnSpc>
                <a:spcPct val="130000"/>
              </a:lnSpc>
              <a:spcBef>
                <a:spcPts val="0"/>
              </a:spcBef>
              <a:spcAft>
                <a:spcPts val="0"/>
              </a:spcAft>
              <a:buNone/>
            </a:pPr>
            <a:r>
              <a:rPr lang="en-US" sz="1200">
                <a:solidFill>
                  <a:srgbClr val="2F5496"/>
                </a:solidFill>
                <a:latin typeface="Calibri"/>
                <a:ea typeface="Calibri"/>
                <a:cs typeface="Calibri"/>
                <a:sym typeface="Calibri"/>
              </a:rPr>
              <a:t>Oxygenated blood from lungs</a:t>
            </a:r>
            <a:endParaRPr/>
          </a:p>
        </p:txBody>
      </p:sp>
      <p:sp>
        <p:nvSpPr>
          <p:cNvPr id="831" name="Google Shape;831;p10"/>
          <p:cNvSpPr txBox="1"/>
          <p:nvPr/>
        </p:nvSpPr>
        <p:spPr>
          <a:xfrm>
            <a:off x="7143743" y="4447253"/>
            <a:ext cx="1463808" cy="480131"/>
          </a:xfrm>
          <a:prstGeom prst="rect">
            <a:avLst/>
          </a:prstGeom>
          <a:noFill/>
          <a:ln>
            <a:noFill/>
          </a:ln>
        </p:spPr>
        <p:txBody>
          <a:bodyPr anchorCtr="0" anchor="ctr" bIns="0" lIns="91425" spcFirstLastPara="1" rIns="0" wrap="square" tIns="0">
            <a:spAutoFit/>
          </a:bodyPr>
          <a:lstStyle/>
          <a:p>
            <a:pPr indent="0" lvl="0" marL="0" marR="0" rtl="0" algn="ctr">
              <a:lnSpc>
                <a:spcPct val="130000"/>
              </a:lnSpc>
              <a:spcBef>
                <a:spcPts val="0"/>
              </a:spcBef>
              <a:spcAft>
                <a:spcPts val="0"/>
              </a:spcAft>
              <a:buNone/>
            </a:pPr>
            <a:r>
              <a:rPr lang="en-US" sz="1200">
                <a:solidFill>
                  <a:srgbClr val="2F5496"/>
                </a:solidFill>
                <a:latin typeface="Calibri"/>
                <a:ea typeface="Calibri"/>
                <a:cs typeface="Calibri"/>
                <a:sym typeface="Calibri"/>
              </a:rPr>
              <a:t>Deoxygenated blood from lower body</a:t>
            </a:r>
            <a:endParaRPr/>
          </a:p>
        </p:txBody>
      </p:sp>
      <p:sp>
        <p:nvSpPr>
          <p:cNvPr id="832" name="Google Shape;832;p10"/>
          <p:cNvSpPr txBox="1"/>
          <p:nvPr/>
        </p:nvSpPr>
        <p:spPr>
          <a:xfrm>
            <a:off x="1578892" y="5770481"/>
            <a:ext cx="1463808" cy="480131"/>
          </a:xfrm>
          <a:prstGeom prst="rect">
            <a:avLst/>
          </a:prstGeom>
          <a:noFill/>
          <a:ln>
            <a:noFill/>
          </a:ln>
        </p:spPr>
        <p:txBody>
          <a:bodyPr anchorCtr="0" anchor="ctr" bIns="0" lIns="91425" spcFirstLastPara="1" rIns="0" wrap="square" tIns="0">
            <a:spAutoFit/>
          </a:bodyPr>
          <a:lstStyle/>
          <a:p>
            <a:pPr indent="0" lvl="0" marL="0" marR="0" rtl="0" algn="ctr">
              <a:lnSpc>
                <a:spcPct val="130000"/>
              </a:lnSpc>
              <a:spcBef>
                <a:spcPts val="0"/>
              </a:spcBef>
              <a:spcAft>
                <a:spcPts val="0"/>
              </a:spcAft>
              <a:buNone/>
            </a:pPr>
            <a:r>
              <a:rPr lang="en-US" sz="1200">
                <a:solidFill>
                  <a:srgbClr val="2F5496"/>
                </a:solidFill>
                <a:latin typeface="Calibri"/>
                <a:ea typeface="Calibri"/>
                <a:cs typeface="Calibri"/>
                <a:sym typeface="Calibri"/>
              </a:rPr>
              <a:t>Oxygenated blood to lower Body</a:t>
            </a:r>
            <a:endParaRPr/>
          </a:p>
        </p:txBody>
      </p:sp>
      <p:sp>
        <p:nvSpPr>
          <p:cNvPr id="833" name="Google Shape;833;p10"/>
          <p:cNvSpPr txBox="1"/>
          <p:nvPr/>
        </p:nvSpPr>
        <p:spPr>
          <a:xfrm>
            <a:off x="8798019" y="1378185"/>
            <a:ext cx="2947192" cy="32316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Lorem ipsum dolor </a:t>
            </a:r>
            <a:r>
              <a:rPr lang="en-US" sz="1200">
                <a:solidFill>
                  <a:schemeClr val="dk1"/>
                </a:solidFill>
                <a:latin typeface="Calibri"/>
                <a:ea typeface="Calibri"/>
                <a:cs typeface="Calibri"/>
                <a:sym typeface="Calibri"/>
              </a:rPr>
              <a:t>sit amet, consectetur adipiscing elit. Aliquam tincidunt ante nec sem congue convallis. Pellentesque vel mauris quis nisl ornare rutrum in id risus. Proin vehicula ut sem et tempus. Interdum et malesuada fames ac ante ipsum primis in faucibus.</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Lorem ipsum dolor sit amet, consectetur adipiscing elit. Aliquam tincidunt ante nec sem congue convallis. Pellentesque vel mauris quis nisl ornare rutrum in id risus. Proin vehicula ut sem et tempus. Interdum et malesuada fames ac ante ipsum primis in faucibus.</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p:txBody>
      </p:sp>
      <p:cxnSp>
        <p:nvCxnSpPr>
          <p:cNvPr id="834" name="Google Shape;834;p10"/>
          <p:cNvCxnSpPr>
            <a:stCxn id="829" idx="3"/>
          </p:cNvCxnSpPr>
          <p:nvPr/>
        </p:nvCxnSpPr>
        <p:spPr>
          <a:xfrm>
            <a:off x="2979903" y="2148186"/>
            <a:ext cx="782700" cy="852600"/>
          </a:xfrm>
          <a:prstGeom prst="straightConnector1">
            <a:avLst/>
          </a:prstGeom>
          <a:noFill/>
          <a:ln cap="flat" cmpd="sng" w="9525">
            <a:solidFill>
              <a:srgbClr val="FF0000"/>
            </a:solidFill>
            <a:prstDash val="solid"/>
            <a:miter lim="800000"/>
            <a:headEnd len="sm" w="sm" type="none"/>
            <a:tailEnd len="med" w="med" type="triangle"/>
          </a:ln>
        </p:spPr>
      </p:cxnSp>
      <p:cxnSp>
        <p:nvCxnSpPr>
          <p:cNvPr id="835" name="Google Shape;835;p10"/>
          <p:cNvCxnSpPr>
            <a:stCxn id="830" idx="3"/>
          </p:cNvCxnSpPr>
          <p:nvPr/>
        </p:nvCxnSpPr>
        <p:spPr>
          <a:xfrm>
            <a:off x="1946758" y="3702837"/>
            <a:ext cx="1095900" cy="21900"/>
          </a:xfrm>
          <a:prstGeom prst="straightConnector1">
            <a:avLst/>
          </a:prstGeom>
          <a:noFill/>
          <a:ln cap="flat" cmpd="sng" w="9525">
            <a:solidFill>
              <a:srgbClr val="FF0000"/>
            </a:solidFill>
            <a:prstDash val="solid"/>
            <a:miter lim="800000"/>
            <a:headEnd len="sm" w="sm" type="none"/>
            <a:tailEnd len="med" w="med" type="triangle"/>
          </a:ln>
        </p:spPr>
      </p:cxnSp>
      <p:cxnSp>
        <p:nvCxnSpPr>
          <p:cNvPr id="836" name="Google Shape;836;p10"/>
          <p:cNvCxnSpPr>
            <a:stCxn id="827" idx="1"/>
          </p:cNvCxnSpPr>
          <p:nvPr/>
        </p:nvCxnSpPr>
        <p:spPr>
          <a:xfrm flipH="1">
            <a:off x="5375999" y="2865174"/>
            <a:ext cx="1299300" cy="223500"/>
          </a:xfrm>
          <a:prstGeom prst="straightConnector1">
            <a:avLst/>
          </a:prstGeom>
          <a:noFill/>
          <a:ln cap="flat" cmpd="sng" w="9525">
            <a:solidFill>
              <a:srgbClr val="FF0000"/>
            </a:solidFill>
            <a:prstDash val="solid"/>
            <a:miter lim="800000"/>
            <a:headEnd len="sm" w="sm" type="none"/>
            <a:tailEnd len="med" w="med" type="triangle"/>
          </a:ln>
        </p:spPr>
      </p:cxnSp>
      <p:cxnSp>
        <p:nvCxnSpPr>
          <p:cNvPr id="837" name="Google Shape;837;p10"/>
          <p:cNvCxnSpPr>
            <a:stCxn id="826" idx="1"/>
          </p:cNvCxnSpPr>
          <p:nvPr/>
        </p:nvCxnSpPr>
        <p:spPr>
          <a:xfrm flipH="1">
            <a:off x="4660911" y="1498218"/>
            <a:ext cx="1294200" cy="1396800"/>
          </a:xfrm>
          <a:prstGeom prst="straightConnector1">
            <a:avLst/>
          </a:prstGeom>
          <a:noFill/>
          <a:ln cap="flat" cmpd="sng" w="9525">
            <a:solidFill>
              <a:srgbClr val="FF0000"/>
            </a:solidFill>
            <a:prstDash val="solid"/>
            <a:miter lim="800000"/>
            <a:headEnd len="sm" w="sm" type="none"/>
            <a:tailEnd len="med" w="med" type="triangle"/>
          </a:ln>
        </p:spPr>
      </p:cxnSp>
      <p:cxnSp>
        <p:nvCxnSpPr>
          <p:cNvPr id="838" name="Google Shape;838;p10"/>
          <p:cNvCxnSpPr>
            <a:stCxn id="832" idx="3"/>
          </p:cNvCxnSpPr>
          <p:nvPr/>
        </p:nvCxnSpPr>
        <p:spPr>
          <a:xfrm flipH="1" rot="10800000">
            <a:off x="3042700" y="5257547"/>
            <a:ext cx="415800" cy="753000"/>
          </a:xfrm>
          <a:prstGeom prst="straightConnector1">
            <a:avLst/>
          </a:prstGeom>
          <a:noFill/>
          <a:ln cap="flat" cmpd="sng" w="9525">
            <a:solidFill>
              <a:srgbClr val="FF0000"/>
            </a:solidFill>
            <a:prstDash val="solid"/>
            <a:miter lim="800000"/>
            <a:headEnd len="sm" w="sm" type="none"/>
            <a:tailEnd len="med" w="med" type="triangle"/>
          </a:ln>
        </p:spPr>
      </p:cxnSp>
      <p:cxnSp>
        <p:nvCxnSpPr>
          <p:cNvPr id="839" name="Google Shape;839;p10"/>
          <p:cNvCxnSpPr>
            <a:stCxn id="828" idx="1"/>
          </p:cNvCxnSpPr>
          <p:nvPr/>
        </p:nvCxnSpPr>
        <p:spPr>
          <a:xfrm rot="10800000">
            <a:off x="4960263" y="5257547"/>
            <a:ext cx="1970100" cy="753000"/>
          </a:xfrm>
          <a:prstGeom prst="straightConnector1">
            <a:avLst/>
          </a:prstGeom>
          <a:noFill/>
          <a:ln cap="flat" cmpd="sng" w="9525">
            <a:solidFill>
              <a:srgbClr val="FF0000"/>
            </a:solidFill>
            <a:prstDash val="solid"/>
            <a:miter lim="800000"/>
            <a:headEnd len="sm" w="sm" type="none"/>
            <a:tailEnd len="med" w="med" type="triangle"/>
          </a:ln>
        </p:spPr>
      </p:cxnSp>
      <p:cxnSp>
        <p:nvCxnSpPr>
          <p:cNvPr id="840" name="Google Shape;840;p10"/>
          <p:cNvCxnSpPr>
            <a:stCxn id="831" idx="1"/>
          </p:cNvCxnSpPr>
          <p:nvPr/>
        </p:nvCxnSpPr>
        <p:spPr>
          <a:xfrm rot="10800000">
            <a:off x="6191543" y="4591919"/>
            <a:ext cx="952200" cy="95400"/>
          </a:xfrm>
          <a:prstGeom prst="straightConnector1">
            <a:avLst/>
          </a:prstGeom>
          <a:noFill/>
          <a:ln cap="flat" cmpd="sng" w="9525">
            <a:solidFill>
              <a:srgbClr val="FF0000"/>
            </a:solidFill>
            <a:prstDash val="solid"/>
            <a:miter lim="800000"/>
            <a:headEnd len="sm" w="sm" type="none"/>
            <a:tailEnd len="med" w="med" type="triangle"/>
          </a:ln>
        </p:spPr>
      </p:cxnSp>
      <p:sp>
        <p:nvSpPr>
          <p:cNvPr id="841" name="Google Shape;841;p10"/>
          <p:cNvSpPr/>
          <p:nvPr/>
        </p:nvSpPr>
        <p:spPr>
          <a:xfrm>
            <a:off x="25234" y="1064796"/>
            <a:ext cx="4578297" cy="207188"/>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42" name="Google Shape;842;p10"/>
          <p:cNvSpPr/>
          <p:nvPr/>
        </p:nvSpPr>
        <p:spPr>
          <a:xfrm>
            <a:off x="8847991" y="4482801"/>
            <a:ext cx="2897220"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Lorem ipsum dolor </a:t>
            </a:r>
            <a:r>
              <a:rPr lang="en-US" sz="1200">
                <a:solidFill>
                  <a:schemeClr val="dk1"/>
                </a:solidFill>
                <a:latin typeface="Calibri"/>
                <a:ea typeface="Calibri"/>
                <a:cs typeface="Calibri"/>
                <a:sym typeface="Calibri"/>
              </a:rPr>
              <a:t>sit amet, consectetur adipiscing elit. Aliquam tincidunt ante nec sem congue convallis. Pellentesque vel mauris quis nisl ornare rutrum in id risus. Proin vehicula ut sem et tempus. Interdum et malesuada fames ac ante ipsum primis in faucibus.</a:t>
            </a:r>
            <a:endParaRPr/>
          </a:p>
        </p:txBody>
      </p:sp>
      <p:pic>
        <p:nvPicPr>
          <p:cNvPr id="843" name="Google Shape;843;p10"/>
          <p:cNvPicPr preferRelativeResize="0"/>
          <p:nvPr/>
        </p:nvPicPr>
        <p:blipFill rotWithShape="1">
          <a:blip r:embed="rId3">
            <a:alphaModFix/>
          </a:blip>
          <a:srcRect b="0" l="0" r="0" t="0"/>
          <a:stretch/>
        </p:blipFill>
        <p:spPr>
          <a:xfrm>
            <a:off x="3195903" y="3211769"/>
            <a:ext cx="2930053" cy="178565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11"/>
          <p:cNvSpPr txBox="1"/>
          <p:nvPr>
            <p:ph idx="4294967295" type="title"/>
          </p:nvPr>
        </p:nvSpPr>
        <p:spPr>
          <a:xfrm>
            <a:off x="-828206" y="800961"/>
            <a:ext cx="8474075" cy="70961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D1474B"/>
              </a:buClr>
              <a:buSzPts val="6600"/>
              <a:buFont typeface="Calibri"/>
              <a:buNone/>
            </a:pPr>
            <a:r>
              <a:rPr lang="en-US" sz="6600">
                <a:solidFill>
                  <a:srgbClr val="D1474B"/>
                </a:solidFill>
              </a:rPr>
              <a:t>Anatomía </a:t>
            </a:r>
            <a:br>
              <a:rPr lang="en-US" sz="6600">
                <a:solidFill>
                  <a:srgbClr val="D1474B"/>
                </a:solidFill>
              </a:rPr>
            </a:br>
            <a:r>
              <a:rPr lang="en-US" sz="6600">
                <a:solidFill>
                  <a:srgbClr val="D1474B"/>
                </a:solidFill>
              </a:rPr>
              <a:t>humana</a:t>
            </a:r>
            <a:endParaRPr/>
          </a:p>
        </p:txBody>
      </p:sp>
      <p:grpSp>
        <p:nvGrpSpPr>
          <p:cNvPr id="849" name="Google Shape;849;p11"/>
          <p:cNvGrpSpPr/>
          <p:nvPr/>
        </p:nvGrpSpPr>
        <p:grpSpPr>
          <a:xfrm>
            <a:off x="6951094" y="2630148"/>
            <a:ext cx="4733229" cy="742063"/>
            <a:chOff x="575693" y="4067337"/>
            <a:chExt cx="1625933" cy="867949"/>
          </a:xfrm>
        </p:grpSpPr>
        <p:sp>
          <p:nvSpPr>
            <p:cNvPr id="850" name="Google Shape;850;p11"/>
            <p:cNvSpPr txBox="1"/>
            <p:nvPr/>
          </p:nvSpPr>
          <p:spPr>
            <a:xfrm>
              <a:off x="578400" y="4395302"/>
              <a:ext cx="1623226" cy="539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AC596B"/>
                  </a:solidFill>
                  <a:latin typeface="Calibri"/>
                  <a:ea typeface="Calibri"/>
                  <a:cs typeface="Calibri"/>
                  <a:sym typeface="Calibri"/>
                </a:rPr>
                <a:t>Get a modern PowerPoint  Presentation that is beautifully designed. Easy to change colors, photos and Text. </a:t>
              </a:r>
              <a:endParaRPr sz="1200">
                <a:solidFill>
                  <a:srgbClr val="AC596B"/>
                </a:solidFill>
                <a:latin typeface="Calibri"/>
                <a:ea typeface="Calibri"/>
                <a:cs typeface="Calibri"/>
                <a:sym typeface="Calibri"/>
              </a:endParaRPr>
            </a:p>
          </p:txBody>
        </p:sp>
        <p:sp>
          <p:nvSpPr>
            <p:cNvPr id="851" name="Google Shape;851;p11"/>
            <p:cNvSpPr txBox="1"/>
            <p:nvPr/>
          </p:nvSpPr>
          <p:spPr>
            <a:xfrm>
              <a:off x="575693" y="4067337"/>
              <a:ext cx="1625933" cy="323990"/>
            </a:xfrm>
            <a:prstGeom prst="rect">
              <a:avLst/>
            </a:prstGeom>
            <a:noFill/>
            <a:ln>
              <a:noFill/>
            </a:ln>
          </p:spPr>
          <p:txBody>
            <a:bodyPr anchorCtr="0" anchor="t" bIns="45700" lIns="90000" spcFirstLastPara="1" rIns="108000" wrap="square" tIns="45700">
              <a:spAutoFit/>
            </a:bodyPr>
            <a:lstStyle/>
            <a:p>
              <a:pPr indent="0" lvl="0" marL="0" marR="0" rtl="0" algn="l">
                <a:spcBef>
                  <a:spcPts val="0"/>
                </a:spcBef>
                <a:spcAft>
                  <a:spcPts val="0"/>
                </a:spcAft>
                <a:buNone/>
              </a:pPr>
              <a:r>
                <a:rPr b="1" lang="en-US" sz="1200">
                  <a:solidFill>
                    <a:srgbClr val="AC596B"/>
                  </a:solidFill>
                  <a:latin typeface="Calibri"/>
                  <a:ea typeface="Calibri"/>
                  <a:cs typeface="Calibri"/>
                  <a:sym typeface="Calibri"/>
                </a:rPr>
                <a:t>Contents Here</a:t>
              </a:r>
              <a:endParaRPr b="1" sz="1200">
                <a:solidFill>
                  <a:srgbClr val="AC596B"/>
                </a:solidFill>
                <a:latin typeface="Calibri"/>
                <a:ea typeface="Calibri"/>
                <a:cs typeface="Calibri"/>
                <a:sym typeface="Calibri"/>
              </a:endParaRPr>
            </a:p>
          </p:txBody>
        </p:sp>
      </p:grpSp>
      <p:grpSp>
        <p:nvGrpSpPr>
          <p:cNvPr id="852" name="Google Shape;852;p11"/>
          <p:cNvGrpSpPr/>
          <p:nvPr/>
        </p:nvGrpSpPr>
        <p:grpSpPr>
          <a:xfrm>
            <a:off x="6951094" y="3453062"/>
            <a:ext cx="4733229" cy="742063"/>
            <a:chOff x="575693" y="4067337"/>
            <a:chExt cx="1625933" cy="867949"/>
          </a:xfrm>
        </p:grpSpPr>
        <p:sp>
          <p:nvSpPr>
            <p:cNvPr id="853" name="Google Shape;853;p11"/>
            <p:cNvSpPr txBox="1"/>
            <p:nvPr/>
          </p:nvSpPr>
          <p:spPr>
            <a:xfrm>
              <a:off x="578400" y="4395302"/>
              <a:ext cx="1623226" cy="539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AC596B"/>
                  </a:solidFill>
                  <a:latin typeface="Calibri"/>
                  <a:ea typeface="Calibri"/>
                  <a:cs typeface="Calibri"/>
                  <a:sym typeface="Calibri"/>
                </a:rPr>
                <a:t>Get a modern PowerPoint  Presentation that is beautifully designed. Easy to change colors, photos and Text. </a:t>
              </a:r>
              <a:endParaRPr sz="1200">
                <a:solidFill>
                  <a:srgbClr val="AC596B"/>
                </a:solidFill>
                <a:latin typeface="Calibri"/>
                <a:ea typeface="Calibri"/>
                <a:cs typeface="Calibri"/>
                <a:sym typeface="Calibri"/>
              </a:endParaRPr>
            </a:p>
          </p:txBody>
        </p:sp>
        <p:sp>
          <p:nvSpPr>
            <p:cNvPr id="854" name="Google Shape;854;p11"/>
            <p:cNvSpPr txBox="1"/>
            <p:nvPr/>
          </p:nvSpPr>
          <p:spPr>
            <a:xfrm>
              <a:off x="575693" y="4067337"/>
              <a:ext cx="1625933" cy="323990"/>
            </a:xfrm>
            <a:prstGeom prst="rect">
              <a:avLst/>
            </a:prstGeom>
            <a:noFill/>
            <a:ln>
              <a:noFill/>
            </a:ln>
          </p:spPr>
          <p:txBody>
            <a:bodyPr anchorCtr="0" anchor="t" bIns="45700" lIns="90000" spcFirstLastPara="1" rIns="108000" wrap="square" tIns="45700">
              <a:spAutoFit/>
            </a:bodyPr>
            <a:lstStyle/>
            <a:p>
              <a:pPr indent="0" lvl="0" marL="0" marR="0" rtl="0" algn="l">
                <a:spcBef>
                  <a:spcPts val="0"/>
                </a:spcBef>
                <a:spcAft>
                  <a:spcPts val="0"/>
                </a:spcAft>
                <a:buNone/>
              </a:pPr>
              <a:r>
                <a:rPr b="1" lang="en-US" sz="1200">
                  <a:solidFill>
                    <a:srgbClr val="AC596B"/>
                  </a:solidFill>
                  <a:latin typeface="Calibri"/>
                  <a:ea typeface="Calibri"/>
                  <a:cs typeface="Calibri"/>
                  <a:sym typeface="Calibri"/>
                </a:rPr>
                <a:t>Contents Here</a:t>
              </a:r>
              <a:endParaRPr b="1" sz="1200">
                <a:solidFill>
                  <a:srgbClr val="AC596B"/>
                </a:solidFill>
                <a:latin typeface="Calibri"/>
                <a:ea typeface="Calibri"/>
                <a:cs typeface="Calibri"/>
                <a:sym typeface="Calibri"/>
              </a:endParaRPr>
            </a:p>
          </p:txBody>
        </p:sp>
      </p:grpSp>
      <p:grpSp>
        <p:nvGrpSpPr>
          <p:cNvPr id="855" name="Google Shape;855;p11"/>
          <p:cNvGrpSpPr/>
          <p:nvPr/>
        </p:nvGrpSpPr>
        <p:grpSpPr>
          <a:xfrm>
            <a:off x="6951094" y="4275974"/>
            <a:ext cx="4733229" cy="742063"/>
            <a:chOff x="575693" y="4067337"/>
            <a:chExt cx="1625933" cy="867949"/>
          </a:xfrm>
        </p:grpSpPr>
        <p:sp>
          <p:nvSpPr>
            <p:cNvPr id="856" name="Google Shape;856;p11"/>
            <p:cNvSpPr txBox="1"/>
            <p:nvPr/>
          </p:nvSpPr>
          <p:spPr>
            <a:xfrm>
              <a:off x="578400" y="4395302"/>
              <a:ext cx="1623226" cy="539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AC596B"/>
                  </a:solidFill>
                  <a:latin typeface="Calibri"/>
                  <a:ea typeface="Calibri"/>
                  <a:cs typeface="Calibri"/>
                  <a:sym typeface="Calibri"/>
                </a:rPr>
                <a:t>Get a modern PowerPoint  Presentation that is beautifully designed. Easy to change colors, photos and Text. </a:t>
              </a:r>
              <a:endParaRPr sz="1200">
                <a:solidFill>
                  <a:srgbClr val="AC596B"/>
                </a:solidFill>
                <a:latin typeface="Calibri"/>
                <a:ea typeface="Calibri"/>
                <a:cs typeface="Calibri"/>
                <a:sym typeface="Calibri"/>
              </a:endParaRPr>
            </a:p>
          </p:txBody>
        </p:sp>
        <p:sp>
          <p:nvSpPr>
            <p:cNvPr id="857" name="Google Shape;857;p11"/>
            <p:cNvSpPr txBox="1"/>
            <p:nvPr/>
          </p:nvSpPr>
          <p:spPr>
            <a:xfrm>
              <a:off x="575693" y="4067337"/>
              <a:ext cx="1625933" cy="323990"/>
            </a:xfrm>
            <a:prstGeom prst="rect">
              <a:avLst/>
            </a:prstGeom>
            <a:noFill/>
            <a:ln>
              <a:noFill/>
            </a:ln>
          </p:spPr>
          <p:txBody>
            <a:bodyPr anchorCtr="0" anchor="t" bIns="45700" lIns="90000" spcFirstLastPara="1" rIns="108000" wrap="square" tIns="45700">
              <a:spAutoFit/>
            </a:bodyPr>
            <a:lstStyle/>
            <a:p>
              <a:pPr indent="0" lvl="0" marL="0" marR="0" rtl="0" algn="l">
                <a:spcBef>
                  <a:spcPts val="0"/>
                </a:spcBef>
                <a:spcAft>
                  <a:spcPts val="0"/>
                </a:spcAft>
                <a:buNone/>
              </a:pPr>
              <a:r>
                <a:rPr b="1" lang="en-US" sz="1200">
                  <a:solidFill>
                    <a:srgbClr val="AC596B"/>
                  </a:solidFill>
                  <a:latin typeface="Calibri"/>
                  <a:ea typeface="Calibri"/>
                  <a:cs typeface="Calibri"/>
                  <a:sym typeface="Calibri"/>
                </a:rPr>
                <a:t>Contents Here</a:t>
              </a:r>
              <a:endParaRPr b="1" sz="1200">
                <a:solidFill>
                  <a:srgbClr val="AC596B"/>
                </a:solidFill>
                <a:latin typeface="Calibri"/>
                <a:ea typeface="Calibri"/>
                <a:cs typeface="Calibri"/>
                <a:sym typeface="Calibri"/>
              </a:endParaRPr>
            </a:p>
          </p:txBody>
        </p:sp>
      </p:grpSp>
      <p:grpSp>
        <p:nvGrpSpPr>
          <p:cNvPr id="858" name="Google Shape;858;p11"/>
          <p:cNvGrpSpPr/>
          <p:nvPr/>
        </p:nvGrpSpPr>
        <p:grpSpPr>
          <a:xfrm>
            <a:off x="6951094" y="5098886"/>
            <a:ext cx="4733229" cy="742063"/>
            <a:chOff x="575693" y="4067337"/>
            <a:chExt cx="1625933" cy="867949"/>
          </a:xfrm>
        </p:grpSpPr>
        <p:sp>
          <p:nvSpPr>
            <p:cNvPr id="859" name="Google Shape;859;p11"/>
            <p:cNvSpPr txBox="1"/>
            <p:nvPr/>
          </p:nvSpPr>
          <p:spPr>
            <a:xfrm>
              <a:off x="578400" y="4395302"/>
              <a:ext cx="1623226" cy="53998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AC596B"/>
                  </a:solidFill>
                  <a:latin typeface="Calibri"/>
                  <a:ea typeface="Calibri"/>
                  <a:cs typeface="Calibri"/>
                  <a:sym typeface="Calibri"/>
                </a:rPr>
                <a:t>Get a modern PowerPoint  Presentation that is beautifully designed. Easy to change colors, photos and Text. </a:t>
              </a:r>
              <a:endParaRPr sz="1200">
                <a:solidFill>
                  <a:srgbClr val="AC596B"/>
                </a:solidFill>
                <a:latin typeface="Calibri"/>
                <a:ea typeface="Calibri"/>
                <a:cs typeface="Calibri"/>
                <a:sym typeface="Calibri"/>
              </a:endParaRPr>
            </a:p>
          </p:txBody>
        </p:sp>
        <p:sp>
          <p:nvSpPr>
            <p:cNvPr id="860" name="Google Shape;860;p11"/>
            <p:cNvSpPr txBox="1"/>
            <p:nvPr/>
          </p:nvSpPr>
          <p:spPr>
            <a:xfrm>
              <a:off x="575693" y="4067337"/>
              <a:ext cx="1625933" cy="323990"/>
            </a:xfrm>
            <a:prstGeom prst="rect">
              <a:avLst/>
            </a:prstGeom>
            <a:noFill/>
            <a:ln>
              <a:noFill/>
            </a:ln>
          </p:spPr>
          <p:txBody>
            <a:bodyPr anchorCtr="0" anchor="t" bIns="45700" lIns="90000" spcFirstLastPara="1" rIns="108000" wrap="square" tIns="45700">
              <a:spAutoFit/>
            </a:bodyPr>
            <a:lstStyle/>
            <a:p>
              <a:pPr indent="0" lvl="0" marL="0" marR="0" rtl="0" algn="l">
                <a:spcBef>
                  <a:spcPts val="0"/>
                </a:spcBef>
                <a:spcAft>
                  <a:spcPts val="0"/>
                </a:spcAft>
                <a:buNone/>
              </a:pPr>
              <a:r>
                <a:rPr b="1" lang="en-US" sz="1200">
                  <a:solidFill>
                    <a:srgbClr val="AC596B"/>
                  </a:solidFill>
                  <a:latin typeface="Calibri"/>
                  <a:ea typeface="Calibri"/>
                  <a:cs typeface="Calibri"/>
                  <a:sym typeface="Calibri"/>
                </a:rPr>
                <a:t>Contents Here</a:t>
              </a:r>
              <a:endParaRPr b="1" sz="1200">
                <a:solidFill>
                  <a:srgbClr val="AC596B"/>
                </a:solidFill>
                <a:latin typeface="Calibri"/>
                <a:ea typeface="Calibri"/>
                <a:cs typeface="Calibri"/>
                <a:sym typeface="Calibri"/>
              </a:endParaRPr>
            </a:p>
          </p:txBody>
        </p:sp>
      </p:grpSp>
      <p:sp>
        <p:nvSpPr>
          <p:cNvPr id="861" name="Google Shape;861;p11"/>
          <p:cNvSpPr txBox="1"/>
          <p:nvPr/>
        </p:nvSpPr>
        <p:spPr>
          <a:xfrm>
            <a:off x="6951094" y="1551000"/>
            <a:ext cx="4838734" cy="830997"/>
          </a:xfrm>
          <a:prstGeom prst="rect">
            <a:avLst/>
          </a:prstGeom>
          <a:noFill/>
          <a:ln>
            <a:noFill/>
          </a:ln>
        </p:spPr>
        <p:txBody>
          <a:bodyPr anchorCtr="0" anchor="t" bIns="45700" lIns="72000" spcFirstLastPara="1" rIns="108000" wrap="square" tIns="45700">
            <a:spAutoFit/>
          </a:bodyPr>
          <a:lstStyle/>
          <a:p>
            <a:pPr indent="0" lvl="0" marL="0" marR="0" rtl="0" algn="l">
              <a:spcBef>
                <a:spcPts val="0"/>
              </a:spcBef>
              <a:spcAft>
                <a:spcPts val="0"/>
              </a:spcAft>
              <a:buNone/>
            </a:pPr>
            <a:r>
              <a:rPr lang="en-US" sz="1200">
                <a:solidFill>
                  <a:srgbClr val="C96B7E"/>
                </a:solidFill>
                <a:latin typeface="Calibri"/>
                <a:ea typeface="Calibri"/>
                <a:cs typeface="Calibri"/>
                <a:sym typeface="Calibri"/>
              </a:rPr>
              <a:t>Example Text : Get a modern PowerPoint  Presentation that is beautifully designed. I hope and I believe that this Template will your Time, Money and Reputation. Get a modern PowerPoint  Presentation that is beautifully designed. Easy to change colors, photos and Text. </a:t>
            </a:r>
            <a:endParaRPr sz="1200">
              <a:solidFill>
                <a:srgbClr val="C96B7E"/>
              </a:solidFill>
              <a:latin typeface="Calibri"/>
              <a:ea typeface="Calibri"/>
              <a:cs typeface="Calibri"/>
              <a:sym typeface="Calibri"/>
            </a:endParaRPr>
          </a:p>
        </p:txBody>
      </p:sp>
      <p:pic>
        <p:nvPicPr>
          <p:cNvPr id="862" name="Google Shape;862;p11"/>
          <p:cNvPicPr preferRelativeResize="0"/>
          <p:nvPr/>
        </p:nvPicPr>
        <p:blipFill rotWithShape="1">
          <a:blip r:embed="rId3">
            <a:alphaModFix/>
          </a:blip>
          <a:srcRect b="0" l="0" r="0" t="0"/>
          <a:stretch/>
        </p:blipFill>
        <p:spPr>
          <a:xfrm>
            <a:off x="1047891" y="3530280"/>
            <a:ext cx="5051251" cy="2261250"/>
          </a:xfrm>
          <a:prstGeom prst="rect">
            <a:avLst/>
          </a:prstGeom>
          <a:noFill/>
          <a:ln>
            <a:noFill/>
          </a:ln>
        </p:spPr>
      </p:pic>
      <p:sp>
        <p:nvSpPr>
          <p:cNvPr id="863" name="Google Shape;863;p11"/>
          <p:cNvSpPr txBox="1"/>
          <p:nvPr/>
        </p:nvSpPr>
        <p:spPr>
          <a:xfrm>
            <a:off x="1154149" y="2214649"/>
            <a:ext cx="4838734" cy="830997"/>
          </a:xfrm>
          <a:prstGeom prst="rect">
            <a:avLst/>
          </a:prstGeom>
          <a:noFill/>
          <a:ln>
            <a:noFill/>
          </a:ln>
        </p:spPr>
        <p:txBody>
          <a:bodyPr anchorCtr="0" anchor="t" bIns="45700" lIns="72000" spcFirstLastPara="1" rIns="108000" wrap="square" tIns="45700">
            <a:spAutoFit/>
          </a:bodyPr>
          <a:lstStyle/>
          <a:p>
            <a:pPr indent="0" lvl="0" marL="0" marR="0" rtl="0" algn="ctr">
              <a:spcBef>
                <a:spcPts val="0"/>
              </a:spcBef>
              <a:spcAft>
                <a:spcPts val="0"/>
              </a:spcAft>
              <a:buNone/>
            </a:pPr>
            <a:r>
              <a:rPr lang="en-US" sz="1200">
                <a:solidFill>
                  <a:srgbClr val="C96B7E"/>
                </a:solidFill>
                <a:latin typeface="Calibri"/>
                <a:ea typeface="Calibri"/>
                <a:cs typeface="Calibri"/>
                <a:sym typeface="Calibri"/>
              </a:rPr>
              <a:t>Example Text : Get a modern PowerPoint  Presentation that is beautifully designed. I hope and I believe that this Template will your Time, Money and Reputation. Get a modern PowerPoint  Presentation that is beautifully designed. Easy to change colors, photos and Text. </a:t>
            </a:r>
            <a:endParaRPr sz="1200">
              <a:solidFill>
                <a:srgbClr val="C96B7E"/>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7" name="Shape 867"/>
        <p:cNvGrpSpPr/>
        <p:nvPr/>
      </p:nvGrpSpPr>
      <p:grpSpPr>
        <a:xfrm>
          <a:off x="0" y="0"/>
          <a:ext cx="0" cy="0"/>
          <a:chOff x="0" y="0"/>
          <a:chExt cx="0" cy="0"/>
        </a:xfrm>
      </p:grpSpPr>
      <p:sp>
        <p:nvSpPr>
          <p:cNvPr id="868" name="Google Shape;868;p12"/>
          <p:cNvSpPr/>
          <p:nvPr/>
        </p:nvSpPr>
        <p:spPr>
          <a:xfrm>
            <a:off x="3526829" y="2852925"/>
            <a:ext cx="630238" cy="630238"/>
          </a:xfrm>
          <a:custGeom>
            <a:rect b="b" l="l" r="r" t="t"/>
            <a:pathLst>
              <a:path extrusionOk="0" h="3504" w="3505">
                <a:moveTo>
                  <a:pt x="3504" y="1756"/>
                </a:moveTo>
                <a:lnTo>
                  <a:pt x="3504" y="1756"/>
                </a:lnTo>
                <a:cubicBezTo>
                  <a:pt x="3504" y="2722"/>
                  <a:pt x="2724" y="3503"/>
                  <a:pt x="1756" y="3503"/>
                </a:cubicBezTo>
                <a:cubicBezTo>
                  <a:pt x="789" y="3503"/>
                  <a:pt x="0" y="2722"/>
                  <a:pt x="0" y="1756"/>
                </a:cubicBezTo>
                <a:cubicBezTo>
                  <a:pt x="0" y="789"/>
                  <a:pt x="789" y="0"/>
                  <a:pt x="1756" y="0"/>
                </a:cubicBezTo>
                <a:cubicBezTo>
                  <a:pt x="2724" y="0"/>
                  <a:pt x="3504" y="789"/>
                  <a:pt x="3504" y="1756"/>
                </a:cubicBezTo>
              </a:path>
            </a:pathLst>
          </a:custGeom>
          <a:solidFill>
            <a:srgbClr val="D147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69" name="Google Shape;869;p12"/>
          <p:cNvSpPr/>
          <p:nvPr/>
        </p:nvSpPr>
        <p:spPr>
          <a:xfrm>
            <a:off x="3532385" y="4494400"/>
            <a:ext cx="628650" cy="630238"/>
          </a:xfrm>
          <a:custGeom>
            <a:rect b="b" l="l" r="r" t="t"/>
            <a:pathLst>
              <a:path extrusionOk="0" h="3504" w="3497">
                <a:moveTo>
                  <a:pt x="3496" y="1747"/>
                </a:moveTo>
                <a:lnTo>
                  <a:pt x="3496" y="1747"/>
                </a:lnTo>
                <a:cubicBezTo>
                  <a:pt x="3496" y="2714"/>
                  <a:pt x="2715" y="3503"/>
                  <a:pt x="1748" y="3503"/>
                </a:cubicBezTo>
                <a:cubicBezTo>
                  <a:pt x="781" y="3503"/>
                  <a:pt x="0" y="2714"/>
                  <a:pt x="0" y="1747"/>
                </a:cubicBezTo>
                <a:cubicBezTo>
                  <a:pt x="0" y="781"/>
                  <a:pt x="781" y="0"/>
                  <a:pt x="1748" y="0"/>
                </a:cubicBezTo>
                <a:cubicBezTo>
                  <a:pt x="2715" y="0"/>
                  <a:pt x="3496" y="781"/>
                  <a:pt x="3496" y="1747"/>
                </a:cubicBezTo>
              </a:path>
            </a:pathLst>
          </a:custGeom>
          <a:solidFill>
            <a:srgbClr val="D147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70" name="Google Shape;870;p12"/>
          <p:cNvSpPr/>
          <p:nvPr/>
        </p:nvSpPr>
        <p:spPr>
          <a:xfrm>
            <a:off x="3533972" y="3675250"/>
            <a:ext cx="628650" cy="628650"/>
          </a:xfrm>
          <a:custGeom>
            <a:rect b="b" l="l" r="r" t="t"/>
            <a:pathLst>
              <a:path extrusionOk="0" h="3497" w="3495">
                <a:moveTo>
                  <a:pt x="3494" y="1748"/>
                </a:moveTo>
                <a:lnTo>
                  <a:pt x="3494" y="1748"/>
                </a:lnTo>
                <a:cubicBezTo>
                  <a:pt x="3494" y="2715"/>
                  <a:pt x="2713" y="3496"/>
                  <a:pt x="1747" y="3496"/>
                </a:cubicBezTo>
                <a:cubicBezTo>
                  <a:pt x="780" y="3496"/>
                  <a:pt x="0" y="2715"/>
                  <a:pt x="0" y="1748"/>
                </a:cubicBezTo>
                <a:cubicBezTo>
                  <a:pt x="0" y="781"/>
                  <a:pt x="780" y="0"/>
                  <a:pt x="1747" y="0"/>
                </a:cubicBezTo>
                <a:cubicBezTo>
                  <a:pt x="2713" y="0"/>
                  <a:pt x="3494" y="781"/>
                  <a:pt x="3494" y="1748"/>
                </a:cubicBezTo>
              </a:path>
            </a:pathLst>
          </a:custGeom>
          <a:solidFill>
            <a:srgbClr val="D147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71" name="Google Shape;871;p12"/>
          <p:cNvSpPr/>
          <p:nvPr/>
        </p:nvSpPr>
        <p:spPr>
          <a:xfrm>
            <a:off x="3523654" y="2044094"/>
            <a:ext cx="628650" cy="630238"/>
          </a:xfrm>
          <a:custGeom>
            <a:rect b="b" l="l" r="r" t="t"/>
            <a:pathLst>
              <a:path extrusionOk="0" h="3504" w="3496">
                <a:moveTo>
                  <a:pt x="3495" y="1747"/>
                </a:moveTo>
                <a:lnTo>
                  <a:pt x="3495" y="1747"/>
                </a:lnTo>
                <a:cubicBezTo>
                  <a:pt x="3495" y="2714"/>
                  <a:pt x="2715" y="3503"/>
                  <a:pt x="1747" y="3503"/>
                </a:cubicBezTo>
                <a:cubicBezTo>
                  <a:pt x="780" y="3503"/>
                  <a:pt x="0" y="2714"/>
                  <a:pt x="0" y="1747"/>
                </a:cubicBezTo>
                <a:cubicBezTo>
                  <a:pt x="0" y="781"/>
                  <a:pt x="780" y="0"/>
                  <a:pt x="1747" y="0"/>
                </a:cubicBezTo>
                <a:cubicBezTo>
                  <a:pt x="2715" y="0"/>
                  <a:pt x="3495" y="781"/>
                  <a:pt x="3495" y="1747"/>
                </a:cubicBezTo>
              </a:path>
            </a:pathLst>
          </a:custGeom>
          <a:solidFill>
            <a:srgbClr val="D147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72" name="Google Shape;872;p12"/>
          <p:cNvSpPr/>
          <p:nvPr/>
        </p:nvSpPr>
        <p:spPr>
          <a:xfrm>
            <a:off x="8356797" y="2852925"/>
            <a:ext cx="630238" cy="630238"/>
          </a:xfrm>
          <a:custGeom>
            <a:rect b="b" l="l" r="r" t="t"/>
            <a:pathLst>
              <a:path extrusionOk="0" h="3504" w="3505">
                <a:moveTo>
                  <a:pt x="3504" y="1756"/>
                </a:moveTo>
                <a:lnTo>
                  <a:pt x="3504" y="1756"/>
                </a:lnTo>
                <a:cubicBezTo>
                  <a:pt x="3504" y="2722"/>
                  <a:pt x="2724" y="3503"/>
                  <a:pt x="1756" y="3503"/>
                </a:cubicBezTo>
                <a:cubicBezTo>
                  <a:pt x="789" y="3503"/>
                  <a:pt x="0" y="2722"/>
                  <a:pt x="0" y="1756"/>
                </a:cubicBezTo>
                <a:cubicBezTo>
                  <a:pt x="0" y="789"/>
                  <a:pt x="789" y="0"/>
                  <a:pt x="1756" y="0"/>
                </a:cubicBezTo>
                <a:cubicBezTo>
                  <a:pt x="2724" y="0"/>
                  <a:pt x="3504" y="789"/>
                  <a:pt x="3504" y="1756"/>
                </a:cubicBezTo>
              </a:path>
            </a:pathLst>
          </a:custGeom>
          <a:solidFill>
            <a:srgbClr val="D147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73" name="Google Shape;873;p12"/>
          <p:cNvSpPr/>
          <p:nvPr/>
        </p:nvSpPr>
        <p:spPr>
          <a:xfrm>
            <a:off x="8362354" y="4494400"/>
            <a:ext cx="628650" cy="630238"/>
          </a:xfrm>
          <a:custGeom>
            <a:rect b="b" l="l" r="r" t="t"/>
            <a:pathLst>
              <a:path extrusionOk="0" h="3504" w="3497">
                <a:moveTo>
                  <a:pt x="3496" y="1747"/>
                </a:moveTo>
                <a:lnTo>
                  <a:pt x="3496" y="1747"/>
                </a:lnTo>
                <a:cubicBezTo>
                  <a:pt x="3496" y="2714"/>
                  <a:pt x="2715" y="3503"/>
                  <a:pt x="1748" y="3503"/>
                </a:cubicBezTo>
                <a:cubicBezTo>
                  <a:pt x="781" y="3503"/>
                  <a:pt x="0" y="2714"/>
                  <a:pt x="0" y="1747"/>
                </a:cubicBezTo>
                <a:cubicBezTo>
                  <a:pt x="0" y="781"/>
                  <a:pt x="781" y="0"/>
                  <a:pt x="1748" y="0"/>
                </a:cubicBezTo>
                <a:cubicBezTo>
                  <a:pt x="2715" y="0"/>
                  <a:pt x="3496" y="781"/>
                  <a:pt x="3496" y="1747"/>
                </a:cubicBezTo>
              </a:path>
            </a:pathLst>
          </a:custGeom>
          <a:solidFill>
            <a:srgbClr val="D147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74" name="Google Shape;874;p12"/>
          <p:cNvSpPr/>
          <p:nvPr/>
        </p:nvSpPr>
        <p:spPr>
          <a:xfrm>
            <a:off x="8363941" y="3675250"/>
            <a:ext cx="628650" cy="628650"/>
          </a:xfrm>
          <a:custGeom>
            <a:rect b="b" l="l" r="r" t="t"/>
            <a:pathLst>
              <a:path extrusionOk="0" h="3497" w="3495">
                <a:moveTo>
                  <a:pt x="3494" y="1748"/>
                </a:moveTo>
                <a:lnTo>
                  <a:pt x="3494" y="1748"/>
                </a:lnTo>
                <a:cubicBezTo>
                  <a:pt x="3494" y="2715"/>
                  <a:pt x="2713" y="3496"/>
                  <a:pt x="1747" y="3496"/>
                </a:cubicBezTo>
                <a:cubicBezTo>
                  <a:pt x="780" y="3496"/>
                  <a:pt x="0" y="2715"/>
                  <a:pt x="0" y="1748"/>
                </a:cubicBezTo>
                <a:cubicBezTo>
                  <a:pt x="0" y="781"/>
                  <a:pt x="780" y="0"/>
                  <a:pt x="1747" y="0"/>
                </a:cubicBezTo>
                <a:cubicBezTo>
                  <a:pt x="2713" y="0"/>
                  <a:pt x="3494" y="781"/>
                  <a:pt x="3494" y="1748"/>
                </a:cubicBezTo>
              </a:path>
            </a:pathLst>
          </a:custGeom>
          <a:solidFill>
            <a:srgbClr val="D147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75" name="Google Shape;875;p12"/>
          <p:cNvSpPr/>
          <p:nvPr/>
        </p:nvSpPr>
        <p:spPr>
          <a:xfrm>
            <a:off x="8353622" y="2044094"/>
            <a:ext cx="628650" cy="630238"/>
          </a:xfrm>
          <a:custGeom>
            <a:rect b="b" l="l" r="r" t="t"/>
            <a:pathLst>
              <a:path extrusionOk="0" h="3504" w="3496">
                <a:moveTo>
                  <a:pt x="3495" y="1747"/>
                </a:moveTo>
                <a:lnTo>
                  <a:pt x="3495" y="1747"/>
                </a:lnTo>
                <a:cubicBezTo>
                  <a:pt x="3495" y="2714"/>
                  <a:pt x="2715" y="3503"/>
                  <a:pt x="1747" y="3503"/>
                </a:cubicBezTo>
                <a:cubicBezTo>
                  <a:pt x="780" y="3503"/>
                  <a:pt x="0" y="2714"/>
                  <a:pt x="0" y="1747"/>
                </a:cubicBezTo>
                <a:cubicBezTo>
                  <a:pt x="0" y="781"/>
                  <a:pt x="780" y="0"/>
                  <a:pt x="1747" y="0"/>
                </a:cubicBezTo>
                <a:cubicBezTo>
                  <a:pt x="2715" y="0"/>
                  <a:pt x="3495" y="781"/>
                  <a:pt x="3495" y="1747"/>
                </a:cubicBezTo>
              </a:path>
            </a:pathLst>
          </a:custGeom>
          <a:solidFill>
            <a:srgbClr val="D1474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76" name="Google Shape;876;p12"/>
          <p:cNvSpPr/>
          <p:nvPr/>
        </p:nvSpPr>
        <p:spPr>
          <a:xfrm>
            <a:off x="3638747" y="2956907"/>
            <a:ext cx="430213" cy="431800"/>
          </a:xfrm>
          <a:custGeom>
            <a:rect b="b" l="l" r="r" t="t"/>
            <a:pathLst>
              <a:path extrusionOk="0" h="2403" w="2396">
                <a:moveTo>
                  <a:pt x="878" y="0"/>
                </a:moveTo>
                <a:lnTo>
                  <a:pt x="878" y="0"/>
                </a:lnTo>
                <a:cubicBezTo>
                  <a:pt x="1154" y="0"/>
                  <a:pt x="1154" y="0"/>
                  <a:pt x="1154" y="0"/>
                </a:cubicBezTo>
                <a:cubicBezTo>
                  <a:pt x="1154" y="0"/>
                  <a:pt x="1117" y="665"/>
                  <a:pt x="1393" y="478"/>
                </a:cubicBezTo>
                <a:cubicBezTo>
                  <a:pt x="1517" y="390"/>
                  <a:pt x="1738" y="239"/>
                  <a:pt x="2005" y="469"/>
                </a:cubicBezTo>
                <a:cubicBezTo>
                  <a:pt x="2209" y="646"/>
                  <a:pt x="2395" y="939"/>
                  <a:pt x="2111" y="1561"/>
                </a:cubicBezTo>
                <a:cubicBezTo>
                  <a:pt x="1960" y="1889"/>
                  <a:pt x="1463" y="2402"/>
                  <a:pt x="710" y="1844"/>
                </a:cubicBezTo>
                <a:cubicBezTo>
                  <a:pt x="594" y="1755"/>
                  <a:pt x="293" y="1551"/>
                  <a:pt x="274" y="2207"/>
                </a:cubicBezTo>
                <a:cubicBezTo>
                  <a:pt x="8" y="2207"/>
                  <a:pt x="8" y="2207"/>
                  <a:pt x="8" y="2207"/>
                </a:cubicBezTo>
                <a:cubicBezTo>
                  <a:pt x="8" y="2207"/>
                  <a:pt x="0" y="1437"/>
                  <a:pt x="444" y="1499"/>
                </a:cubicBezTo>
                <a:cubicBezTo>
                  <a:pt x="674" y="1524"/>
                  <a:pt x="1198" y="1667"/>
                  <a:pt x="1285" y="1117"/>
                </a:cubicBezTo>
                <a:cubicBezTo>
                  <a:pt x="1304" y="1001"/>
                  <a:pt x="1348" y="868"/>
                  <a:pt x="1082" y="708"/>
                </a:cubicBezTo>
                <a:cubicBezTo>
                  <a:pt x="967" y="638"/>
                  <a:pt x="870" y="575"/>
                  <a:pt x="878" y="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77" name="Google Shape;877;p12"/>
          <p:cNvSpPr/>
          <p:nvPr/>
        </p:nvSpPr>
        <p:spPr>
          <a:xfrm>
            <a:off x="3681610" y="4557900"/>
            <a:ext cx="358775" cy="492919"/>
          </a:xfrm>
          <a:custGeom>
            <a:rect b="b" l="l" r="r" t="t"/>
            <a:pathLst>
              <a:path extrusionOk="0" h="2742" w="1996">
                <a:moveTo>
                  <a:pt x="1854" y="505"/>
                </a:moveTo>
                <a:lnTo>
                  <a:pt x="1854" y="505"/>
                </a:lnTo>
                <a:cubicBezTo>
                  <a:pt x="1738" y="256"/>
                  <a:pt x="1508" y="123"/>
                  <a:pt x="1331" y="88"/>
                </a:cubicBezTo>
                <a:cubicBezTo>
                  <a:pt x="905" y="0"/>
                  <a:pt x="577" y="61"/>
                  <a:pt x="364" y="266"/>
                </a:cubicBezTo>
                <a:cubicBezTo>
                  <a:pt x="0" y="611"/>
                  <a:pt x="89" y="1242"/>
                  <a:pt x="98" y="1267"/>
                </a:cubicBezTo>
                <a:cubicBezTo>
                  <a:pt x="98" y="1294"/>
                  <a:pt x="125" y="1313"/>
                  <a:pt x="151" y="1303"/>
                </a:cubicBezTo>
                <a:cubicBezTo>
                  <a:pt x="177" y="1303"/>
                  <a:pt x="195" y="1277"/>
                  <a:pt x="195" y="1250"/>
                </a:cubicBezTo>
                <a:cubicBezTo>
                  <a:pt x="195" y="1242"/>
                  <a:pt x="106" y="647"/>
                  <a:pt x="434" y="337"/>
                </a:cubicBezTo>
                <a:cubicBezTo>
                  <a:pt x="621" y="150"/>
                  <a:pt x="914" y="106"/>
                  <a:pt x="1312" y="186"/>
                </a:cubicBezTo>
                <a:cubicBezTo>
                  <a:pt x="1464" y="212"/>
                  <a:pt x="1667" y="328"/>
                  <a:pt x="1765" y="549"/>
                </a:cubicBezTo>
                <a:cubicBezTo>
                  <a:pt x="1898" y="825"/>
                  <a:pt x="1836" y="1215"/>
                  <a:pt x="1588" y="1668"/>
                </a:cubicBezTo>
                <a:cubicBezTo>
                  <a:pt x="1516" y="1782"/>
                  <a:pt x="1491" y="1890"/>
                  <a:pt x="1464" y="1996"/>
                </a:cubicBezTo>
                <a:cubicBezTo>
                  <a:pt x="1437" y="2120"/>
                  <a:pt x="1402" y="2261"/>
                  <a:pt x="1304" y="2457"/>
                </a:cubicBezTo>
                <a:cubicBezTo>
                  <a:pt x="1242" y="2571"/>
                  <a:pt x="1047" y="2660"/>
                  <a:pt x="843" y="2643"/>
                </a:cubicBezTo>
                <a:cubicBezTo>
                  <a:pt x="754" y="2633"/>
                  <a:pt x="532" y="2598"/>
                  <a:pt x="453" y="2368"/>
                </a:cubicBezTo>
                <a:cubicBezTo>
                  <a:pt x="355" y="2208"/>
                  <a:pt x="239" y="1907"/>
                  <a:pt x="320" y="1800"/>
                </a:cubicBezTo>
                <a:cubicBezTo>
                  <a:pt x="364" y="1738"/>
                  <a:pt x="480" y="1755"/>
                  <a:pt x="567" y="1774"/>
                </a:cubicBezTo>
                <a:cubicBezTo>
                  <a:pt x="586" y="1782"/>
                  <a:pt x="612" y="1880"/>
                  <a:pt x="621" y="1933"/>
                </a:cubicBezTo>
                <a:cubicBezTo>
                  <a:pt x="656" y="2066"/>
                  <a:pt x="700" y="2218"/>
                  <a:pt x="816" y="2208"/>
                </a:cubicBezTo>
                <a:cubicBezTo>
                  <a:pt x="816" y="2208"/>
                  <a:pt x="984" y="2226"/>
                  <a:pt x="1047" y="2120"/>
                </a:cubicBezTo>
                <a:cubicBezTo>
                  <a:pt x="1100" y="2031"/>
                  <a:pt x="1073" y="1907"/>
                  <a:pt x="967" y="1738"/>
                </a:cubicBezTo>
                <a:cubicBezTo>
                  <a:pt x="1047" y="1649"/>
                  <a:pt x="1260" y="1419"/>
                  <a:pt x="1163" y="1215"/>
                </a:cubicBezTo>
                <a:cubicBezTo>
                  <a:pt x="1126" y="1144"/>
                  <a:pt x="1030" y="1055"/>
                  <a:pt x="895" y="1055"/>
                </a:cubicBezTo>
                <a:cubicBezTo>
                  <a:pt x="825" y="1055"/>
                  <a:pt x="727" y="1091"/>
                  <a:pt x="639" y="1215"/>
                </a:cubicBezTo>
                <a:cubicBezTo>
                  <a:pt x="604" y="1099"/>
                  <a:pt x="550" y="895"/>
                  <a:pt x="621" y="744"/>
                </a:cubicBezTo>
                <a:cubicBezTo>
                  <a:pt x="656" y="656"/>
                  <a:pt x="727" y="603"/>
                  <a:pt x="834" y="567"/>
                </a:cubicBezTo>
                <a:cubicBezTo>
                  <a:pt x="905" y="541"/>
                  <a:pt x="1163" y="514"/>
                  <a:pt x="1312" y="656"/>
                </a:cubicBezTo>
                <a:cubicBezTo>
                  <a:pt x="1437" y="771"/>
                  <a:pt x="1464" y="966"/>
                  <a:pt x="1402" y="1242"/>
                </a:cubicBezTo>
                <a:cubicBezTo>
                  <a:pt x="1393" y="1267"/>
                  <a:pt x="1410" y="1294"/>
                  <a:pt x="1437" y="1303"/>
                </a:cubicBezTo>
                <a:cubicBezTo>
                  <a:pt x="1464" y="1303"/>
                  <a:pt x="1491" y="1294"/>
                  <a:pt x="1491" y="1267"/>
                </a:cubicBezTo>
                <a:cubicBezTo>
                  <a:pt x="1570" y="949"/>
                  <a:pt x="1534" y="727"/>
                  <a:pt x="1385" y="584"/>
                </a:cubicBezTo>
                <a:cubicBezTo>
                  <a:pt x="1179" y="408"/>
                  <a:pt x="878" y="451"/>
                  <a:pt x="798" y="478"/>
                </a:cubicBezTo>
                <a:cubicBezTo>
                  <a:pt x="675" y="514"/>
                  <a:pt x="586" y="594"/>
                  <a:pt x="532" y="709"/>
                </a:cubicBezTo>
                <a:cubicBezTo>
                  <a:pt x="417" y="975"/>
                  <a:pt x="577" y="1339"/>
                  <a:pt x="586" y="1348"/>
                </a:cubicBezTo>
                <a:cubicBezTo>
                  <a:pt x="594" y="1365"/>
                  <a:pt x="612" y="1383"/>
                  <a:pt x="629" y="1383"/>
                </a:cubicBezTo>
                <a:cubicBezTo>
                  <a:pt x="648" y="1383"/>
                  <a:pt x="665" y="1365"/>
                  <a:pt x="675" y="1348"/>
                </a:cubicBezTo>
                <a:cubicBezTo>
                  <a:pt x="735" y="1224"/>
                  <a:pt x="808" y="1153"/>
                  <a:pt x="895" y="1153"/>
                </a:cubicBezTo>
                <a:cubicBezTo>
                  <a:pt x="976" y="1153"/>
                  <a:pt x="1055" y="1215"/>
                  <a:pt x="1073" y="1259"/>
                </a:cubicBezTo>
                <a:cubicBezTo>
                  <a:pt x="1144" y="1410"/>
                  <a:pt x="949" y="1622"/>
                  <a:pt x="870" y="1693"/>
                </a:cubicBezTo>
                <a:cubicBezTo>
                  <a:pt x="851" y="1703"/>
                  <a:pt x="851" y="1730"/>
                  <a:pt x="860" y="1755"/>
                </a:cubicBezTo>
                <a:cubicBezTo>
                  <a:pt x="994" y="1950"/>
                  <a:pt x="984" y="2031"/>
                  <a:pt x="967" y="2066"/>
                </a:cubicBezTo>
                <a:cubicBezTo>
                  <a:pt x="932" y="2120"/>
                  <a:pt x="825" y="2120"/>
                  <a:pt x="816" y="2120"/>
                </a:cubicBezTo>
                <a:cubicBezTo>
                  <a:pt x="772" y="2120"/>
                  <a:pt x="735" y="1987"/>
                  <a:pt x="719" y="1907"/>
                </a:cubicBezTo>
                <a:cubicBezTo>
                  <a:pt x="683" y="1791"/>
                  <a:pt x="665" y="1693"/>
                  <a:pt x="586" y="1676"/>
                </a:cubicBezTo>
                <a:cubicBezTo>
                  <a:pt x="417" y="1641"/>
                  <a:pt x="301" y="1668"/>
                  <a:pt x="239" y="1747"/>
                </a:cubicBezTo>
                <a:cubicBezTo>
                  <a:pt x="98" y="1942"/>
                  <a:pt x="337" y="2368"/>
                  <a:pt x="364" y="2413"/>
                </a:cubicBezTo>
                <a:cubicBezTo>
                  <a:pt x="426" y="2608"/>
                  <a:pt x="604" y="2722"/>
                  <a:pt x="834" y="2741"/>
                </a:cubicBezTo>
                <a:cubicBezTo>
                  <a:pt x="851" y="2741"/>
                  <a:pt x="870" y="2741"/>
                  <a:pt x="887" y="2741"/>
                </a:cubicBezTo>
                <a:cubicBezTo>
                  <a:pt x="1109" y="2741"/>
                  <a:pt x="1312" y="2643"/>
                  <a:pt x="1393" y="2500"/>
                </a:cubicBezTo>
                <a:cubicBezTo>
                  <a:pt x="1491" y="2288"/>
                  <a:pt x="1526" y="2146"/>
                  <a:pt x="1561" y="2022"/>
                </a:cubicBezTo>
                <a:cubicBezTo>
                  <a:pt x="1588" y="1915"/>
                  <a:pt x="1605" y="1817"/>
                  <a:pt x="1667" y="1711"/>
                </a:cubicBezTo>
                <a:cubicBezTo>
                  <a:pt x="1933" y="1224"/>
                  <a:pt x="1995" y="816"/>
                  <a:pt x="1854" y="50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78" name="Google Shape;878;p12"/>
          <p:cNvSpPr/>
          <p:nvPr/>
        </p:nvSpPr>
        <p:spPr>
          <a:xfrm>
            <a:off x="8540947" y="2198082"/>
            <a:ext cx="281782" cy="369888"/>
          </a:xfrm>
          <a:custGeom>
            <a:rect b="b" l="l" r="r" t="t"/>
            <a:pathLst>
              <a:path extrusionOk="0" h="2058" w="1571">
                <a:moveTo>
                  <a:pt x="1561" y="336"/>
                </a:moveTo>
                <a:lnTo>
                  <a:pt x="1561" y="336"/>
                </a:lnTo>
                <a:cubicBezTo>
                  <a:pt x="1551" y="257"/>
                  <a:pt x="1507" y="159"/>
                  <a:pt x="1472" y="115"/>
                </a:cubicBezTo>
                <a:cubicBezTo>
                  <a:pt x="1427" y="62"/>
                  <a:pt x="1356" y="18"/>
                  <a:pt x="1304" y="8"/>
                </a:cubicBezTo>
                <a:cubicBezTo>
                  <a:pt x="1250" y="0"/>
                  <a:pt x="1144" y="8"/>
                  <a:pt x="1063" y="18"/>
                </a:cubicBezTo>
                <a:cubicBezTo>
                  <a:pt x="789" y="53"/>
                  <a:pt x="789" y="53"/>
                  <a:pt x="789" y="53"/>
                </a:cubicBezTo>
                <a:cubicBezTo>
                  <a:pt x="505" y="18"/>
                  <a:pt x="505" y="18"/>
                  <a:pt x="505" y="18"/>
                </a:cubicBezTo>
                <a:cubicBezTo>
                  <a:pt x="426" y="8"/>
                  <a:pt x="318" y="0"/>
                  <a:pt x="266" y="8"/>
                </a:cubicBezTo>
                <a:cubicBezTo>
                  <a:pt x="212" y="18"/>
                  <a:pt x="141" y="62"/>
                  <a:pt x="98" y="115"/>
                </a:cubicBezTo>
                <a:cubicBezTo>
                  <a:pt x="61" y="159"/>
                  <a:pt x="17" y="257"/>
                  <a:pt x="9" y="336"/>
                </a:cubicBezTo>
                <a:cubicBezTo>
                  <a:pt x="0" y="479"/>
                  <a:pt x="9" y="701"/>
                  <a:pt x="115" y="913"/>
                </a:cubicBezTo>
                <a:cubicBezTo>
                  <a:pt x="115" y="913"/>
                  <a:pt x="185" y="1056"/>
                  <a:pt x="185" y="1286"/>
                </a:cubicBezTo>
                <a:cubicBezTo>
                  <a:pt x="185" y="1455"/>
                  <a:pt x="248" y="1818"/>
                  <a:pt x="337" y="1986"/>
                </a:cubicBezTo>
                <a:cubicBezTo>
                  <a:pt x="372" y="2057"/>
                  <a:pt x="478" y="2040"/>
                  <a:pt x="505" y="1968"/>
                </a:cubicBezTo>
                <a:cubicBezTo>
                  <a:pt x="585" y="1694"/>
                  <a:pt x="638" y="1019"/>
                  <a:pt x="789" y="1019"/>
                </a:cubicBezTo>
                <a:cubicBezTo>
                  <a:pt x="931" y="1019"/>
                  <a:pt x="984" y="1694"/>
                  <a:pt x="1063" y="1968"/>
                </a:cubicBezTo>
                <a:cubicBezTo>
                  <a:pt x="1090" y="2040"/>
                  <a:pt x="1196" y="2057"/>
                  <a:pt x="1232" y="1986"/>
                </a:cubicBezTo>
                <a:cubicBezTo>
                  <a:pt x="1321" y="1818"/>
                  <a:pt x="1383" y="1455"/>
                  <a:pt x="1383" y="1286"/>
                </a:cubicBezTo>
                <a:cubicBezTo>
                  <a:pt x="1383" y="1056"/>
                  <a:pt x="1454" y="913"/>
                  <a:pt x="1454" y="913"/>
                </a:cubicBezTo>
                <a:cubicBezTo>
                  <a:pt x="1561" y="701"/>
                  <a:pt x="1570" y="479"/>
                  <a:pt x="1561" y="336"/>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grpSp>
        <p:nvGrpSpPr>
          <p:cNvPr id="879" name="Google Shape;879;p12"/>
          <p:cNvGrpSpPr/>
          <p:nvPr/>
        </p:nvGrpSpPr>
        <p:grpSpPr>
          <a:xfrm>
            <a:off x="3672717" y="3785526"/>
            <a:ext cx="369070" cy="406400"/>
            <a:chOff x="3128488" y="6732147"/>
            <a:chExt cx="738139" cy="812800"/>
          </a:xfrm>
        </p:grpSpPr>
        <p:sp>
          <p:nvSpPr>
            <p:cNvPr id="880" name="Google Shape;880;p12"/>
            <p:cNvSpPr/>
            <p:nvPr/>
          </p:nvSpPr>
          <p:spPr>
            <a:xfrm>
              <a:off x="3514225" y="6732147"/>
              <a:ext cx="352402" cy="812800"/>
            </a:xfrm>
            <a:custGeom>
              <a:rect b="b" l="l" r="r" t="t"/>
              <a:pathLst>
                <a:path extrusionOk="0" h="2263" w="985">
                  <a:moveTo>
                    <a:pt x="416" y="398"/>
                  </a:moveTo>
                  <a:lnTo>
                    <a:pt x="416" y="398"/>
                  </a:lnTo>
                  <a:cubicBezTo>
                    <a:pt x="426" y="363"/>
                    <a:pt x="478" y="346"/>
                    <a:pt x="532" y="336"/>
                  </a:cubicBezTo>
                  <a:cubicBezTo>
                    <a:pt x="532" y="239"/>
                    <a:pt x="513" y="159"/>
                    <a:pt x="470" y="106"/>
                  </a:cubicBezTo>
                  <a:cubicBezTo>
                    <a:pt x="390" y="18"/>
                    <a:pt x="266" y="0"/>
                    <a:pt x="168" y="0"/>
                  </a:cubicBezTo>
                  <a:cubicBezTo>
                    <a:pt x="106" y="0"/>
                    <a:pt x="35" y="18"/>
                    <a:pt x="0" y="18"/>
                  </a:cubicBezTo>
                  <a:cubicBezTo>
                    <a:pt x="0" y="2128"/>
                    <a:pt x="0" y="2128"/>
                    <a:pt x="0" y="2128"/>
                  </a:cubicBezTo>
                  <a:cubicBezTo>
                    <a:pt x="0" y="2138"/>
                    <a:pt x="0" y="2138"/>
                    <a:pt x="0" y="2138"/>
                  </a:cubicBezTo>
                  <a:lnTo>
                    <a:pt x="0" y="2138"/>
                  </a:lnTo>
                  <a:cubicBezTo>
                    <a:pt x="35" y="2227"/>
                    <a:pt x="98" y="2262"/>
                    <a:pt x="177" y="2262"/>
                  </a:cubicBezTo>
                  <a:cubicBezTo>
                    <a:pt x="293" y="2262"/>
                    <a:pt x="426" y="2181"/>
                    <a:pt x="496" y="2128"/>
                  </a:cubicBezTo>
                  <a:cubicBezTo>
                    <a:pt x="399" y="2084"/>
                    <a:pt x="231" y="1978"/>
                    <a:pt x="222" y="1872"/>
                  </a:cubicBezTo>
                  <a:cubicBezTo>
                    <a:pt x="293" y="1862"/>
                    <a:pt x="293" y="1862"/>
                    <a:pt x="293" y="1862"/>
                  </a:cubicBezTo>
                  <a:cubicBezTo>
                    <a:pt x="301" y="1933"/>
                    <a:pt x="453" y="2030"/>
                    <a:pt x="559" y="2084"/>
                  </a:cubicBezTo>
                  <a:cubicBezTo>
                    <a:pt x="781" y="1951"/>
                    <a:pt x="895" y="1827"/>
                    <a:pt x="887" y="1720"/>
                  </a:cubicBezTo>
                  <a:cubicBezTo>
                    <a:pt x="887" y="1605"/>
                    <a:pt x="735" y="1542"/>
                    <a:pt x="735" y="1542"/>
                  </a:cubicBezTo>
                  <a:cubicBezTo>
                    <a:pt x="665" y="1507"/>
                    <a:pt x="665" y="1507"/>
                    <a:pt x="665" y="1507"/>
                  </a:cubicBezTo>
                  <a:cubicBezTo>
                    <a:pt x="673" y="1507"/>
                    <a:pt x="673" y="1507"/>
                    <a:pt x="673" y="1507"/>
                  </a:cubicBezTo>
                  <a:cubicBezTo>
                    <a:pt x="576" y="1463"/>
                    <a:pt x="434" y="1409"/>
                    <a:pt x="345" y="1446"/>
                  </a:cubicBezTo>
                  <a:cubicBezTo>
                    <a:pt x="318" y="1455"/>
                    <a:pt x="301" y="1481"/>
                    <a:pt x="293" y="1517"/>
                  </a:cubicBezTo>
                  <a:cubicBezTo>
                    <a:pt x="222" y="1498"/>
                    <a:pt x="222" y="1498"/>
                    <a:pt x="222" y="1498"/>
                  </a:cubicBezTo>
                  <a:cubicBezTo>
                    <a:pt x="239" y="1436"/>
                    <a:pt x="274" y="1401"/>
                    <a:pt x="318" y="1374"/>
                  </a:cubicBezTo>
                  <a:cubicBezTo>
                    <a:pt x="461" y="1322"/>
                    <a:pt x="692" y="1436"/>
                    <a:pt x="754" y="1463"/>
                  </a:cubicBezTo>
                  <a:cubicBezTo>
                    <a:pt x="833" y="1428"/>
                    <a:pt x="887" y="1374"/>
                    <a:pt x="904" y="1295"/>
                  </a:cubicBezTo>
                  <a:cubicBezTo>
                    <a:pt x="984" y="1037"/>
                    <a:pt x="754" y="639"/>
                    <a:pt x="709" y="568"/>
                  </a:cubicBezTo>
                  <a:cubicBezTo>
                    <a:pt x="461" y="496"/>
                    <a:pt x="416" y="452"/>
                    <a:pt x="416" y="398"/>
                  </a:cubicBezTo>
                  <a:close/>
                  <a:moveTo>
                    <a:pt x="488" y="984"/>
                  </a:moveTo>
                  <a:lnTo>
                    <a:pt x="488" y="984"/>
                  </a:lnTo>
                  <a:cubicBezTo>
                    <a:pt x="470" y="975"/>
                    <a:pt x="195" y="780"/>
                    <a:pt x="222" y="585"/>
                  </a:cubicBezTo>
                  <a:cubicBezTo>
                    <a:pt x="293" y="593"/>
                    <a:pt x="293" y="593"/>
                    <a:pt x="293" y="593"/>
                  </a:cubicBezTo>
                  <a:cubicBezTo>
                    <a:pt x="274" y="726"/>
                    <a:pt x="453" y="878"/>
                    <a:pt x="523" y="922"/>
                  </a:cubicBezTo>
                  <a:lnTo>
                    <a:pt x="488" y="98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81" name="Google Shape;881;p12"/>
            <p:cNvSpPr/>
            <p:nvPr/>
          </p:nvSpPr>
          <p:spPr>
            <a:xfrm>
              <a:off x="3128488" y="6732147"/>
              <a:ext cx="355577" cy="812800"/>
            </a:xfrm>
            <a:custGeom>
              <a:rect b="b" l="l" r="r" t="t"/>
              <a:pathLst>
                <a:path extrusionOk="0" h="2263" w="993">
                  <a:moveTo>
                    <a:pt x="992" y="2138"/>
                  </a:moveTo>
                  <a:lnTo>
                    <a:pt x="992" y="2138"/>
                  </a:lnTo>
                  <a:lnTo>
                    <a:pt x="992" y="2138"/>
                  </a:lnTo>
                  <a:cubicBezTo>
                    <a:pt x="992" y="2128"/>
                    <a:pt x="992" y="2128"/>
                    <a:pt x="992" y="2128"/>
                  </a:cubicBezTo>
                  <a:cubicBezTo>
                    <a:pt x="992" y="18"/>
                    <a:pt x="992" y="18"/>
                    <a:pt x="992" y="18"/>
                  </a:cubicBezTo>
                  <a:cubicBezTo>
                    <a:pt x="949" y="18"/>
                    <a:pt x="886" y="0"/>
                    <a:pt x="816" y="0"/>
                  </a:cubicBezTo>
                  <a:cubicBezTo>
                    <a:pt x="718" y="0"/>
                    <a:pt x="594" y="18"/>
                    <a:pt x="523" y="106"/>
                  </a:cubicBezTo>
                  <a:cubicBezTo>
                    <a:pt x="469" y="159"/>
                    <a:pt x="452" y="239"/>
                    <a:pt x="461" y="336"/>
                  </a:cubicBezTo>
                  <a:cubicBezTo>
                    <a:pt x="515" y="346"/>
                    <a:pt x="558" y="363"/>
                    <a:pt x="567" y="398"/>
                  </a:cubicBezTo>
                  <a:cubicBezTo>
                    <a:pt x="575" y="452"/>
                    <a:pt x="523" y="496"/>
                    <a:pt x="283" y="568"/>
                  </a:cubicBezTo>
                  <a:cubicBezTo>
                    <a:pt x="239" y="639"/>
                    <a:pt x="0" y="1037"/>
                    <a:pt x="79" y="1295"/>
                  </a:cubicBezTo>
                  <a:cubicBezTo>
                    <a:pt x="106" y="1374"/>
                    <a:pt x="150" y="1428"/>
                    <a:pt x="230" y="1463"/>
                  </a:cubicBezTo>
                  <a:cubicBezTo>
                    <a:pt x="301" y="1436"/>
                    <a:pt x="523" y="1322"/>
                    <a:pt x="664" y="1374"/>
                  </a:cubicBezTo>
                  <a:cubicBezTo>
                    <a:pt x="718" y="1401"/>
                    <a:pt x="753" y="1436"/>
                    <a:pt x="762" y="1498"/>
                  </a:cubicBezTo>
                  <a:cubicBezTo>
                    <a:pt x="700" y="1517"/>
                    <a:pt x="700" y="1517"/>
                    <a:pt x="700" y="1517"/>
                  </a:cubicBezTo>
                  <a:cubicBezTo>
                    <a:pt x="691" y="1481"/>
                    <a:pt x="664" y="1455"/>
                    <a:pt x="638" y="1446"/>
                  </a:cubicBezTo>
                  <a:cubicBezTo>
                    <a:pt x="558" y="1409"/>
                    <a:pt x="407" y="1463"/>
                    <a:pt x="318" y="1507"/>
                  </a:cubicBezTo>
                  <a:lnTo>
                    <a:pt x="318" y="1507"/>
                  </a:lnTo>
                  <a:cubicBezTo>
                    <a:pt x="247" y="1542"/>
                    <a:pt x="247" y="1542"/>
                    <a:pt x="247" y="1542"/>
                  </a:cubicBezTo>
                  <a:cubicBezTo>
                    <a:pt x="247" y="1542"/>
                    <a:pt x="106" y="1605"/>
                    <a:pt x="97" y="1720"/>
                  </a:cubicBezTo>
                  <a:cubicBezTo>
                    <a:pt x="87" y="1827"/>
                    <a:pt x="212" y="1959"/>
                    <a:pt x="434" y="2092"/>
                  </a:cubicBezTo>
                  <a:cubicBezTo>
                    <a:pt x="540" y="2040"/>
                    <a:pt x="700" y="1933"/>
                    <a:pt x="708" y="1862"/>
                  </a:cubicBezTo>
                  <a:cubicBezTo>
                    <a:pt x="780" y="1872"/>
                    <a:pt x="780" y="1872"/>
                    <a:pt x="780" y="1872"/>
                  </a:cubicBezTo>
                  <a:cubicBezTo>
                    <a:pt x="770" y="1986"/>
                    <a:pt x="585" y="2092"/>
                    <a:pt x="496" y="2138"/>
                  </a:cubicBezTo>
                  <a:cubicBezTo>
                    <a:pt x="567" y="2181"/>
                    <a:pt x="700" y="2262"/>
                    <a:pt x="816" y="2262"/>
                  </a:cubicBezTo>
                  <a:cubicBezTo>
                    <a:pt x="895" y="2262"/>
                    <a:pt x="949" y="2227"/>
                    <a:pt x="992" y="2138"/>
                  </a:cubicBezTo>
                  <a:close/>
                  <a:moveTo>
                    <a:pt x="505" y="984"/>
                  </a:moveTo>
                  <a:lnTo>
                    <a:pt x="505" y="984"/>
                  </a:lnTo>
                  <a:cubicBezTo>
                    <a:pt x="461" y="922"/>
                    <a:pt x="461" y="922"/>
                    <a:pt x="461" y="922"/>
                  </a:cubicBezTo>
                  <a:cubicBezTo>
                    <a:pt x="531" y="878"/>
                    <a:pt x="708" y="726"/>
                    <a:pt x="700" y="593"/>
                  </a:cubicBezTo>
                  <a:cubicBezTo>
                    <a:pt x="770" y="585"/>
                    <a:pt x="770" y="585"/>
                    <a:pt x="770" y="585"/>
                  </a:cubicBezTo>
                  <a:cubicBezTo>
                    <a:pt x="789" y="780"/>
                    <a:pt x="515" y="975"/>
                    <a:pt x="505" y="98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grpSp>
      <p:sp>
        <p:nvSpPr>
          <p:cNvPr id="882" name="Google Shape;882;p12"/>
          <p:cNvSpPr/>
          <p:nvPr/>
        </p:nvSpPr>
        <p:spPr>
          <a:xfrm>
            <a:off x="8459191" y="4661882"/>
            <a:ext cx="461963" cy="303213"/>
          </a:xfrm>
          <a:custGeom>
            <a:rect b="b" l="l" r="r" t="t"/>
            <a:pathLst>
              <a:path extrusionOk="0" h="1687" w="2573">
                <a:moveTo>
                  <a:pt x="1285" y="409"/>
                </a:moveTo>
                <a:lnTo>
                  <a:pt x="1285" y="409"/>
                </a:lnTo>
                <a:cubicBezTo>
                  <a:pt x="762" y="409"/>
                  <a:pt x="293" y="657"/>
                  <a:pt x="0" y="1048"/>
                </a:cubicBezTo>
                <a:cubicBezTo>
                  <a:pt x="293" y="1438"/>
                  <a:pt x="762" y="1686"/>
                  <a:pt x="1285" y="1686"/>
                </a:cubicBezTo>
                <a:cubicBezTo>
                  <a:pt x="1810" y="1686"/>
                  <a:pt x="2279" y="1438"/>
                  <a:pt x="2572" y="1048"/>
                </a:cubicBezTo>
                <a:cubicBezTo>
                  <a:pt x="2279" y="657"/>
                  <a:pt x="1810" y="409"/>
                  <a:pt x="1285" y="409"/>
                </a:cubicBezTo>
                <a:close/>
                <a:moveTo>
                  <a:pt x="1125" y="728"/>
                </a:moveTo>
                <a:lnTo>
                  <a:pt x="1125" y="728"/>
                </a:lnTo>
                <a:cubicBezTo>
                  <a:pt x="1214" y="728"/>
                  <a:pt x="1285" y="799"/>
                  <a:pt x="1285" y="888"/>
                </a:cubicBezTo>
                <a:cubicBezTo>
                  <a:pt x="1285" y="977"/>
                  <a:pt x="1214" y="1048"/>
                  <a:pt x="1125" y="1048"/>
                </a:cubicBezTo>
                <a:cubicBezTo>
                  <a:pt x="1038" y="1048"/>
                  <a:pt x="967" y="977"/>
                  <a:pt x="967" y="888"/>
                </a:cubicBezTo>
                <a:cubicBezTo>
                  <a:pt x="967" y="799"/>
                  <a:pt x="1038" y="728"/>
                  <a:pt x="1125" y="728"/>
                </a:cubicBezTo>
                <a:close/>
                <a:moveTo>
                  <a:pt x="1941" y="1376"/>
                </a:moveTo>
                <a:lnTo>
                  <a:pt x="1941" y="1376"/>
                </a:lnTo>
                <a:cubicBezTo>
                  <a:pt x="1845" y="1420"/>
                  <a:pt x="1738" y="1465"/>
                  <a:pt x="1632" y="1490"/>
                </a:cubicBezTo>
                <a:cubicBezTo>
                  <a:pt x="1516" y="1517"/>
                  <a:pt x="1401" y="1526"/>
                  <a:pt x="1285" y="1526"/>
                </a:cubicBezTo>
                <a:cubicBezTo>
                  <a:pt x="1171" y="1526"/>
                  <a:pt x="1055" y="1517"/>
                  <a:pt x="940" y="1490"/>
                </a:cubicBezTo>
                <a:cubicBezTo>
                  <a:pt x="833" y="1465"/>
                  <a:pt x="727" y="1420"/>
                  <a:pt x="629" y="1376"/>
                </a:cubicBezTo>
                <a:cubicBezTo>
                  <a:pt x="469" y="1287"/>
                  <a:pt x="328" y="1181"/>
                  <a:pt x="203" y="1048"/>
                </a:cubicBezTo>
                <a:cubicBezTo>
                  <a:pt x="328" y="915"/>
                  <a:pt x="469" y="807"/>
                  <a:pt x="629" y="720"/>
                </a:cubicBezTo>
                <a:cubicBezTo>
                  <a:pt x="710" y="684"/>
                  <a:pt x="797" y="648"/>
                  <a:pt x="878" y="622"/>
                </a:cubicBezTo>
                <a:cubicBezTo>
                  <a:pt x="833" y="701"/>
                  <a:pt x="797" y="790"/>
                  <a:pt x="797" y="888"/>
                </a:cubicBezTo>
                <a:cubicBezTo>
                  <a:pt x="797" y="1154"/>
                  <a:pt x="1019" y="1367"/>
                  <a:pt x="1285" y="1367"/>
                </a:cubicBezTo>
                <a:cubicBezTo>
                  <a:pt x="1551" y="1367"/>
                  <a:pt x="1765" y="1154"/>
                  <a:pt x="1765" y="888"/>
                </a:cubicBezTo>
                <a:cubicBezTo>
                  <a:pt x="1765" y="790"/>
                  <a:pt x="1738" y="701"/>
                  <a:pt x="1685" y="622"/>
                </a:cubicBezTo>
                <a:cubicBezTo>
                  <a:pt x="1773" y="648"/>
                  <a:pt x="1862" y="684"/>
                  <a:pt x="1941" y="720"/>
                </a:cubicBezTo>
                <a:cubicBezTo>
                  <a:pt x="2101" y="807"/>
                  <a:pt x="2244" y="915"/>
                  <a:pt x="2358" y="1048"/>
                </a:cubicBezTo>
                <a:cubicBezTo>
                  <a:pt x="2244" y="1181"/>
                  <a:pt x="2101" y="1287"/>
                  <a:pt x="1941" y="1376"/>
                </a:cubicBezTo>
                <a:close/>
                <a:moveTo>
                  <a:pt x="2163" y="213"/>
                </a:moveTo>
                <a:lnTo>
                  <a:pt x="2163" y="213"/>
                </a:lnTo>
                <a:cubicBezTo>
                  <a:pt x="1889" y="72"/>
                  <a:pt x="1596" y="0"/>
                  <a:pt x="1285" y="0"/>
                </a:cubicBezTo>
                <a:cubicBezTo>
                  <a:pt x="976" y="0"/>
                  <a:pt x="683" y="72"/>
                  <a:pt x="407" y="213"/>
                </a:cubicBezTo>
                <a:cubicBezTo>
                  <a:pt x="257" y="284"/>
                  <a:pt x="124" y="382"/>
                  <a:pt x="0" y="498"/>
                </a:cubicBezTo>
                <a:cubicBezTo>
                  <a:pt x="0" y="772"/>
                  <a:pt x="0" y="772"/>
                  <a:pt x="0" y="772"/>
                </a:cubicBezTo>
                <a:cubicBezTo>
                  <a:pt x="141" y="622"/>
                  <a:pt x="301" y="498"/>
                  <a:pt x="479" y="409"/>
                </a:cubicBezTo>
                <a:cubicBezTo>
                  <a:pt x="727" y="276"/>
                  <a:pt x="1002" y="213"/>
                  <a:pt x="1285" y="213"/>
                </a:cubicBezTo>
                <a:cubicBezTo>
                  <a:pt x="1569" y="213"/>
                  <a:pt x="1835" y="276"/>
                  <a:pt x="2084" y="409"/>
                </a:cubicBezTo>
                <a:cubicBezTo>
                  <a:pt x="2271" y="498"/>
                  <a:pt x="2431" y="622"/>
                  <a:pt x="2572" y="772"/>
                </a:cubicBezTo>
                <a:cubicBezTo>
                  <a:pt x="2572" y="498"/>
                  <a:pt x="2572" y="498"/>
                  <a:pt x="2572" y="498"/>
                </a:cubicBezTo>
                <a:cubicBezTo>
                  <a:pt x="2448" y="382"/>
                  <a:pt x="2306" y="284"/>
                  <a:pt x="2163" y="21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83" name="Google Shape;883;p12"/>
          <p:cNvSpPr/>
          <p:nvPr/>
        </p:nvSpPr>
        <p:spPr>
          <a:xfrm>
            <a:off x="8496497" y="3042632"/>
            <a:ext cx="373063" cy="322263"/>
          </a:xfrm>
          <a:custGeom>
            <a:rect b="b" l="l" r="r" t="t"/>
            <a:pathLst>
              <a:path extrusionOk="0" h="1793" w="2077">
                <a:moveTo>
                  <a:pt x="1499" y="0"/>
                </a:moveTo>
                <a:lnTo>
                  <a:pt x="1499" y="0"/>
                </a:lnTo>
                <a:cubicBezTo>
                  <a:pt x="1819" y="0"/>
                  <a:pt x="2076" y="258"/>
                  <a:pt x="2076" y="577"/>
                </a:cubicBezTo>
                <a:cubicBezTo>
                  <a:pt x="2076" y="1100"/>
                  <a:pt x="1038" y="1792"/>
                  <a:pt x="1038" y="1792"/>
                </a:cubicBezTo>
                <a:cubicBezTo>
                  <a:pt x="1038" y="1792"/>
                  <a:pt x="0" y="1117"/>
                  <a:pt x="0" y="577"/>
                </a:cubicBezTo>
                <a:cubicBezTo>
                  <a:pt x="0" y="177"/>
                  <a:pt x="258" y="0"/>
                  <a:pt x="577" y="0"/>
                </a:cubicBezTo>
                <a:cubicBezTo>
                  <a:pt x="764" y="0"/>
                  <a:pt x="932" y="89"/>
                  <a:pt x="1038" y="239"/>
                </a:cubicBezTo>
                <a:cubicBezTo>
                  <a:pt x="1146" y="89"/>
                  <a:pt x="1314" y="0"/>
                  <a:pt x="1499" y="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grpSp>
        <p:nvGrpSpPr>
          <p:cNvPr id="884" name="Google Shape;884;p12"/>
          <p:cNvGrpSpPr/>
          <p:nvPr/>
        </p:nvGrpSpPr>
        <p:grpSpPr>
          <a:xfrm>
            <a:off x="3608455" y="2179770"/>
            <a:ext cx="467489" cy="349250"/>
            <a:chOff x="2977685" y="3520635"/>
            <a:chExt cx="934977" cy="698500"/>
          </a:xfrm>
        </p:grpSpPr>
        <p:sp>
          <p:nvSpPr>
            <p:cNvPr id="885" name="Google Shape;885;p12"/>
            <p:cNvSpPr/>
            <p:nvPr/>
          </p:nvSpPr>
          <p:spPr>
            <a:xfrm>
              <a:off x="2977685" y="3520635"/>
              <a:ext cx="934977" cy="698500"/>
            </a:xfrm>
            <a:custGeom>
              <a:rect b="b" l="l" r="r" t="t"/>
              <a:pathLst>
                <a:path extrusionOk="0" h="1944" w="2600">
                  <a:moveTo>
                    <a:pt x="1702" y="257"/>
                  </a:moveTo>
                  <a:lnTo>
                    <a:pt x="1702" y="257"/>
                  </a:lnTo>
                  <a:cubicBezTo>
                    <a:pt x="1445" y="0"/>
                    <a:pt x="1445" y="266"/>
                    <a:pt x="1445" y="266"/>
                  </a:cubicBezTo>
                  <a:cubicBezTo>
                    <a:pt x="1445" y="710"/>
                    <a:pt x="1445" y="710"/>
                    <a:pt x="1445" y="710"/>
                  </a:cubicBezTo>
                  <a:cubicBezTo>
                    <a:pt x="1366" y="629"/>
                    <a:pt x="1366" y="629"/>
                    <a:pt x="1366" y="629"/>
                  </a:cubicBezTo>
                  <a:cubicBezTo>
                    <a:pt x="1366" y="550"/>
                    <a:pt x="1366" y="550"/>
                    <a:pt x="1366" y="550"/>
                  </a:cubicBezTo>
                  <a:cubicBezTo>
                    <a:pt x="1233" y="550"/>
                    <a:pt x="1233" y="550"/>
                    <a:pt x="1233" y="550"/>
                  </a:cubicBezTo>
                  <a:cubicBezTo>
                    <a:pt x="1233" y="629"/>
                    <a:pt x="1233" y="629"/>
                    <a:pt x="1233" y="629"/>
                  </a:cubicBezTo>
                  <a:cubicBezTo>
                    <a:pt x="1152" y="710"/>
                    <a:pt x="1152" y="710"/>
                    <a:pt x="1152" y="710"/>
                  </a:cubicBezTo>
                  <a:cubicBezTo>
                    <a:pt x="1152" y="266"/>
                    <a:pt x="1152" y="266"/>
                    <a:pt x="1152" y="266"/>
                  </a:cubicBezTo>
                  <a:cubicBezTo>
                    <a:pt x="1152" y="266"/>
                    <a:pt x="1152" y="0"/>
                    <a:pt x="895" y="257"/>
                  </a:cubicBezTo>
                  <a:cubicBezTo>
                    <a:pt x="895" y="257"/>
                    <a:pt x="0" y="1197"/>
                    <a:pt x="372" y="1791"/>
                  </a:cubicBezTo>
                  <a:cubicBezTo>
                    <a:pt x="417" y="1862"/>
                    <a:pt x="567" y="1943"/>
                    <a:pt x="718" y="1721"/>
                  </a:cubicBezTo>
                  <a:cubicBezTo>
                    <a:pt x="789" y="1615"/>
                    <a:pt x="1108" y="1818"/>
                    <a:pt x="1152" y="1472"/>
                  </a:cubicBezTo>
                  <a:cubicBezTo>
                    <a:pt x="1152" y="807"/>
                    <a:pt x="1152" y="807"/>
                    <a:pt x="1152" y="807"/>
                  </a:cubicBezTo>
                  <a:cubicBezTo>
                    <a:pt x="1303" y="656"/>
                    <a:pt x="1303" y="656"/>
                    <a:pt x="1303" y="656"/>
                  </a:cubicBezTo>
                  <a:cubicBezTo>
                    <a:pt x="1445" y="807"/>
                    <a:pt x="1445" y="807"/>
                    <a:pt x="1445" y="807"/>
                  </a:cubicBezTo>
                  <a:cubicBezTo>
                    <a:pt x="1445" y="1472"/>
                    <a:pt x="1445" y="1472"/>
                    <a:pt x="1445" y="1472"/>
                  </a:cubicBezTo>
                  <a:cubicBezTo>
                    <a:pt x="1490" y="1818"/>
                    <a:pt x="1808" y="1615"/>
                    <a:pt x="1880" y="1721"/>
                  </a:cubicBezTo>
                  <a:cubicBezTo>
                    <a:pt x="2040" y="1943"/>
                    <a:pt x="2182" y="1862"/>
                    <a:pt x="2225" y="1791"/>
                  </a:cubicBezTo>
                  <a:cubicBezTo>
                    <a:pt x="2599" y="1197"/>
                    <a:pt x="1702" y="257"/>
                    <a:pt x="1702" y="257"/>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86" name="Google Shape;886;p12"/>
            <p:cNvSpPr/>
            <p:nvPr/>
          </p:nvSpPr>
          <p:spPr>
            <a:xfrm>
              <a:off x="3422156" y="3547622"/>
              <a:ext cx="46035" cy="26988"/>
            </a:xfrm>
            <a:custGeom>
              <a:rect b="b" l="l" r="r" t="t"/>
              <a:pathLst>
                <a:path extrusionOk="0" h="81" w="134">
                  <a:moveTo>
                    <a:pt x="0" y="0"/>
                  </a:moveTo>
                  <a:lnTo>
                    <a:pt x="133" y="0"/>
                  </a:lnTo>
                  <a:lnTo>
                    <a:pt x="133" y="80"/>
                  </a:lnTo>
                  <a:lnTo>
                    <a:pt x="0" y="80"/>
                  </a:lnTo>
                  <a:lnTo>
                    <a:pt x="0" y="0"/>
                  </a:ln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87" name="Google Shape;887;p12"/>
            <p:cNvSpPr/>
            <p:nvPr/>
          </p:nvSpPr>
          <p:spPr>
            <a:xfrm>
              <a:off x="3422156" y="3606360"/>
              <a:ext cx="46035" cy="26988"/>
            </a:xfrm>
            <a:custGeom>
              <a:rect b="b" l="l" r="r" t="t"/>
              <a:pathLst>
                <a:path extrusionOk="0" h="81" w="134">
                  <a:moveTo>
                    <a:pt x="0" y="0"/>
                  </a:moveTo>
                  <a:lnTo>
                    <a:pt x="133" y="0"/>
                  </a:lnTo>
                  <a:lnTo>
                    <a:pt x="133" y="80"/>
                  </a:lnTo>
                  <a:lnTo>
                    <a:pt x="0" y="80"/>
                  </a:lnTo>
                  <a:lnTo>
                    <a:pt x="0" y="0"/>
                  </a:ln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88" name="Google Shape;888;p12"/>
            <p:cNvSpPr/>
            <p:nvPr/>
          </p:nvSpPr>
          <p:spPr>
            <a:xfrm>
              <a:off x="3422156" y="3663510"/>
              <a:ext cx="46035" cy="28575"/>
            </a:xfrm>
            <a:custGeom>
              <a:rect b="b" l="l" r="r" t="t"/>
              <a:pathLst>
                <a:path extrusionOk="0" h="82" w="134">
                  <a:moveTo>
                    <a:pt x="0" y="0"/>
                  </a:moveTo>
                  <a:lnTo>
                    <a:pt x="133" y="0"/>
                  </a:lnTo>
                  <a:lnTo>
                    <a:pt x="133" y="81"/>
                  </a:lnTo>
                  <a:lnTo>
                    <a:pt x="0" y="81"/>
                  </a:lnTo>
                  <a:lnTo>
                    <a:pt x="0" y="0"/>
                  </a:ln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grpSp>
      <p:sp>
        <p:nvSpPr>
          <p:cNvPr id="889" name="Google Shape;889;p12"/>
          <p:cNvSpPr/>
          <p:nvPr/>
        </p:nvSpPr>
        <p:spPr>
          <a:xfrm>
            <a:off x="8470304" y="3787169"/>
            <a:ext cx="352425" cy="414338"/>
          </a:xfrm>
          <a:custGeom>
            <a:rect b="b" l="l" r="r" t="t"/>
            <a:pathLst>
              <a:path extrusionOk="0" h="2307" w="1961">
                <a:moveTo>
                  <a:pt x="150" y="1455"/>
                </a:moveTo>
                <a:lnTo>
                  <a:pt x="150" y="1455"/>
                </a:lnTo>
                <a:cubicBezTo>
                  <a:pt x="283" y="1374"/>
                  <a:pt x="355" y="1463"/>
                  <a:pt x="497" y="1534"/>
                </a:cubicBezTo>
                <a:cubicBezTo>
                  <a:pt x="621" y="1588"/>
                  <a:pt x="754" y="1588"/>
                  <a:pt x="771" y="1517"/>
                </a:cubicBezTo>
                <a:cubicBezTo>
                  <a:pt x="790" y="1401"/>
                  <a:pt x="781" y="1347"/>
                  <a:pt x="781" y="1188"/>
                </a:cubicBezTo>
                <a:cubicBezTo>
                  <a:pt x="781" y="1065"/>
                  <a:pt x="746" y="780"/>
                  <a:pt x="709" y="567"/>
                </a:cubicBezTo>
                <a:cubicBezTo>
                  <a:pt x="674" y="310"/>
                  <a:pt x="665" y="160"/>
                  <a:pt x="790" y="150"/>
                </a:cubicBezTo>
                <a:cubicBezTo>
                  <a:pt x="905" y="141"/>
                  <a:pt x="914" y="203"/>
                  <a:pt x="958" y="558"/>
                </a:cubicBezTo>
                <a:cubicBezTo>
                  <a:pt x="993" y="824"/>
                  <a:pt x="1055" y="1011"/>
                  <a:pt x="1082" y="1002"/>
                </a:cubicBezTo>
                <a:cubicBezTo>
                  <a:pt x="1109" y="1002"/>
                  <a:pt x="1064" y="754"/>
                  <a:pt x="1055" y="515"/>
                </a:cubicBezTo>
                <a:cubicBezTo>
                  <a:pt x="1038" y="71"/>
                  <a:pt x="1064" y="0"/>
                  <a:pt x="1171" y="0"/>
                </a:cubicBezTo>
                <a:cubicBezTo>
                  <a:pt x="1269" y="0"/>
                  <a:pt x="1286" y="62"/>
                  <a:pt x="1304" y="515"/>
                </a:cubicBezTo>
                <a:cubicBezTo>
                  <a:pt x="1313" y="745"/>
                  <a:pt x="1331" y="984"/>
                  <a:pt x="1358" y="984"/>
                </a:cubicBezTo>
                <a:cubicBezTo>
                  <a:pt x="1383" y="984"/>
                  <a:pt x="1410" y="762"/>
                  <a:pt x="1402" y="515"/>
                </a:cubicBezTo>
                <a:cubicBezTo>
                  <a:pt x="1393" y="52"/>
                  <a:pt x="1473" y="79"/>
                  <a:pt x="1526" y="79"/>
                </a:cubicBezTo>
                <a:cubicBezTo>
                  <a:pt x="1570" y="79"/>
                  <a:pt x="1659" y="97"/>
                  <a:pt x="1659" y="540"/>
                </a:cubicBezTo>
                <a:cubicBezTo>
                  <a:pt x="1649" y="797"/>
                  <a:pt x="1659" y="1019"/>
                  <a:pt x="1703" y="1019"/>
                </a:cubicBezTo>
                <a:cubicBezTo>
                  <a:pt x="1721" y="1019"/>
                  <a:pt x="1757" y="807"/>
                  <a:pt x="1757" y="612"/>
                </a:cubicBezTo>
                <a:cubicBezTo>
                  <a:pt x="1757" y="274"/>
                  <a:pt x="1827" y="274"/>
                  <a:pt x="1880" y="274"/>
                </a:cubicBezTo>
                <a:cubicBezTo>
                  <a:pt x="1925" y="274"/>
                  <a:pt x="1952" y="336"/>
                  <a:pt x="1960" y="674"/>
                </a:cubicBezTo>
                <a:cubicBezTo>
                  <a:pt x="1960" y="940"/>
                  <a:pt x="1925" y="1321"/>
                  <a:pt x="1925" y="1552"/>
                </a:cubicBezTo>
                <a:cubicBezTo>
                  <a:pt x="1925" y="2111"/>
                  <a:pt x="1748" y="2120"/>
                  <a:pt x="1748" y="2306"/>
                </a:cubicBezTo>
                <a:cubicBezTo>
                  <a:pt x="985" y="2306"/>
                  <a:pt x="985" y="2306"/>
                  <a:pt x="985" y="2306"/>
                </a:cubicBezTo>
                <a:cubicBezTo>
                  <a:pt x="968" y="2252"/>
                  <a:pt x="914" y="2217"/>
                  <a:pt x="790" y="2093"/>
                </a:cubicBezTo>
                <a:cubicBezTo>
                  <a:pt x="665" y="1968"/>
                  <a:pt x="381" y="1721"/>
                  <a:pt x="150" y="1667"/>
                </a:cubicBezTo>
                <a:cubicBezTo>
                  <a:pt x="0" y="1640"/>
                  <a:pt x="71" y="1499"/>
                  <a:pt x="150" y="145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sp>
        <p:nvSpPr>
          <p:cNvPr id="890" name="Google Shape;890;p12"/>
          <p:cNvSpPr txBox="1"/>
          <p:nvPr/>
        </p:nvSpPr>
        <p:spPr>
          <a:xfrm>
            <a:off x="911452" y="2002160"/>
            <a:ext cx="2559050" cy="704470"/>
          </a:xfrm>
          <a:prstGeom prst="rect">
            <a:avLst/>
          </a:prstGeom>
          <a:noFill/>
          <a:ln>
            <a:noFill/>
          </a:ln>
        </p:spPr>
        <p:txBody>
          <a:bodyPr anchorCtr="0" anchor="t" bIns="54850" lIns="109700" spcFirstLastPara="1" rIns="109700" wrap="square" tIns="54850">
            <a:spAutoFit/>
          </a:bodyPr>
          <a:lstStyle/>
          <a:p>
            <a:pPr indent="0" lvl="0" marL="0" marR="0" rtl="0" algn="r">
              <a:lnSpc>
                <a:spcPct val="110000"/>
              </a:lnSpc>
              <a:spcBef>
                <a:spcPts val="0"/>
              </a:spcBef>
              <a:spcAft>
                <a:spcPts val="0"/>
              </a:spcAft>
              <a:buNone/>
            </a:pPr>
            <a:r>
              <a:rPr lang="en-US" sz="1200">
                <a:solidFill>
                  <a:schemeClr val="dk1"/>
                </a:solidFill>
                <a:latin typeface="Calibri"/>
                <a:ea typeface="Calibri"/>
                <a:cs typeface="Calibri"/>
                <a:sym typeface="Calibri"/>
              </a:rPr>
              <a:t>Lorem ipsum dolor sit amet, consectetur adipiscing elit. Aliquam tincidunt</a:t>
            </a:r>
            <a:endParaRPr/>
          </a:p>
        </p:txBody>
      </p:sp>
      <p:sp>
        <p:nvSpPr>
          <p:cNvPr id="891" name="Google Shape;891;p12"/>
          <p:cNvSpPr txBox="1"/>
          <p:nvPr/>
        </p:nvSpPr>
        <p:spPr>
          <a:xfrm>
            <a:off x="948701" y="2800572"/>
            <a:ext cx="2559050" cy="704470"/>
          </a:xfrm>
          <a:prstGeom prst="rect">
            <a:avLst/>
          </a:prstGeom>
          <a:noFill/>
          <a:ln>
            <a:noFill/>
          </a:ln>
        </p:spPr>
        <p:txBody>
          <a:bodyPr anchorCtr="0" anchor="t" bIns="54850" lIns="109700" spcFirstLastPara="1" rIns="109700" wrap="square" tIns="54850">
            <a:spAutoFit/>
          </a:bodyPr>
          <a:lstStyle/>
          <a:p>
            <a:pPr indent="0" lvl="0" marL="0" marR="0" rtl="0" algn="r">
              <a:lnSpc>
                <a:spcPct val="110000"/>
              </a:lnSpc>
              <a:spcBef>
                <a:spcPts val="0"/>
              </a:spcBef>
              <a:spcAft>
                <a:spcPts val="0"/>
              </a:spcAft>
              <a:buNone/>
            </a:pPr>
            <a:r>
              <a:rPr lang="en-US" sz="1200">
                <a:solidFill>
                  <a:schemeClr val="dk1"/>
                </a:solidFill>
                <a:latin typeface="Calibri"/>
                <a:ea typeface="Calibri"/>
                <a:cs typeface="Calibri"/>
                <a:sym typeface="Calibri"/>
              </a:rPr>
              <a:t>Lorem ipsum dolor sit amet, consectetur adipiscing elit. Aliquam tincidunt</a:t>
            </a:r>
            <a:endParaRPr/>
          </a:p>
        </p:txBody>
      </p:sp>
      <p:sp>
        <p:nvSpPr>
          <p:cNvPr id="892" name="Google Shape;892;p12"/>
          <p:cNvSpPr txBox="1"/>
          <p:nvPr/>
        </p:nvSpPr>
        <p:spPr>
          <a:xfrm>
            <a:off x="965096" y="3737473"/>
            <a:ext cx="2559050" cy="704470"/>
          </a:xfrm>
          <a:prstGeom prst="rect">
            <a:avLst/>
          </a:prstGeom>
          <a:noFill/>
          <a:ln>
            <a:noFill/>
          </a:ln>
        </p:spPr>
        <p:txBody>
          <a:bodyPr anchorCtr="0" anchor="t" bIns="54850" lIns="109700" spcFirstLastPara="1" rIns="109700" wrap="square" tIns="54850">
            <a:spAutoFit/>
          </a:bodyPr>
          <a:lstStyle/>
          <a:p>
            <a:pPr indent="0" lvl="0" marL="0" marR="0" rtl="0" algn="r">
              <a:lnSpc>
                <a:spcPct val="110000"/>
              </a:lnSpc>
              <a:spcBef>
                <a:spcPts val="0"/>
              </a:spcBef>
              <a:spcAft>
                <a:spcPts val="0"/>
              </a:spcAft>
              <a:buNone/>
            </a:pPr>
            <a:r>
              <a:rPr lang="en-US" sz="1200">
                <a:solidFill>
                  <a:schemeClr val="dk1"/>
                </a:solidFill>
                <a:latin typeface="Calibri"/>
                <a:ea typeface="Calibri"/>
                <a:cs typeface="Calibri"/>
                <a:sym typeface="Calibri"/>
              </a:rPr>
              <a:t>Lorem ipsum dolor sit amet, consectetur adipiscing elit. Aliquam tincidunt</a:t>
            </a:r>
            <a:endParaRPr/>
          </a:p>
        </p:txBody>
      </p:sp>
      <p:sp>
        <p:nvSpPr>
          <p:cNvPr id="893" name="Google Shape;893;p12"/>
          <p:cNvSpPr txBox="1"/>
          <p:nvPr/>
        </p:nvSpPr>
        <p:spPr>
          <a:xfrm>
            <a:off x="1002345" y="4535885"/>
            <a:ext cx="2559050" cy="704470"/>
          </a:xfrm>
          <a:prstGeom prst="rect">
            <a:avLst/>
          </a:prstGeom>
          <a:noFill/>
          <a:ln>
            <a:noFill/>
          </a:ln>
        </p:spPr>
        <p:txBody>
          <a:bodyPr anchorCtr="0" anchor="t" bIns="54850" lIns="109700" spcFirstLastPara="1" rIns="109700" wrap="square" tIns="54850">
            <a:spAutoFit/>
          </a:bodyPr>
          <a:lstStyle/>
          <a:p>
            <a:pPr indent="0" lvl="0" marL="0" marR="0" rtl="0" algn="r">
              <a:lnSpc>
                <a:spcPct val="110000"/>
              </a:lnSpc>
              <a:spcBef>
                <a:spcPts val="0"/>
              </a:spcBef>
              <a:spcAft>
                <a:spcPts val="0"/>
              </a:spcAft>
              <a:buNone/>
            </a:pPr>
            <a:r>
              <a:rPr lang="en-US" sz="1200">
                <a:solidFill>
                  <a:schemeClr val="dk1"/>
                </a:solidFill>
                <a:latin typeface="Calibri"/>
                <a:ea typeface="Calibri"/>
                <a:cs typeface="Calibri"/>
                <a:sym typeface="Calibri"/>
              </a:rPr>
              <a:t>Lorem ipsum dolor sit amet, consectetur adipiscing elit. Aliquam tincidunt</a:t>
            </a:r>
            <a:endParaRPr/>
          </a:p>
        </p:txBody>
      </p:sp>
      <p:sp>
        <p:nvSpPr>
          <p:cNvPr id="894" name="Google Shape;894;p12"/>
          <p:cNvSpPr txBox="1"/>
          <p:nvPr/>
        </p:nvSpPr>
        <p:spPr>
          <a:xfrm>
            <a:off x="9088761" y="2044094"/>
            <a:ext cx="2559050" cy="704470"/>
          </a:xfrm>
          <a:prstGeom prst="rect">
            <a:avLst/>
          </a:prstGeom>
          <a:noFill/>
          <a:ln>
            <a:noFill/>
          </a:ln>
        </p:spPr>
        <p:txBody>
          <a:bodyPr anchorCtr="0" anchor="t" bIns="54850" lIns="109700" spcFirstLastPara="1" rIns="109700" wrap="square" tIns="54850">
            <a:spAutoFit/>
          </a:bodyPr>
          <a:lstStyle/>
          <a:p>
            <a:pPr indent="0" lvl="0" marL="0" marR="0" rtl="0" algn="l">
              <a:lnSpc>
                <a:spcPct val="110000"/>
              </a:lnSpc>
              <a:spcBef>
                <a:spcPts val="0"/>
              </a:spcBef>
              <a:spcAft>
                <a:spcPts val="0"/>
              </a:spcAft>
              <a:buNone/>
            </a:pPr>
            <a:r>
              <a:rPr lang="en-US" sz="1200">
                <a:solidFill>
                  <a:schemeClr val="dk1"/>
                </a:solidFill>
                <a:latin typeface="Calibri"/>
                <a:ea typeface="Calibri"/>
                <a:cs typeface="Calibri"/>
                <a:sym typeface="Calibri"/>
              </a:rPr>
              <a:t>Lorem ipsum dolor sit amet, consectetur adipiscing elit. Aliquam tincidunt</a:t>
            </a:r>
            <a:endParaRPr/>
          </a:p>
        </p:txBody>
      </p:sp>
      <p:sp>
        <p:nvSpPr>
          <p:cNvPr id="895" name="Google Shape;895;p12"/>
          <p:cNvSpPr txBox="1"/>
          <p:nvPr/>
        </p:nvSpPr>
        <p:spPr>
          <a:xfrm>
            <a:off x="9126010" y="2842506"/>
            <a:ext cx="2559050" cy="704470"/>
          </a:xfrm>
          <a:prstGeom prst="rect">
            <a:avLst/>
          </a:prstGeom>
          <a:noFill/>
          <a:ln>
            <a:noFill/>
          </a:ln>
        </p:spPr>
        <p:txBody>
          <a:bodyPr anchorCtr="0" anchor="t" bIns="54850" lIns="109700" spcFirstLastPara="1" rIns="109700" wrap="square" tIns="54850">
            <a:spAutoFit/>
          </a:bodyPr>
          <a:lstStyle/>
          <a:p>
            <a:pPr indent="0" lvl="0" marL="0" marR="0" rtl="0" algn="l">
              <a:lnSpc>
                <a:spcPct val="110000"/>
              </a:lnSpc>
              <a:spcBef>
                <a:spcPts val="0"/>
              </a:spcBef>
              <a:spcAft>
                <a:spcPts val="0"/>
              </a:spcAft>
              <a:buNone/>
            </a:pPr>
            <a:r>
              <a:rPr lang="en-US" sz="1200">
                <a:solidFill>
                  <a:schemeClr val="dk1"/>
                </a:solidFill>
                <a:latin typeface="Calibri"/>
                <a:ea typeface="Calibri"/>
                <a:cs typeface="Calibri"/>
                <a:sym typeface="Calibri"/>
              </a:rPr>
              <a:t>Lorem ipsum dolor sit amet, consectetur adipiscing elit. Aliquam tincidunt</a:t>
            </a:r>
            <a:endParaRPr/>
          </a:p>
        </p:txBody>
      </p:sp>
      <p:sp>
        <p:nvSpPr>
          <p:cNvPr id="896" name="Google Shape;896;p12"/>
          <p:cNvSpPr txBox="1"/>
          <p:nvPr/>
        </p:nvSpPr>
        <p:spPr>
          <a:xfrm>
            <a:off x="9142405" y="3779407"/>
            <a:ext cx="2559050" cy="704470"/>
          </a:xfrm>
          <a:prstGeom prst="rect">
            <a:avLst/>
          </a:prstGeom>
          <a:noFill/>
          <a:ln>
            <a:noFill/>
          </a:ln>
        </p:spPr>
        <p:txBody>
          <a:bodyPr anchorCtr="0" anchor="t" bIns="54850" lIns="109700" spcFirstLastPara="1" rIns="109700" wrap="square" tIns="54850">
            <a:spAutoFit/>
          </a:bodyPr>
          <a:lstStyle/>
          <a:p>
            <a:pPr indent="0" lvl="0" marL="0" marR="0" rtl="0" algn="l">
              <a:lnSpc>
                <a:spcPct val="110000"/>
              </a:lnSpc>
              <a:spcBef>
                <a:spcPts val="0"/>
              </a:spcBef>
              <a:spcAft>
                <a:spcPts val="0"/>
              </a:spcAft>
              <a:buNone/>
            </a:pPr>
            <a:r>
              <a:rPr lang="en-US" sz="1200">
                <a:solidFill>
                  <a:schemeClr val="dk1"/>
                </a:solidFill>
                <a:latin typeface="Calibri"/>
                <a:ea typeface="Calibri"/>
                <a:cs typeface="Calibri"/>
                <a:sym typeface="Calibri"/>
              </a:rPr>
              <a:t>Lorem ipsum dolor sit amet, consectetur adipiscing elit. Aliquam tincidunt</a:t>
            </a:r>
            <a:endParaRPr/>
          </a:p>
        </p:txBody>
      </p:sp>
      <p:sp>
        <p:nvSpPr>
          <p:cNvPr id="897" name="Google Shape;897;p12"/>
          <p:cNvSpPr txBox="1"/>
          <p:nvPr/>
        </p:nvSpPr>
        <p:spPr>
          <a:xfrm>
            <a:off x="9179654" y="4577819"/>
            <a:ext cx="2559050" cy="704470"/>
          </a:xfrm>
          <a:prstGeom prst="rect">
            <a:avLst/>
          </a:prstGeom>
          <a:noFill/>
          <a:ln>
            <a:noFill/>
          </a:ln>
        </p:spPr>
        <p:txBody>
          <a:bodyPr anchorCtr="0" anchor="t" bIns="54850" lIns="109700" spcFirstLastPara="1" rIns="109700" wrap="square" tIns="54850">
            <a:spAutoFit/>
          </a:bodyPr>
          <a:lstStyle/>
          <a:p>
            <a:pPr indent="0" lvl="0" marL="0" marR="0" rtl="0" algn="l">
              <a:lnSpc>
                <a:spcPct val="110000"/>
              </a:lnSpc>
              <a:spcBef>
                <a:spcPts val="0"/>
              </a:spcBef>
              <a:spcAft>
                <a:spcPts val="0"/>
              </a:spcAft>
              <a:buNone/>
            </a:pPr>
            <a:r>
              <a:rPr lang="en-US" sz="1200">
                <a:solidFill>
                  <a:schemeClr val="dk1"/>
                </a:solidFill>
                <a:latin typeface="Calibri"/>
                <a:ea typeface="Calibri"/>
                <a:cs typeface="Calibri"/>
                <a:sym typeface="Calibri"/>
              </a:rPr>
              <a:t>Lorem ipsum dolor sit amet, consectetur adipiscing elit. Aliquam tincidunt</a:t>
            </a:r>
            <a:endParaRPr/>
          </a:p>
        </p:txBody>
      </p:sp>
      <p:sp>
        <p:nvSpPr>
          <p:cNvPr id="898" name="Google Shape;898;p12"/>
          <p:cNvSpPr txBox="1"/>
          <p:nvPr/>
        </p:nvSpPr>
        <p:spPr>
          <a:xfrm>
            <a:off x="1985104" y="176400"/>
            <a:ext cx="8474075" cy="709612"/>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C96B7E"/>
              </a:buClr>
              <a:buSzPts val="5400"/>
              <a:buFont typeface="Calibri"/>
              <a:buNone/>
            </a:pPr>
            <a:r>
              <a:rPr b="1" lang="en-US" sz="5400">
                <a:solidFill>
                  <a:srgbClr val="C96B7E"/>
                </a:solidFill>
                <a:latin typeface="Calibri"/>
                <a:ea typeface="Calibri"/>
                <a:cs typeface="Calibri"/>
                <a:sym typeface="Calibri"/>
              </a:rPr>
              <a:t>Anatomía humana</a:t>
            </a:r>
            <a:endParaRPr/>
          </a:p>
        </p:txBody>
      </p:sp>
      <p:sp>
        <p:nvSpPr>
          <p:cNvPr id="899" name="Google Shape;899;p12"/>
          <p:cNvSpPr/>
          <p:nvPr/>
        </p:nvSpPr>
        <p:spPr>
          <a:xfrm>
            <a:off x="126124" y="1077249"/>
            <a:ext cx="11855669" cy="45719"/>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00" name="Google Shape;900;p12"/>
          <p:cNvPicPr preferRelativeResize="0"/>
          <p:nvPr/>
        </p:nvPicPr>
        <p:blipFill rotWithShape="1">
          <a:blip r:embed="rId3">
            <a:alphaModFix/>
          </a:blip>
          <a:srcRect b="0" l="0" r="0" t="0"/>
          <a:stretch/>
        </p:blipFill>
        <p:spPr>
          <a:xfrm>
            <a:off x="4654099" y="4815372"/>
            <a:ext cx="3296250" cy="1350000"/>
          </a:xfrm>
          <a:prstGeom prst="rect">
            <a:avLst/>
          </a:prstGeom>
          <a:noFill/>
          <a:ln>
            <a:noFill/>
          </a:ln>
        </p:spPr>
      </p:pic>
      <p:pic>
        <p:nvPicPr>
          <p:cNvPr id="901" name="Google Shape;901;p12"/>
          <p:cNvPicPr preferRelativeResize="0"/>
          <p:nvPr/>
        </p:nvPicPr>
        <p:blipFill rotWithShape="1">
          <a:blip r:embed="rId3">
            <a:alphaModFix/>
          </a:blip>
          <a:srcRect b="0" l="0" r="0" t="0"/>
          <a:stretch/>
        </p:blipFill>
        <p:spPr>
          <a:xfrm>
            <a:off x="4596459" y="3311882"/>
            <a:ext cx="3296250" cy="1350000"/>
          </a:xfrm>
          <a:prstGeom prst="rect">
            <a:avLst/>
          </a:prstGeom>
          <a:noFill/>
          <a:ln>
            <a:noFill/>
          </a:ln>
        </p:spPr>
      </p:pic>
      <p:pic>
        <p:nvPicPr>
          <p:cNvPr id="902" name="Google Shape;902;p12"/>
          <p:cNvPicPr preferRelativeResize="0"/>
          <p:nvPr/>
        </p:nvPicPr>
        <p:blipFill rotWithShape="1">
          <a:blip r:embed="rId3">
            <a:alphaModFix/>
          </a:blip>
          <a:srcRect b="0" l="0" r="0" t="0"/>
          <a:stretch/>
        </p:blipFill>
        <p:spPr>
          <a:xfrm>
            <a:off x="4639049" y="1766861"/>
            <a:ext cx="3296250" cy="1350000"/>
          </a:xfrm>
          <a:prstGeom prst="rect">
            <a:avLst/>
          </a:prstGeom>
          <a:noFill/>
          <a:ln>
            <a:noFill/>
          </a:ln>
        </p:spPr>
      </p:pic>
      <p:grpSp>
        <p:nvGrpSpPr>
          <p:cNvPr id="903" name="Google Shape;903;p12"/>
          <p:cNvGrpSpPr/>
          <p:nvPr/>
        </p:nvGrpSpPr>
        <p:grpSpPr>
          <a:xfrm>
            <a:off x="4152199" y="2418894"/>
            <a:ext cx="1003125" cy="3071478"/>
            <a:chOff x="4152199" y="2418894"/>
            <a:chExt cx="1003125" cy="3071478"/>
          </a:xfrm>
        </p:grpSpPr>
        <p:cxnSp>
          <p:nvCxnSpPr>
            <p:cNvPr id="904" name="Google Shape;904;p12"/>
            <p:cNvCxnSpPr>
              <a:endCxn id="900" idx="1"/>
            </p:cNvCxnSpPr>
            <p:nvPr/>
          </p:nvCxnSpPr>
          <p:spPr>
            <a:xfrm>
              <a:off x="4152199" y="5240472"/>
              <a:ext cx="501900" cy="249900"/>
            </a:xfrm>
            <a:prstGeom prst="straightConnector1">
              <a:avLst/>
            </a:prstGeom>
            <a:noFill/>
            <a:ln cap="flat" cmpd="sng" w="9525">
              <a:solidFill>
                <a:schemeClr val="accent1"/>
              </a:solidFill>
              <a:prstDash val="solid"/>
              <a:miter lim="800000"/>
              <a:headEnd len="sm" w="sm" type="none"/>
              <a:tailEnd len="med" w="med" type="triangle"/>
            </a:ln>
          </p:spPr>
        </p:cxnSp>
        <p:cxnSp>
          <p:nvCxnSpPr>
            <p:cNvPr id="905" name="Google Shape;905;p12"/>
            <p:cNvCxnSpPr/>
            <p:nvPr/>
          </p:nvCxnSpPr>
          <p:spPr>
            <a:xfrm>
              <a:off x="4303986" y="3986882"/>
              <a:ext cx="693683" cy="0"/>
            </a:xfrm>
            <a:prstGeom prst="straightConnector1">
              <a:avLst/>
            </a:prstGeom>
            <a:noFill/>
            <a:ln cap="flat" cmpd="sng" w="9525">
              <a:solidFill>
                <a:schemeClr val="accent1"/>
              </a:solidFill>
              <a:prstDash val="solid"/>
              <a:miter lim="800000"/>
              <a:headEnd len="sm" w="sm" type="none"/>
              <a:tailEnd len="med" w="med" type="triangle"/>
            </a:ln>
          </p:spPr>
        </p:cxnSp>
        <p:cxnSp>
          <p:nvCxnSpPr>
            <p:cNvPr id="906" name="Google Shape;906;p12"/>
            <p:cNvCxnSpPr/>
            <p:nvPr/>
          </p:nvCxnSpPr>
          <p:spPr>
            <a:xfrm>
              <a:off x="4371598" y="2418894"/>
              <a:ext cx="783726" cy="22967"/>
            </a:xfrm>
            <a:prstGeom prst="straightConnector1">
              <a:avLst/>
            </a:prstGeom>
            <a:noFill/>
            <a:ln cap="flat" cmpd="sng" w="9525">
              <a:solidFill>
                <a:schemeClr val="accent1"/>
              </a:solidFill>
              <a:prstDash val="solid"/>
              <a:miter lim="800000"/>
              <a:headEnd len="sm" w="sm" type="none"/>
              <a:tailEnd len="med" w="med" type="triangle"/>
            </a:ln>
          </p:spPr>
        </p:cxnSp>
      </p:grpSp>
      <p:grpSp>
        <p:nvGrpSpPr>
          <p:cNvPr id="907" name="Google Shape;907;p12"/>
          <p:cNvGrpSpPr/>
          <p:nvPr/>
        </p:nvGrpSpPr>
        <p:grpSpPr>
          <a:xfrm flipH="1">
            <a:off x="7365249" y="2414558"/>
            <a:ext cx="1009442" cy="3075814"/>
            <a:chOff x="4152304" y="2418894"/>
            <a:chExt cx="1003020" cy="3071478"/>
          </a:xfrm>
        </p:grpSpPr>
        <p:cxnSp>
          <p:nvCxnSpPr>
            <p:cNvPr id="908" name="Google Shape;908;p12"/>
            <p:cNvCxnSpPr/>
            <p:nvPr/>
          </p:nvCxnSpPr>
          <p:spPr>
            <a:xfrm>
              <a:off x="4152304" y="5240355"/>
              <a:ext cx="501795" cy="250017"/>
            </a:xfrm>
            <a:prstGeom prst="straightConnector1">
              <a:avLst/>
            </a:prstGeom>
            <a:noFill/>
            <a:ln cap="flat" cmpd="sng" w="9525">
              <a:solidFill>
                <a:schemeClr val="accent1"/>
              </a:solidFill>
              <a:prstDash val="solid"/>
              <a:miter lim="800000"/>
              <a:headEnd len="sm" w="sm" type="none"/>
              <a:tailEnd len="med" w="med" type="triangle"/>
            </a:ln>
          </p:spPr>
        </p:cxnSp>
        <p:cxnSp>
          <p:nvCxnSpPr>
            <p:cNvPr id="909" name="Google Shape;909;p12"/>
            <p:cNvCxnSpPr/>
            <p:nvPr/>
          </p:nvCxnSpPr>
          <p:spPr>
            <a:xfrm>
              <a:off x="4303986" y="3986882"/>
              <a:ext cx="693683" cy="0"/>
            </a:xfrm>
            <a:prstGeom prst="straightConnector1">
              <a:avLst/>
            </a:prstGeom>
            <a:noFill/>
            <a:ln cap="flat" cmpd="sng" w="9525">
              <a:solidFill>
                <a:schemeClr val="accent1"/>
              </a:solidFill>
              <a:prstDash val="solid"/>
              <a:miter lim="800000"/>
              <a:headEnd len="sm" w="sm" type="none"/>
              <a:tailEnd len="med" w="med" type="triangle"/>
            </a:ln>
          </p:spPr>
        </p:cxnSp>
        <p:cxnSp>
          <p:nvCxnSpPr>
            <p:cNvPr id="910" name="Google Shape;910;p12"/>
            <p:cNvCxnSpPr/>
            <p:nvPr/>
          </p:nvCxnSpPr>
          <p:spPr>
            <a:xfrm>
              <a:off x="4371598" y="2418894"/>
              <a:ext cx="783726" cy="22967"/>
            </a:xfrm>
            <a:prstGeom prst="straightConnector1">
              <a:avLst/>
            </a:prstGeom>
            <a:noFill/>
            <a:ln cap="flat" cmpd="sng" w="9525">
              <a:solidFill>
                <a:schemeClr val="accent1"/>
              </a:solidFill>
              <a:prstDash val="solid"/>
              <a:miter lim="800000"/>
              <a:headEnd len="sm" w="sm" type="none"/>
              <a:tailEnd len="med" w="med" type="triangle"/>
            </a:ln>
          </p:spPr>
        </p:cxn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sp>
        <p:nvSpPr>
          <p:cNvPr id="915" name="Google Shape;915;p13"/>
          <p:cNvSpPr/>
          <p:nvPr/>
        </p:nvSpPr>
        <p:spPr>
          <a:xfrm>
            <a:off x="0" y="0"/>
            <a:ext cx="12192000" cy="6858000"/>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6" name="Google Shape;916;p13"/>
          <p:cNvSpPr txBox="1"/>
          <p:nvPr>
            <p:ph idx="4294967295" type="title"/>
          </p:nvPr>
        </p:nvSpPr>
        <p:spPr>
          <a:xfrm>
            <a:off x="454737" y="352434"/>
            <a:ext cx="8474075" cy="70802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Arial Black"/>
              <a:buNone/>
            </a:pPr>
            <a:r>
              <a:rPr b="1" lang="en-US">
                <a:solidFill>
                  <a:schemeClr val="lt1"/>
                </a:solidFill>
                <a:latin typeface="Arial Black"/>
                <a:ea typeface="Arial Black"/>
                <a:cs typeface="Arial Black"/>
                <a:sym typeface="Arial Black"/>
              </a:rPr>
              <a:t>Infographic Style</a:t>
            </a:r>
            <a:endParaRPr/>
          </a:p>
        </p:txBody>
      </p:sp>
      <p:sp>
        <p:nvSpPr>
          <p:cNvPr id="917" name="Google Shape;917;p13"/>
          <p:cNvSpPr/>
          <p:nvPr/>
        </p:nvSpPr>
        <p:spPr>
          <a:xfrm rot="5400000">
            <a:off x="1326584" y="2376548"/>
            <a:ext cx="3627" cy="3685"/>
          </a:xfrm>
          <a:custGeom>
            <a:rect b="b" l="l" r="r" t="t"/>
            <a:pathLst>
              <a:path extrusionOk="0" h="8104" w="7978">
                <a:moveTo>
                  <a:pt x="7694" y="8105"/>
                </a:moveTo>
                <a:cubicBezTo>
                  <a:pt x="3794" y="7534"/>
                  <a:pt x="-675" y="7534"/>
                  <a:pt x="85" y="1733"/>
                </a:cubicBezTo>
                <a:cubicBezTo>
                  <a:pt x="181" y="972"/>
                  <a:pt x="3699" y="-169"/>
                  <a:pt x="3794" y="21"/>
                </a:cubicBezTo>
                <a:cubicBezTo>
                  <a:pt x="5411" y="2494"/>
                  <a:pt x="6647" y="5156"/>
                  <a:pt x="7979" y="7819"/>
                </a:cubicBezTo>
                <a:cubicBezTo>
                  <a:pt x="7979" y="7914"/>
                  <a:pt x="7694" y="8105"/>
                  <a:pt x="7694" y="810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918" name="Google Shape;918;p13"/>
          <p:cNvGrpSpPr/>
          <p:nvPr/>
        </p:nvGrpSpPr>
        <p:grpSpPr>
          <a:xfrm>
            <a:off x="8314376" y="1967345"/>
            <a:ext cx="2840856" cy="911409"/>
            <a:chOff x="4965552" y="1736224"/>
            <a:chExt cx="3484978" cy="911409"/>
          </a:xfrm>
        </p:grpSpPr>
        <p:sp>
          <p:nvSpPr>
            <p:cNvPr id="919" name="Google Shape;919;p13"/>
            <p:cNvSpPr txBox="1"/>
            <p:nvPr/>
          </p:nvSpPr>
          <p:spPr>
            <a:xfrm>
              <a:off x="4965552" y="2001302"/>
              <a:ext cx="348497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a:t>
              </a:r>
              <a:endParaRPr sz="1200">
                <a:solidFill>
                  <a:schemeClr val="lt1"/>
                </a:solidFill>
                <a:latin typeface="Calibri"/>
                <a:ea typeface="Calibri"/>
                <a:cs typeface="Calibri"/>
                <a:sym typeface="Calibri"/>
              </a:endParaRPr>
            </a:p>
          </p:txBody>
        </p:sp>
        <p:sp>
          <p:nvSpPr>
            <p:cNvPr id="920" name="Google Shape;920;p13"/>
            <p:cNvSpPr txBox="1"/>
            <p:nvPr/>
          </p:nvSpPr>
          <p:spPr>
            <a:xfrm>
              <a:off x="4965552" y="1736224"/>
              <a:ext cx="348497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Contents Title</a:t>
              </a:r>
              <a:endParaRPr b="1" sz="1400">
                <a:solidFill>
                  <a:schemeClr val="lt1"/>
                </a:solidFill>
                <a:latin typeface="Calibri"/>
                <a:ea typeface="Calibri"/>
                <a:cs typeface="Calibri"/>
                <a:sym typeface="Calibri"/>
              </a:endParaRPr>
            </a:p>
          </p:txBody>
        </p:sp>
      </p:grpSp>
      <p:grpSp>
        <p:nvGrpSpPr>
          <p:cNvPr id="921" name="Google Shape;921;p13"/>
          <p:cNvGrpSpPr/>
          <p:nvPr/>
        </p:nvGrpSpPr>
        <p:grpSpPr>
          <a:xfrm>
            <a:off x="8744752" y="3603413"/>
            <a:ext cx="2840856" cy="911409"/>
            <a:chOff x="4965552" y="1736224"/>
            <a:chExt cx="3484978" cy="911409"/>
          </a:xfrm>
        </p:grpSpPr>
        <p:sp>
          <p:nvSpPr>
            <p:cNvPr id="922" name="Google Shape;922;p13"/>
            <p:cNvSpPr txBox="1"/>
            <p:nvPr/>
          </p:nvSpPr>
          <p:spPr>
            <a:xfrm>
              <a:off x="4965552" y="2001302"/>
              <a:ext cx="348497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a:t>
              </a:r>
              <a:endParaRPr sz="1200">
                <a:solidFill>
                  <a:schemeClr val="lt1"/>
                </a:solidFill>
                <a:latin typeface="Calibri"/>
                <a:ea typeface="Calibri"/>
                <a:cs typeface="Calibri"/>
                <a:sym typeface="Calibri"/>
              </a:endParaRPr>
            </a:p>
          </p:txBody>
        </p:sp>
        <p:sp>
          <p:nvSpPr>
            <p:cNvPr id="923" name="Google Shape;923;p13"/>
            <p:cNvSpPr txBox="1"/>
            <p:nvPr/>
          </p:nvSpPr>
          <p:spPr>
            <a:xfrm>
              <a:off x="4965552" y="1736224"/>
              <a:ext cx="348497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Contents Title</a:t>
              </a:r>
              <a:endParaRPr b="1" sz="1400">
                <a:solidFill>
                  <a:schemeClr val="lt1"/>
                </a:solidFill>
                <a:latin typeface="Calibri"/>
                <a:ea typeface="Calibri"/>
                <a:cs typeface="Calibri"/>
                <a:sym typeface="Calibri"/>
              </a:endParaRPr>
            </a:p>
          </p:txBody>
        </p:sp>
      </p:grpSp>
      <p:grpSp>
        <p:nvGrpSpPr>
          <p:cNvPr id="924" name="Google Shape;924;p13"/>
          <p:cNvGrpSpPr/>
          <p:nvPr/>
        </p:nvGrpSpPr>
        <p:grpSpPr>
          <a:xfrm>
            <a:off x="8314376" y="5239481"/>
            <a:ext cx="2840856" cy="911409"/>
            <a:chOff x="4965552" y="1736224"/>
            <a:chExt cx="3484978" cy="911409"/>
          </a:xfrm>
        </p:grpSpPr>
        <p:sp>
          <p:nvSpPr>
            <p:cNvPr id="925" name="Google Shape;925;p13"/>
            <p:cNvSpPr txBox="1"/>
            <p:nvPr/>
          </p:nvSpPr>
          <p:spPr>
            <a:xfrm>
              <a:off x="4965552" y="2001302"/>
              <a:ext cx="348497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a:t>
              </a:r>
              <a:endParaRPr sz="1200">
                <a:solidFill>
                  <a:schemeClr val="lt1"/>
                </a:solidFill>
                <a:latin typeface="Calibri"/>
                <a:ea typeface="Calibri"/>
                <a:cs typeface="Calibri"/>
                <a:sym typeface="Calibri"/>
              </a:endParaRPr>
            </a:p>
          </p:txBody>
        </p:sp>
        <p:sp>
          <p:nvSpPr>
            <p:cNvPr id="926" name="Google Shape;926;p13"/>
            <p:cNvSpPr txBox="1"/>
            <p:nvPr/>
          </p:nvSpPr>
          <p:spPr>
            <a:xfrm>
              <a:off x="4965552" y="1736224"/>
              <a:ext cx="348497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Contents Title</a:t>
              </a:r>
              <a:endParaRPr b="1" sz="1400">
                <a:solidFill>
                  <a:schemeClr val="lt1"/>
                </a:solidFill>
                <a:latin typeface="Calibri"/>
                <a:ea typeface="Calibri"/>
                <a:cs typeface="Calibri"/>
                <a:sym typeface="Calibri"/>
              </a:endParaRPr>
            </a:p>
          </p:txBody>
        </p:sp>
      </p:grpSp>
      <p:grpSp>
        <p:nvGrpSpPr>
          <p:cNvPr id="927" name="Google Shape;927;p13"/>
          <p:cNvGrpSpPr/>
          <p:nvPr/>
        </p:nvGrpSpPr>
        <p:grpSpPr>
          <a:xfrm flipH="1">
            <a:off x="1036768" y="1967345"/>
            <a:ext cx="2840856" cy="911409"/>
            <a:chOff x="4965552" y="1736224"/>
            <a:chExt cx="3484978" cy="911409"/>
          </a:xfrm>
        </p:grpSpPr>
        <p:sp>
          <p:nvSpPr>
            <p:cNvPr id="928" name="Google Shape;928;p13"/>
            <p:cNvSpPr txBox="1"/>
            <p:nvPr/>
          </p:nvSpPr>
          <p:spPr>
            <a:xfrm>
              <a:off x="4965552" y="2001302"/>
              <a:ext cx="3484978"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a:t>
              </a:r>
              <a:endParaRPr sz="1200">
                <a:solidFill>
                  <a:schemeClr val="lt1"/>
                </a:solidFill>
                <a:latin typeface="Calibri"/>
                <a:ea typeface="Calibri"/>
                <a:cs typeface="Calibri"/>
                <a:sym typeface="Calibri"/>
              </a:endParaRPr>
            </a:p>
          </p:txBody>
        </p:sp>
        <p:sp>
          <p:nvSpPr>
            <p:cNvPr id="929" name="Google Shape;929;p13"/>
            <p:cNvSpPr txBox="1"/>
            <p:nvPr/>
          </p:nvSpPr>
          <p:spPr>
            <a:xfrm>
              <a:off x="4965552" y="1736224"/>
              <a:ext cx="3484978"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lt1"/>
                  </a:solidFill>
                  <a:latin typeface="Calibri"/>
                  <a:ea typeface="Calibri"/>
                  <a:cs typeface="Calibri"/>
                  <a:sym typeface="Calibri"/>
                </a:rPr>
                <a:t>Contents Title</a:t>
              </a:r>
              <a:endParaRPr b="1" sz="1400">
                <a:solidFill>
                  <a:schemeClr val="lt1"/>
                </a:solidFill>
                <a:latin typeface="Calibri"/>
                <a:ea typeface="Calibri"/>
                <a:cs typeface="Calibri"/>
                <a:sym typeface="Calibri"/>
              </a:endParaRPr>
            </a:p>
          </p:txBody>
        </p:sp>
      </p:grpSp>
      <p:grpSp>
        <p:nvGrpSpPr>
          <p:cNvPr id="930" name="Google Shape;930;p13"/>
          <p:cNvGrpSpPr/>
          <p:nvPr/>
        </p:nvGrpSpPr>
        <p:grpSpPr>
          <a:xfrm flipH="1">
            <a:off x="606392" y="3603413"/>
            <a:ext cx="2840856" cy="911409"/>
            <a:chOff x="4965552" y="1736224"/>
            <a:chExt cx="3484978" cy="911409"/>
          </a:xfrm>
        </p:grpSpPr>
        <p:sp>
          <p:nvSpPr>
            <p:cNvPr id="931" name="Google Shape;931;p13"/>
            <p:cNvSpPr txBox="1"/>
            <p:nvPr/>
          </p:nvSpPr>
          <p:spPr>
            <a:xfrm>
              <a:off x="4965552" y="2001302"/>
              <a:ext cx="3484978"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a:t>
              </a:r>
              <a:endParaRPr sz="1200">
                <a:solidFill>
                  <a:schemeClr val="lt1"/>
                </a:solidFill>
                <a:latin typeface="Calibri"/>
                <a:ea typeface="Calibri"/>
                <a:cs typeface="Calibri"/>
                <a:sym typeface="Calibri"/>
              </a:endParaRPr>
            </a:p>
          </p:txBody>
        </p:sp>
        <p:sp>
          <p:nvSpPr>
            <p:cNvPr id="932" name="Google Shape;932;p13"/>
            <p:cNvSpPr txBox="1"/>
            <p:nvPr/>
          </p:nvSpPr>
          <p:spPr>
            <a:xfrm>
              <a:off x="4965552" y="1736224"/>
              <a:ext cx="3484978"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lt1"/>
                  </a:solidFill>
                  <a:latin typeface="Calibri"/>
                  <a:ea typeface="Calibri"/>
                  <a:cs typeface="Calibri"/>
                  <a:sym typeface="Calibri"/>
                </a:rPr>
                <a:t>Contents Title</a:t>
              </a:r>
              <a:endParaRPr b="1" sz="1400">
                <a:solidFill>
                  <a:schemeClr val="lt1"/>
                </a:solidFill>
                <a:latin typeface="Calibri"/>
                <a:ea typeface="Calibri"/>
                <a:cs typeface="Calibri"/>
                <a:sym typeface="Calibri"/>
              </a:endParaRPr>
            </a:p>
          </p:txBody>
        </p:sp>
      </p:grpSp>
      <p:grpSp>
        <p:nvGrpSpPr>
          <p:cNvPr id="933" name="Google Shape;933;p13"/>
          <p:cNvGrpSpPr/>
          <p:nvPr/>
        </p:nvGrpSpPr>
        <p:grpSpPr>
          <a:xfrm flipH="1">
            <a:off x="1036768" y="5239481"/>
            <a:ext cx="2840856" cy="911409"/>
            <a:chOff x="4965552" y="1736224"/>
            <a:chExt cx="3484978" cy="911409"/>
          </a:xfrm>
        </p:grpSpPr>
        <p:sp>
          <p:nvSpPr>
            <p:cNvPr id="934" name="Google Shape;934;p13"/>
            <p:cNvSpPr txBox="1"/>
            <p:nvPr/>
          </p:nvSpPr>
          <p:spPr>
            <a:xfrm>
              <a:off x="4965552" y="2001302"/>
              <a:ext cx="3484978"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a:t>
              </a:r>
              <a:endParaRPr sz="1200">
                <a:solidFill>
                  <a:schemeClr val="lt1"/>
                </a:solidFill>
                <a:latin typeface="Calibri"/>
                <a:ea typeface="Calibri"/>
                <a:cs typeface="Calibri"/>
                <a:sym typeface="Calibri"/>
              </a:endParaRPr>
            </a:p>
          </p:txBody>
        </p:sp>
        <p:sp>
          <p:nvSpPr>
            <p:cNvPr id="935" name="Google Shape;935;p13"/>
            <p:cNvSpPr txBox="1"/>
            <p:nvPr/>
          </p:nvSpPr>
          <p:spPr>
            <a:xfrm>
              <a:off x="4965552" y="1736224"/>
              <a:ext cx="3484978"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chemeClr val="lt1"/>
                  </a:solidFill>
                  <a:latin typeface="Calibri"/>
                  <a:ea typeface="Calibri"/>
                  <a:cs typeface="Calibri"/>
                  <a:sym typeface="Calibri"/>
                </a:rPr>
                <a:t>Contents Title</a:t>
              </a:r>
              <a:endParaRPr b="1" sz="1400">
                <a:solidFill>
                  <a:schemeClr val="lt1"/>
                </a:solidFill>
                <a:latin typeface="Calibri"/>
                <a:ea typeface="Calibri"/>
                <a:cs typeface="Calibri"/>
                <a:sym typeface="Calibri"/>
              </a:endParaRPr>
            </a:p>
          </p:txBody>
        </p:sp>
      </p:grpSp>
      <p:grpSp>
        <p:nvGrpSpPr>
          <p:cNvPr id="936" name="Google Shape;936;p13"/>
          <p:cNvGrpSpPr/>
          <p:nvPr/>
        </p:nvGrpSpPr>
        <p:grpSpPr>
          <a:xfrm flipH="1">
            <a:off x="3731781" y="1703578"/>
            <a:ext cx="4734219" cy="4623159"/>
            <a:chOff x="924229" y="1606109"/>
            <a:chExt cx="4734219" cy="4623159"/>
          </a:xfrm>
        </p:grpSpPr>
        <p:sp>
          <p:nvSpPr>
            <p:cNvPr id="937" name="Google Shape;937;p13"/>
            <p:cNvSpPr/>
            <p:nvPr/>
          </p:nvSpPr>
          <p:spPr>
            <a:xfrm>
              <a:off x="924229" y="1606109"/>
              <a:ext cx="4623159" cy="4623159"/>
            </a:xfrm>
            <a:prstGeom prst="blockArc">
              <a:avLst>
                <a:gd fmla="val 18816148" name="adj1"/>
                <a:gd fmla="val 2680603" name="adj2"/>
                <a:gd fmla="val 1291" name="adj3"/>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938" name="Google Shape;938;p13"/>
            <p:cNvSpPr/>
            <p:nvPr/>
          </p:nvSpPr>
          <p:spPr>
            <a:xfrm>
              <a:off x="4698452" y="2184323"/>
              <a:ext cx="288032" cy="288032"/>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939" name="Google Shape;939;p13"/>
            <p:cNvSpPr/>
            <p:nvPr/>
          </p:nvSpPr>
          <p:spPr>
            <a:xfrm>
              <a:off x="5370416" y="3760400"/>
              <a:ext cx="288032" cy="288032"/>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940" name="Google Shape;940;p13"/>
            <p:cNvSpPr/>
            <p:nvPr/>
          </p:nvSpPr>
          <p:spPr>
            <a:xfrm>
              <a:off x="4698454" y="5441589"/>
              <a:ext cx="288032" cy="288032"/>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grpSp>
        <p:nvGrpSpPr>
          <p:cNvPr id="941" name="Google Shape;941;p13"/>
          <p:cNvGrpSpPr/>
          <p:nvPr/>
        </p:nvGrpSpPr>
        <p:grpSpPr>
          <a:xfrm>
            <a:off x="3731781" y="1756330"/>
            <a:ext cx="4734219" cy="4623159"/>
            <a:chOff x="924229" y="1606109"/>
            <a:chExt cx="4734219" cy="4623159"/>
          </a:xfrm>
        </p:grpSpPr>
        <p:sp>
          <p:nvSpPr>
            <p:cNvPr id="942" name="Google Shape;942;p13"/>
            <p:cNvSpPr/>
            <p:nvPr/>
          </p:nvSpPr>
          <p:spPr>
            <a:xfrm>
              <a:off x="924229" y="1606109"/>
              <a:ext cx="4623159" cy="4623159"/>
            </a:xfrm>
            <a:prstGeom prst="blockArc">
              <a:avLst>
                <a:gd fmla="val 18816148" name="adj1"/>
                <a:gd fmla="val 2680603" name="adj2"/>
                <a:gd fmla="val 1291" name="adj3"/>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943" name="Google Shape;943;p13"/>
            <p:cNvSpPr/>
            <p:nvPr/>
          </p:nvSpPr>
          <p:spPr>
            <a:xfrm>
              <a:off x="4698452" y="2184323"/>
              <a:ext cx="288032" cy="288032"/>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944" name="Google Shape;944;p13"/>
            <p:cNvSpPr/>
            <p:nvPr/>
          </p:nvSpPr>
          <p:spPr>
            <a:xfrm>
              <a:off x="5370416" y="3760400"/>
              <a:ext cx="288032" cy="288032"/>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945" name="Google Shape;945;p13"/>
            <p:cNvSpPr/>
            <p:nvPr/>
          </p:nvSpPr>
          <p:spPr>
            <a:xfrm>
              <a:off x="4698454" y="5441589"/>
              <a:ext cx="288032" cy="288032"/>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grpSp>
        <p:nvGrpSpPr>
          <p:cNvPr id="946" name="Google Shape;946;p13"/>
          <p:cNvGrpSpPr/>
          <p:nvPr/>
        </p:nvGrpSpPr>
        <p:grpSpPr>
          <a:xfrm>
            <a:off x="4251342" y="2731110"/>
            <a:ext cx="3622761" cy="2408071"/>
            <a:chOff x="12392026" y="1198563"/>
            <a:chExt cx="3238499" cy="2152650"/>
          </a:xfrm>
        </p:grpSpPr>
        <p:sp>
          <p:nvSpPr>
            <p:cNvPr id="947" name="Google Shape;947;p13"/>
            <p:cNvSpPr/>
            <p:nvPr/>
          </p:nvSpPr>
          <p:spPr>
            <a:xfrm>
              <a:off x="13462000" y="2159000"/>
              <a:ext cx="1100137" cy="1192213"/>
            </a:xfrm>
            <a:custGeom>
              <a:rect b="b" l="l" r="r" t="t"/>
              <a:pathLst>
                <a:path extrusionOk="0" h="160" w="148">
                  <a:moveTo>
                    <a:pt x="146" y="111"/>
                  </a:moveTo>
                  <a:cubicBezTo>
                    <a:pt x="143" y="121"/>
                    <a:pt x="136" y="127"/>
                    <a:pt x="128" y="132"/>
                  </a:cubicBezTo>
                  <a:cubicBezTo>
                    <a:pt x="115" y="138"/>
                    <a:pt x="103" y="146"/>
                    <a:pt x="90" y="153"/>
                  </a:cubicBezTo>
                  <a:cubicBezTo>
                    <a:pt x="81" y="159"/>
                    <a:pt x="70" y="160"/>
                    <a:pt x="60" y="154"/>
                  </a:cubicBezTo>
                  <a:cubicBezTo>
                    <a:pt x="46" y="146"/>
                    <a:pt x="33" y="138"/>
                    <a:pt x="19" y="130"/>
                  </a:cubicBezTo>
                  <a:cubicBezTo>
                    <a:pt x="11" y="126"/>
                    <a:pt x="6" y="119"/>
                    <a:pt x="2" y="111"/>
                  </a:cubicBezTo>
                  <a:cubicBezTo>
                    <a:pt x="1" y="110"/>
                    <a:pt x="1" y="108"/>
                    <a:pt x="1" y="106"/>
                  </a:cubicBezTo>
                  <a:cubicBezTo>
                    <a:pt x="1" y="88"/>
                    <a:pt x="0" y="70"/>
                    <a:pt x="1" y="52"/>
                  </a:cubicBezTo>
                  <a:cubicBezTo>
                    <a:pt x="1" y="43"/>
                    <a:pt x="5" y="35"/>
                    <a:pt x="13" y="30"/>
                  </a:cubicBezTo>
                  <a:cubicBezTo>
                    <a:pt x="29" y="20"/>
                    <a:pt x="45" y="11"/>
                    <a:pt x="61" y="2"/>
                  </a:cubicBezTo>
                  <a:cubicBezTo>
                    <a:pt x="64" y="1"/>
                    <a:pt x="66" y="0"/>
                    <a:pt x="69" y="1"/>
                  </a:cubicBezTo>
                  <a:cubicBezTo>
                    <a:pt x="73" y="2"/>
                    <a:pt x="78" y="1"/>
                    <a:pt x="83" y="0"/>
                  </a:cubicBezTo>
                  <a:cubicBezTo>
                    <a:pt x="92" y="5"/>
                    <a:pt x="101" y="10"/>
                    <a:pt x="110" y="15"/>
                  </a:cubicBezTo>
                  <a:cubicBezTo>
                    <a:pt x="118" y="20"/>
                    <a:pt x="126" y="24"/>
                    <a:pt x="135" y="30"/>
                  </a:cubicBezTo>
                  <a:cubicBezTo>
                    <a:pt x="142" y="34"/>
                    <a:pt x="147" y="42"/>
                    <a:pt x="147" y="51"/>
                  </a:cubicBezTo>
                  <a:cubicBezTo>
                    <a:pt x="148" y="69"/>
                    <a:pt x="147" y="87"/>
                    <a:pt x="147" y="106"/>
                  </a:cubicBezTo>
                  <a:cubicBezTo>
                    <a:pt x="147" y="108"/>
                    <a:pt x="147" y="110"/>
                    <a:pt x="146" y="11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8" name="Google Shape;948;p13"/>
            <p:cNvSpPr/>
            <p:nvPr/>
          </p:nvSpPr>
          <p:spPr>
            <a:xfrm>
              <a:off x="14554200" y="2159000"/>
              <a:ext cx="1076325" cy="1192213"/>
            </a:xfrm>
            <a:custGeom>
              <a:rect b="b" l="l" r="r" t="t"/>
              <a:pathLst>
                <a:path extrusionOk="0" h="160" w="145">
                  <a:moveTo>
                    <a:pt x="86" y="4"/>
                  </a:moveTo>
                  <a:cubicBezTo>
                    <a:pt x="101" y="12"/>
                    <a:pt x="116" y="21"/>
                    <a:pt x="131" y="30"/>
                  </a:cubicBezTo>
                  <a:cubicBezTo>
                    <a:pt x="140" y="35"/>
                    <a:pt x="145" y="43"/>
                    <a:pt x="145" y="54"/>
                  </a:cubicBezTo>
                  <a:cubicBezTo>
                    <a:pt x="145" y="70"/>
                    <a:pt x="145" y="87"/>
                    <a:pt x="145" y="103"/>
                  </a:cubicBezTo>
                  <a:cubicBezTo>
                    <a:pt x="145" y="115"/>
                    <a:pt x="140" y="123"/>
                    <a:pt x="130" y="129"/>
                  </a:cubicBezTo>
                  <a:cubicBezTo>
                    <a:pt x="116" y="137"/>
                    <a:pt x="102" y="146"/>
                    <a:pt x="87" y="154"/>
                  </a:cubicBezTo>
                  <a:cubicBezTo>
                    <a:pt x="77" y="160"/>
                    <a:pt x="67" y="159"/>
                    <a:pt x="58" y="153"/>
                  </a:cubicBezTo>
                  <a:cubicBezTo>
                    <a:pt x="44" y="145"/>
                    <a:pt x="29" y="136"/>
                    <a:pt x="15" y="128"/>
                  </a:cubicBezTo>
                  <a:cubicBezTo>
                    <a:pt x="9" y="125"/>
                    <a:pt x="6" y="119"/>
                    <a:pt x="3" y="114"/>
                  </a:cubicBezTo>
                  <a:cubicBezTo>
                    <a:pt x="1" y="111"/>
                    <a:pt x="0" y="108"/>
                    <a:pt x="0" y="104"/>
                  </a:cubicBezTo>
                  <a:cubicBezTo>
                    <a:pt x="0" y="88"/>
                    <a:pt x="0" y="71"/>
                    <a:pt x="0" y="54"/>
                  </a:cubicBezTo>
                  <a:cubicBezTo>
                    <a:pt x="1" y="43"/>
                    <a:pt x="5" y="34"/>
                    <a:pt x="15" y="29"/>
                  </a:cubicBezTo>
                  <a:cubicBezTo>
                    <a:pt x="29" y="20"/>
                    <a:pt x="44" y="12"/>
                    <a:pt x="58" y="3"/>
                  </a:cubicBezTo>
                  <a:cubicBezTo>
                    <a:pt x="65" y="0"/>
                    <a:pt x="79" y="0"/>
                    <a:pt x="86" y="4"/>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9" name="Google Shape;949;p13"/>
            <p:cNvSpPr/>
            <p:nvPr/>
          </p:nvSpPr>
          <p:spPr>
            <a:xfrm>
              <a:off x="14011275" y="1204913"/>
              <a:ext cx="1069975" cy="1216025"/>
            </a:xfrm>
            <a:custGeom>
              <a:rect b="b" l="l" r="r" t="t"/>
              <a:pathLst>
                <a:path extrusionOk="0" h="163" w="144">
                  <a:moveTo>
                    <a:pt x="9" y="126"/>
                  </a:moveTo>
                  <a:cubicBezTo>
                    <a:pt x="3" y="119"/>
                    <a:pt x="0" y="111"/>
                    <a:pt x="1" y="101"/>
                  </a:cubicBezTo>
                  <a:cubicBezTo>
                    <a:pt x="1" y="86"/>
                    <a:pt x="1" y="70"/>
                    <a:pt x="1" y="54"/>
                  </a:cubicBezTo>
                  <a:cubicBezTo>
                    <a:pt x="1" y="44"/>
                    <a:pt x="6" y="36"/>
                    <a:pt x="15" y="31"/>
                  </a:cubicBezTo>
                  <a:cubicBezTo>
                    <a:pt x="29" y="22"/>
                    <a:pt x="44" y="14"/>
                    <a:pt x="58" y="6"/>
                  </a:cubicBezTo>
                  <a:cubicBezTo>
                    <a:pt x="67" y="0"/>
                    <a:pt x="77" y="0"/>
                    <a:pt x="87" y="5"/>
                  </a:cubicBezTo>
                  <a:cubicBezTo>
                    <a:pt x="101" y="14"/>
                    <a:pt x="116" y="22"/>
                    <a:pt x="131" y="31"/>
                  </a:cubicBezTo>
                  <a:cubicBezTo>
                    <a:pt x="139" y="36"/>
                    <a:pt x="143" y="44"/>
                    <a:pt x="144" y="53"/>
                  </a:cubicBezTo>
                  <a:cubicBezTo>
                    <a:pt x="144" y="71"/>
                    <a:pt x="144" y="89"/>
                    <a:pt x="144" y="107"/>
                  </a:cubicBezTo>
                  <a:cubicBezTo>
                    <a:pt x="144" y="111"/>
                    <a:pt x="142" y="115"/>
                    <a:pt x="141" y="118"/>
                  </a:cubicBezTo>
                  <a:cubicBezTo>
                    <a:pt x="139" y="124"/>
                    <a:pt x="135" y="129"/>
                    <a:pt x="129" y="132"/>
                  </a:cubicBezTo>
                  <a:cubicBezTo>
                    <a:pt x="117" y="138"/>
                    <a:pt x="105" y="146"/>
                    <a:pt x="93" y="153"/>
                  </a:cubicBezTo>
                  <a:cubicBezTo>
                    <a:pt x="79" y="161"/>
                    <a:pt x="67" y="163"/>
                    <a:pt x="54" y="154"/>
                  </a:cubicBezTo>
                  <a:cubicBezTo>
                    <a:pt x="40" y="144"/>
                    <a:pt x="24" y="137"/>
                    <a:pt x="10" y="128"/>
                  </a:cubicBezTo>
                  <a:cubicBezTo>
                    <a:pt x="10" y="128"/>
                    <a:pt x="9" y="127"/>
                    <a:pt x="9" y="12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0" name="Google Shape;950;p13"/>
            <p:cNvSpPr/>
            <p:nvPr/>
          </p:nvSpPr>
          <p:spPr>
            <a:xfrm>
              <a:off x="12934950" y="1198563"/>
              <a:ext cx="1062037" cy="1214438"/>
            </a:xfrm>
            <a:custGeom>
              <a:rect b="b" l="l" r="r" t="t"/>
              <a:pathLst>
                <a:path extrusionOk="0" h="163" w="143">
                  <a:moveTo>
                    <a:pt x="5" y="123"/>
                  </a:moveTo>
                  <a:cubicBezTo>
                    <a:pt x="1" y="117"/>
                    <a:pt x="0" y="110"/>
                    <a:pt x="0" y="102"/>
                  </a:cubicBezTo>
                  <a:cubicBezTo>
                    <a:pt x="0" y="87"/>
                    <a:pt x="0" y="71"/>
                    <a:pt x="0" y="56"/>
                  </a:cubicBezTo>
                  <a:cubicBezTo>
                    <a:pt x="0" y="45"/>
                    <a:pt x="5" y="37"/>
                    <a:pt x="14" y="32"/>
                  </a:cubicBezTo>
                  <a:cubicBezTo>
                    <a:pt x="29" y="23"/>
                    <a:pt x="44" y="15"/>
                    <a:pt x="58" y="6"/>
                  </a:cubicBezTo>
                  <a:cubicBezTo>
                    <a:pt x="70" y="0"/>
                    <a:pt x="81" y="3"/>
                    <a:pt x="91" y="9"/>
                  </a:cubicBezTo>
                  <a:cubicBezTo>
                    <a:pt x="104" y="17"/>
                    <a:pt x="117" y="24"/>
                    <a:pt x="129" y="31"/>
                  </a:cubicBezTo>
                  <a:cubicBezTo>
                    <a:pt x="138" y="37"/>
                    <a:pt x="143" y="44"/>
                    <a:pt x="143" y="54"/>
                  </a:cubicBezTo>
                  <a:cubicBezTo>
                    <a:pt x="143" y="72"/>
                    <a:pt x="143" y="91"/>
                    <a:pt x="143" y="109"/>
                  </a:cubicBezTo>
                  <a:cubicBezTo>
                    <a:pt x="143" y="115"/>
                    <a:pt x="140" y="120"/>
                    <a:pt x="137" y="125"/>
                  </a:cubicBezTo>
                  <a:cubicBezTo>
                    <a:pt x="137" y="128"/>
                    <a:pt x="134" y="129"/>
                    <a:pt x="132" y="131"/>
                  </a:cubicBezTo>
                  <a:cubicBezTo>
                    <a:pt x="116" y="140"/>
                    <a:pt x="100" y="150"/>
                    <a:pt x="84" y="159"/>
                  </a:cubicBezTo>
                  <a:cubicBezTo>
                    <a:pt x="76" y="163"/>
                    <a:pt x="67" y="162"/>
                    <a:pt x="60" y="158"/>
                  </a:cubicBezTo>
                  <a:cubicBezTo>
                    <a:pt x="45" y="150"/>
                    <a:pt x="30" y="141"/>
                    <a:pt x="15" y="133"/>
                  </a:cubicBezTo>
                  <a:cubicBezTo>
                    <a:pt x="11" y="130"/>
                    <a:pt x="7" y="127"/>
                    <a:pt x="5" y="12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1" name="Google Shape;951;p13"/>
            <p:cNvSpPr/>
            <p:nvPr/>
          </p:nvSpPr>
          <p:spPr>
            <a:xfrm>
              <a:off x="12392026" y="2159000"/>
              <a:ext cx="1077912" cy="1185863"/>
            </a:xfrm>
            <a:custGeom>
              <a:rect b="b" l="l" r="r" t="t"/>
              <a:pathLst>
                <a:path extrusionOk="0" h="159" w="145">
                  <a:moveTo>
                    <a:pt x="143" y="110"/>
                  </a:moveTo>
                  <a:cubicBezTo>
                    <a:pt x="140" y="119"/>
                    <a:pt x="136" y="126"/>
                    <a:pt x="127" y="130"/>
                  </a:cubicBezTo>
                  <a:cubicBezTo>
                    <a:pt x="114" y="138"/>
                    <a:pt x="100" y="146"/>
                    <a:pt x="87" y="154"/>
                  </a:cubicBezTo>
                  <a:cubicBezTo>
                    <a:pt x="77" y="159"/>
                    <a:pt x="67" y="159"/>
                    <a:pt x="57" y="153"/>
                  </a:cubicBezTo>
                  <a:cubicBezTo>
                    <a:pt x="44" y="146"/>
                    <a:pt x="31" y="138"/>
                    <a:pt x="17" y="130"/>
                  </a:cubicBezTo>
                  <a:cubicBezTo>
                    <a:pt x="6" y="124"/>
                    <a:pt x="0" y="115"/>
                    <a:pt x="0" y="101"/>
                  </a:cubicBezTo>
                  <a:cubicBezTo>
                    <a:pt x="1" y="85"/>
                    <a:pt x="0" y="69"/>
                    <a:pt x="0" y="53"/>
                  </a:cubicBezTo>
                  <a:cubicBezTo>
                    <a:pt x="0" y="44"/>
                    <a:pt x="4" y="37"/>
                    <a:pt x="12" y="32"/>
                  </a:cubicBezTo>
                  <a:cubicBezTo>
                    <a:pt x="29" y="21"/>
                    <a:pt x="46" y="11"/>
                    <a:pt x="64" y="2"/>
                  </a:cubicBezTo>
                  <a:cubicBezTo>
                    <a:pt x="75" y="0"/>
                    <a:pt x="85" y="1"/>
                    <a:pt x="95" y="8"/>
                  </a:cubicBezTo>
                  <a:cubicBezTo>
                    <a:pt x="106" y="15"/>
                    <a:pt x="118" y="21"/>
                    <a:pt x="130" y="28"/>
                  </a:cubicBezTo>
                  <a:cubicBezTo>
                    <a:pt x="140" y="34"/>
                    <a:pt x="145" y="43"/>
                    <a:pt x="145" y="54"/>
                  </a:cubicBezTo>
                  <a:cubicBezTo>
                    <a:pt x="144" y="71"/>
                    <a:pt x="145" y="87"/>
                    <a:pt x="145" y="103"/>
                  </a:cubicBezTo>
                  <a:cubicBezTo>
                    <a:pt x="145" y="106"/>
                    <a:pt x="145" y="108"/>
                    <a:pt x="143" y="11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2" name="Google Shape;952;p13"/>
            <p:cNvSpPr/>
            <p:nvPr/>
          </p:nvSpPr>
          <p:spPr>
            <a:xfrm>
              <a:off x="13617575" y="2346325"/>
              <a:ext cx="795337" cy="804863"/>
            </a:xfrm>
            <a:custGeom>
              <a:rect b="b" l="l" r="r" t="t"/>
              <a:pathLst>
                <a:path extrusionOk="0" h="108" w="107">
                  <a:moveTo>
                    <a:pt x="5" y="37"/>
                  </a:moveTo>
                  <a:cubicBezTo>
                    <a:pt x="13" y="40"/>
                    <a:pt x="22" y="42"/>
                    <a:pt x="31" y="44"/>
                  </a:cubicBezTo>
                  <a:cubicBezTo>
                    <a:pt x="33" y="45"/>
                    <a:pt x="36" y="47"/>
                    <a:pt x="38" y="43"/>
                  </a:cubicBezTo>
                  <a:cubicBezTo>
                    <a:pt x="42" y="40"/>
                    <a:pt x="39" y="37"/>
                    <a:pt x="38" y="35"/>
                  </a:cubicBezTo>
                  <a:cubicBezTo>
                    <a:pt x="34" y="27"/>
                    <a:pt x="29" y="20"/>
                    <a:pt x="25" y="13"/>
                  </a:cubicBezTo>
                  <a:cubicBezTo>
                    <a:pt x="24" y="10"/>
                    <a:pt x="23" y="8"/>
                    <a:pt x="27" y="7"/>
                  </a:cubicBezTo>
                  <a:cubicBezTo>
                    <a:pt x="29" y="6"/>
                    <a:pt x="30" y="6"/>
                    <a:pt x="31" y="8"/>
                  </a:cubicBezTo>
                  <a:cubicBezTo>
                    <a:pt x="35" y="16"/>
                    <a:pt x="40" y="24"/>
                    <a:pt x="45" y="32"/>
                  </a:cubicBezTo>
                  <a:cubicBezTo>
                    <a:pt x="46" y="35"/>
                    <a:pt x="48" y="36"/>
                    <a:pt x="51" y="36"/>
                  </a:cubicBezTo>
                  <a:cubicBezTo>
                    <a:pt x="55" y="36"/>
                    <a:pt x="55" y="34"/>
                    <a:pt x="56" y="31"/>
                  </a:cubicBezTo>
                  <a:cubicBezTo>
                    <a:pt x="58" y="23"/>
                    <a:pt x="60" y="14"/>
                    <a:pt x="63" y="5"/>
                  </a:cubicBezTo>
                  <a:cubicBezTo>
                    <a:pt x="63" y="2"/>
                    <a:pt x="65" y="0"/>
                    <a:pt x="68" y="1"/>
                  </a:cubicBezTo>
                  <a:cubicBezTo>
                    <a:pt x="72" y="3"/>
                    <a:pt x="70" y="5"/>
                    <a:pt x="70" y="7"/>
                  </a:cubicBezTo>
                  <a:cubicBezTo>
                    <a:pt x="67" y="16"/>
                    <a:pt x="65" y="25"/>
                    <a:pt x="63" y="33"/>
                  </a:cubicBezTo>
                  <a:cubicBezTo>
                    <a:pt x="62" y="37"/>
                    <a:pt x="63" y="38"/>
                    <a:pt x="65" y="40"/>
                  </a:cubicBezTo>
                  <a:cubicBezTo>
                    <a:pt x="68" y="42"/>
                    <a:pt x="70" y="41"/>
                    <a:pt x="72" y="40"/>
                  </a:cubicBezTo>
                  <a:cubicBezTo>
                    <a:pt x="80" y="35"/>
                    <a:pt x="88" y="31"/>
                    <a:pt x="96" y="26"/>
                  </a:cubicBezTo>
                  <a:cubicBezTo>
                    <a:pt x="99" y="24"/>
                    <a:pt x="100" y="26"/>
                    <a:pt x="101" y="28"/>
                  </a:cubicBezTo>
                  <a:cubicBezTo>
                    <a:pt x="103" y="30"/>
                    <a:pt x="101" y="31"/>
                    <a:pt x="99" y="32"/>
                  </a:cubicBezTo>
                  <a:cubicBezTo>
                    <a:pt x="92" y="37"/>
                    <a:pt x="84" y="41"/>
                    <a:pt x="76" y="46"/>
                  </a:cubicBezTo>
                  <a:cubicBezTo>
                    <a:pt x="73" y="47"/>
                    <a:pt x="72" y="49"/>
                    <a:pt x="72" y="53"/>
                  </a:cubicBezTo>
                  <a:cubicBezTo>
                    <a:pt x="72" y="56"/>
                    <a:pt x="75" y="56"/>
                    <a:pt x="77" y="57"/>
                  </a:cubicBezTo>
                  <a:cubicBezTo>
                    <a:pt x="86" y="59"/>
                    <a:pt x="95" y="62"/>
                    <a:pt x="103" y="64"/>
                  </a:cubicBezTo>
                  <a:cubicBezTo>
                    <a:pt x="106" y="64"/>
                    <a:pt x="107" y="65"/>
                    <a:pt x="106" y="68"/>
                  </a:cubicBezTo>
                  <a:cubicBezTo>
                    <a:pt x="105" y="71"/>
                    <a:pt x="104" y="72"/>
                    <a:pt x="101" y="71"/>
                  </a:cubicBezTo>
                  <a:cubicBezTo>
                    <a:pt x="92" y="68"/>
                    <a:pt x="83" y="66"/>
                    <a:pt x="74" y="64"/>
                  </a:cubicBezTo>
                  <a:cubicBezTo>
                    <a:pt x="71" y="63"/>
                    <a:pt x="70" y="63"/>
                    <a:pt x="68" y="66"/>
                  </a:cubicBezTo>
                  <a:cubicBezTo>
                    <a:pt x="66" y="68"/>
                    <a:pt x="66" y="70"/>
                    <a:pt x="68" y="72"/>
                  </a:cubicBezTo>
                  <a:cubicBezTo>
                    <a:pt x="73" y="80"/>
                    <a:pt x="77" y="88"/>
                    <a:pt x="82" y="96"/>
                  </a:cubicBezTo>
                  <a:cubicBezTo>
                    <a:pt x="83" y="98"/>
                    <a:pt x="84" y="100"/>
                    <a:pt x="80" y="102"/>
                  </a:cubicBezTo>
                  <a:cubicBezTo>
                    <a:pt x="77" y="104"/>
                    <a:pt x="76" y="102"/>
                    <a:pt x="75" y="99"/>
                  </a:cubicBezTo>
                  <a:cubicBezTo>
                    <a:pt x="71" y="91"/>
                    <a:pt x="66" y="83"/>
                    <a:pt x="61" y="75"/>
                  </a:cubicBezTo>
                  <a:cubicBezTo>
                    <a:pt x="60" y="72"/>
                    <a:pt x="57" y="73"/>
                    <a:pt x="55" y="73"/>
                  </a:cubicBezTo>
                  <a:cubicBezTo>
                    <a:pt x="52" y="73"/>
                    <a:pt x="52" y="75"/>
                    <a:pt x="51" y="77"/>
                  </a:cubicBezTo>
                  <a:cubicBezTo>
                    <a:pt x="49" y="86"/>
                    <a:pt x="46" y="95"/>
                    <a:pt x="44" y="104"/>
                  </a:cubicBezTo>
                  <a:cubicBezTo>
                    <a:pt x="43" y="106"/>
                    <a:pt x="43" y="108"/>
                    <a:pt x="39" y="107"/>
                  </a:cubicBezTo>
                  <a:cubicBezTo>
                    <a:pt x="36" y="106"/>
                    <a:pt x="36" y="105"/>
                    <a:pt x="37" y="102"/>
                  </a:cubicBezTo>
                  <a:cubicBezTo>
                    <a:pt x="39" y="94"/>
                    <a:pt x="41" y="85"/>
                    <a:pt x="44" y="77"/>
                  </a:cubicBezTo>
                  <a:cubicBezTo>
                    <a:pt x="45" y="74"/>
                    <a:pt x="45" y="71"/>
                    <a:pt x="42" y="69"/>
                  </a:cubicBezTo>
                  <a:cubicBezTo>
                    <a:pt x="38" y="66"/>
                    <a:pt x="36" y="69"/>
                    <a:pt x="34" y="70"/>
                  </a:cubicBezTo>
                  <a:cubicBezTo>
                    <a:pt x="27" y="74"/>
                    <a:pt x="19" y="78"/>
                    <a:pt x="12" y="83"/>
                  </a:cubicBezTo>
                  <a:cubicBezTo>
                    <a:pt x="10" y="84"/>
                    <a:pt x="8" y="85"/>
                    <a:pt x="6" y="82"/>
                  </a:cubicBezTo>
                  <a:cubicBezTo>
                    <a:pt x="4" y="78"/>
                    <a:pt x="7" y="78"/>
                    <a:pt x="8" y="76"/>
                  </a:cubicBezTo>
                  <a:cubicBezTo>
                    <a:pt x="16" y="72"/>
                    <a:pt x="23" y="67"/>
                    <a:pt x="31" y="63"/>
                  </a:cubicBezTo>
                  <a:cubicBezTo>
                    <a:pt x="34" y="62"/>
                    <a:pt x="35" y="60"/>
                    <a:pt x="35" y="56"/>
                  </a:cubicBezTo>
                  <a:cubicBezTo>
                    <a:pt x="35" y="53"/>
                    <a:pt x="32" y="52"/>
                    <a:pt x="30" y="52"/>
                  </a:cubicBezTo>
                  <a:cubicBezTo>
                    <a:pt x="21" y="49"/>
                    <a:pt x="12" y="47"/>
                    <a:pt x="3" y="45"/>
                  </a:cubicBezTo>
                  <a:cubicBezTo>
                    <a:pt x="1" y="44"/>
                    <a:pt x="0" y="43"/>
                    <a:pt x="0" y="41"/>
                  </a:cubicBezTo>
                  <a:cubicBezTo>
                    <a:pt x="1" y="38"/>
                    <a:pt x="2" y="37"/>
                    <a:pt x="5" y="3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3" name="Google Shape;953;p13"/>
            <p:cNvSpPr/>
            <p:nvPr/>
          </p:nvSpPr>
          <p:spPr>
            <a:xfrm>
              <a:off x="14695488" y="2346325"/>
              <a:ext cx="809625" cy="804863"/>
            </a:xfrm>
            <a:custGeom>
              <a:rect b="b" l="l" r="r" t="t"/>
              <a:pathLst>
                <a:path extrusionOk="0" h="108" w="109">
                  <a:moveTo>
                    <a:pt x="5" y="37"/>
                  </a:moveTo>
                  <a:cubicBezTo>
                    <a:pt x="15" y="40"/>
                    <a:pt x="24" y="42"/>
                    <a:pt x="33" y="45"/>
                  </a:cubicBezTo>
                  <a:cubicBezTo>
                    <a:pt x="36" y="46"/>
                    <a:pt x="38" y="46"/>
                    <a:pt x="40" y="43"/>
                  </a:cubicBezTo>
                  <a:cubicBezTo>
                    <a:pt x="42" y="40"/>
                    <a:pt x="41" y="39"/>
                    <a:pt x="40" y="36"/>
                  </a:cubicBezTo>
                  <a:cubicBezTo>
                    <a:pt x="35" y="28"/>
                    <a:pt x="31" y="20"/>
                    <a:pt x="26" y="12"/>
                  </a:cubicBezTo>
                  <a:cubicBezTo>
                    <a:pt x="25" y="11"/>
                    <a:pt x="24" y="9"/>
                    <a:pt x="26" y="7"/>
                  </a:cubicBezTo>
                  <a:cubicBezTo>
                    <a:pt x="29" y="6"/>
                    <a:pt x="31" y="5"/>
                    <a:pt x="32" y="8"/>
                  </a:cubicBezTo>
                  <a:cubicBezTo>
                    <a:pt x="37" y="17"/>
                    <a:pt x="42" y="24"/>
                    <a:pt x="46" y="33"/>
                  </a:cubicBezTo>
                  <a:cubicBezTo>
                    <a:pt x="48" y="35"/>
                    <a:pt x="49" y="36"/>
                    <a:pt x="52" y="36"/>
                  </a:cubicBezTo>
                  <a:cubicBezTo>
                    <a:pt x="55" y="36"/>
                    <a:pt x="56" y="34"/>
                    <a:pt x="57" y="32"/>
                  </a:cubicBezTo>
                  <a:cubicBezTo>
                    <a:pt x="59" y="23"/>
                    <a:pt x="62" y="14"/>
                    <a:pt x="64" y="5"/>
                  </a:cubicBezTo>
                  <a:cubicBezTo>
                    <a:pt x="64" y="2"/>
                    <a:pt x="66" y="0"/>
                    <a:pt x="69" y="1"/>
                  </a:cubicBezTo>
                  <a:cubicBezTo>
                    <a:pt x="73" y="2"/>
                    <a:pt x="72" y="5"/>
                    <a:pt x="71" y="7"/>
                  </a:cubicBezTo>
                  <a:cubicBezTo>
                    <a:pt x="68" y="16"/>
                    <a:pt x="66" y="25"/>
                    <a:pt x="64" y="34"/>
                  </a:cubicBezTo>
                  <a:cubicBezTo>
                    <a:pt x="63" y="37"/>
                    <a:pt x="64" y="38"/>
                    <a:pt x="66" y="40"/>
                  </a:cubicBezTo>
                  <a:cubicBezTo>
                    <a:pt x="68" y="42"/>
                    <a:pt x="70" y="42"/>
                    <a:pt x="72" y="40"/>
                  </a:cubicBezTo>
                  <a:cubicBezTo>
                    <a:pt x="80" y="35"/>
                    <a:pt x="88" y="31"/>
                    <a:pt x="96" y="26"/>
                  </a:cubicBezTo>
                  <a:cubicBezTo>
                    <a:pt x="99" y="24"/>
                    <a:pt x="100" y="25"/>
                    <a:pt x="102" y="28"/>
                  </a:cubicBezTo>
                  <a:cubicBezTo>
                    <a:pt x="104" y="31"/>
                    <a:pt x="102" y="31"/>
                    <a:pt x="100" y="32"/>
                  </a:cubicBezTo>
                  <a:cubicBezTo>
                    <a:pt x="92" y="37"/>
                    <a:pt x="84" y="42"/>
                    <a:pt x="76" y="46"/>
                  </a:cubicBezTo>
                  <a:cubicBezTo>
                    <a:pt x="73" y="48"/>
                    <a:pt x="73" y="49"/>
                    <a:pt x="73" y="53"/>
                  </a:cubicBezTo>
                  <a:cubicBezTo>
                    <a:pt x="73" y="56"/>
                    <a:pt x="76" y="56"/>
                    <a:pt x="78" y="57"/>
                  </a:cubicBezTo>
                  <a:cubicBezTo>
                    <a:pt x="86" y="59"/>
                    <a:pt x="95" y="61"/>
                    <a:pt x="104" y="64"/>
                  </a:cubicBezTo>
                  <a:cubicBezTo>
                    <a:pt x="106" y="64"/>
                    <a:pt x="109" y="64"/>
                    <a:pt x="107" y="68"/>
                  </a:cubicBezTo>
                  <a:cubicBezTo>
                    <a:pt x="106" y="71"/>
                    <a:pt x="105" y="72"/>
                    <a:pt x="102" y="71"/>
                  </a:cubicBezTo>
                  <a:cubicBezTo>
                    <a:pt x="93" y="68"/>
                    <a:pt x="84" y="66"/>
                    <a:pt x="75" y="64"/>
                  </a:cubicBezTo>
                  <a:cubicBezTo>
                    <a:pt x="72" y="63"/>
                    <a:pt x="71" y="64"/>
                    <a:pt x="69" y="66"/>
                  </a:cubicBezTo>
                  <a:cubicBezTo>
                    <a:pt x="67" y="68"/>
                    <a:pt x="68" y="70"/>
                    <a:pt x="69" y="72"/>
                  </a:cubicBezTo>
                  <a:cubicBezTo>
                    <a:pt x="73" y="80"/>
                    <a:pt x="78" y="88"/>
                    <a:pt x="83" y="95"/>
                  </a:cubicBezTo>
                  <a:cubicBezTo>
                    <a:pt x="84" y="98"/>
                    <a:pt x="86" y="100"/>
                    <a:pt x="82" y="102"/>
                  </a:cubicBezTo>
                  <a:cubicBezTo>
                    <a:pt x="78" y="104"/>
                    <a:pt x="77" y="101"/>
                    <a:pt x="76" y="99"/>
                  </a:cubicBezTo>
                  <a:cubicBezTo>
                    <a:pt x="71" y="91"/>
                    <a:pt x="67" y="83"/>
                    <a:pt x="62" y="75"/>
                  </a:cubicBezTo>
                  <a:cubicBezTo>
                    <a:pt x="61" y="73"/>
                    <a:pt x="59" y="73"/>
                    <a:pt x="57" y="73"/>
                  </a:cubicBezTo>
                  <a:cubicBezTo>
                    <a:pt x="54" y="73"/>
                    <a:pt x="53" y="74"/>
                    <a:pt x="52" y="77"/>
                  </a:cubicBezTo>
                  <a:cubicBezTo>
                    <a:pt x="50" y="86"/>
                    <a:pt x="47" y="95"/>
                    <a:pt x="45" y="105"/>
                  </a:cubicBezTo>
                  <a:cubicBezTo>
                    <a:pt x="44" y="107"/>
                    <a:pt x="43" y="108"/>
                    <a:pt x="41" y="107"/>
                  </a:cubicBezTo>
                  <a:cubicBezTo>
                    <a:pt x="39" y="107"/>
                    <a:pt x="36" y="107"/>
                    <a:pt x="38" y="103"/>
                  </a:cubicBezTo>
                  <a:cubicBezTo>
                    <a:pt x="40" y="94"/>
                    <a:pt x="42" y="85"/>
                    <a:pt x="45" y="76"/>
                  </a:cubicBezTo>
                  <a:cubicBezTo>
                    <a:pt x="46" y="74"/>
                    <a:pt x="47" y="72"/>
                    <a:pt x="44" y="69"/>
                  </a:cubicBezTo>
                  <a:cubicBezTo>
                    <a:pt x="41" y="67"/>
                    <a:pt x="39" y="68"/>
                    <a:pt x="36" y="69"/>
                  </a:cubicBezTo>
                  <a:cubicBezTo>
                    <a:pt x="29" y="74"/>
                    <a:pt x="21" y="78"/>
                    <a:pt x="13" y="83"/>
                  </a:cubicBezTo>
                  <a:cubicBezTo>
                    <a:pt x="10" y="85"/>
                    <a:pt x="8" y="84"/>
                    <a:pt x="7" y="81"/>
                  </a:cubicBezTo>
                  <a:cubicBezTo>
                    <a:pt x="5" y="78"/>
                    <a:pt x="8" y="78"/>
                    <a:pt x="9" y="77"/>
                  </a:cubicBezTo>
                  <a:cubicBezTo>
                    <a:pt x="16" y="72"/>
                    <a:pt x="24" y="68"/>
                    <a:pt x="31" y="64"/>
                  </a:cubicBezTo>
                  <a:cubicBezTo>
                    <a:pt x="33" y="62"/>
                    <a:pt x="37" y="62"/>
                    <a:pt x="36" y="57"/>
                  </a:cubicBezTo>
                  <a:cubicBezTo>
                    <a:pt x="36" y="53"/>
                    <a:pt x="34" y="52"/>
                    <a:pt x="31" y="52"/>
                  </a:cubicBezTo>
                  <a:cubicBezTo>
                    <a:pt x="22" y="49"/>
                    <a:pt x="13" y="47"/>
                    <a:pt x="4" y="45"/>
                  </a:cubicBezTo>
                  <a:cubicBezTo>
                    <a:pt x="2" y="44"/>
                    <a:pt x="0" y="44"/>
                    <a:pt x="1" y="41"/>
                  </a:cubicBezTo>
                  <a:cubicBezTo>
                    <a:pt x="2" y="39"/>
                    <a:pt x="3" y="36"/>
                    <a:pt x="5" y="3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4" name="Google Shape;954;p13"/>
            <p:cNvSpPr/>
            <p:nvPr/>
          </p:nvSpPr>
          <p:spPr>
            <a:xfrm>
              <a:off x="14146213" y="1400175"/>
              <a:ext cx="801687" cy="796925"/>
            </a:xfrm>
            <a:custGeom>
              <a:rect b="b" l="l" r="r" t="t"/>
              <a:pathLst>
                <a:path extrusionOk="0" h="107" w="108">
                  <a:moveTo>
                    <a:pt x="71" y="5"/>
                  </a:moveTo>
                  <a:cubicBezTo>
                    <a:pt x="69" y="14"/>
                    <a:pt x="66" y="23"/>
                    <a:pt x="64" y="33"/>
                  </a:cubicBezTo>
                  <a:cubicBezTo>
                    <a:pt x="63" y="35"/>
                    <a:pt x="62" y="37"/>
                    <a:pt x="65" y="39"/>
                  </a:cubicBezTo>
                  <a:cubicBezTo>
                    <a:pt x="67" y="40"/>
                    <a:pt x="69" y="42"/>
                    <a:pt x="72" y="40"/>
                  </a:cubicBezTo>
                  <a:cubicBezTo>
                    <a:pt x="80" y="35"/>
                    <a:pt x="88" y="31"/>
                    <a:pt x="95" y="26"/>
                  </a:cubicBezTo>
                  <a:cubicBezTo>
                    <a:pt x="98" y="25"/>
                    <a:pt x="100" y="23"/>
                    <a:pt x="102" y="27"/>
                  </a:cubicBezTo>
                  <a:cubicBezTo>
                    <a:pt x="104" y="31"/>
                    <a:pt x="101" y="31"/>
                    <a:pt x="99" y="33"/>
                  </a:cubicBezTo>
                  <a:cubicBezTo>
                    <a:pt x="91" y="37"/>
                    <a:pt x="83" y="42"/>
                    <a:pt x="75" y="47"/>
                  </a:cubicBezTo>
                  <a:cubicBezTo>
                    <a:pt x="72" y="48"/>
                    <a:pt x="73" y="50"/>
                    <a:pt x="73" y="52"/>
                  </a:cubicBezTo>
                  <a:cubicBezTo>
                    <a:pt x="73" y="55"/>
                    <a:pt x="74" y="55"/>
                    <a:pt x="76" y="56"/>
                  </a:cubicBezTo>
                  <a:cubicBezTo>
                    <a:pt x="85" y="58"/>
                    <a:pt x="94" y="61"/>
                    <a:pt x="103" y="63"/>
                  </a:cubicBezTo>
                  <a:cubicBezTo>
                    <a:pt x="105" y="64"/>
                    <a:pt x="108" y="64"/>
                    <a:pt x="107" y="68"/>
                  </a:cubicBezTo>
                  <a:cubicBezTo>
                    <a:pt x="106" y="71"/>
                    <a:pt x="105" y="71"/>
                    <a:pt x="101" y="70"/>
                  </a:cubicBezTo>
                  <a:cubicBezTo>
                    <a:pt x="93" y="68"/>
                    <a:pt x="85" y="66"/>
                    <a:pt x="77" y="64"/>
                  </a:cubicBezTo>
                  <a:cubicBezTo>
                    <a:pt x="74" y="63"/>
                    <a:pt x="72" y="62"/>
                    <a:pt x="69" y="65"/>
                  </a:cubicBezTo>
                  <a:cubicBezTo>
                    <a:pt x="66" y="69"/>
                    <a:pt x="68" y="71"/>
                    <a:pt x="70" y="73"/>
                  </a:cubicBezTo>
                  <a:cubicBezTo>
                    <a:pt x="74" y="81"/>
                    <a:pt x="78" y="88"/>
                    <a:pt x="83" y="95"/>
                  </a:cubicBezTo>
                  <a:cubicBezTo>
                    <a:pt x="84" y="98"/>
                    <a:pt x="84" y="101"/>
                    <a:pt x="81" y="102"/>
                  </a:cubicBezTo>
                  <a:cubicBezTo>
                    <a:pt x="77" y="104"/>
                    <a:pt x="77" y="101"/>
                    <a:pt x="76" y="99"/>
                  </a:cubicBezTo>
                  <a:cubicBezTo>
                    <a:pt x="72" y="91"/>
                    <a:pt x="67" y="83"/>
                    <a:pt x="63" y="76"/>
                  </a:cubicBezTo>
                  <a:cubicBezTo>
                    <a:pt x="61" y="73"/>
                    <a:pt x="60" y="72"/>
                    <a:pt x="58" y="72"/>
                  </a:cubicBezTo>
                  <a:cubicBezTo>
                    <a:pt x="55" y="73"/>
                    <a:pt x="53" y="74"/>
                    <a:pt x="52" y="77"/>
                  </a:cubicBezTo>
                  <a:cubicBezTo>
                    <a:pt x="50" y="85"/>
                    <a:pt x="48" y="94"/>
                    <a:pt x="46" y="102"/>
                  </a:cubicBezTo>
                  <a:cubicBezTo>
                    <a:pt x="45" y="104"/>
                    <a:pt x="45" y="107"/>
                    <a:pt x="41" y="107"/>
                  </a:cubicBezTo>
                  <a:cubicBezTo>
                    <a:pt x="38" y="106"/>
                    <a:pt x="37" y="106"/>
                    <a:pt x="38" y="102"/>
                  </a:cubicBezTo>
                  <a:cubicBezTo>
                    <a:pt x="40" y="93"/>
                    <a:pt x="43" y="84"/>
                    <a:pt x="45" y="75"/>
                  </a:cubicBezTo>
                  <a:cubicBezTo>
                    <a:pt x="46" y="73"/>
                    <a:pt x="46" y="71"/>
                    <a:pt x="44" y="69"/>
                  </a:cubicBezTo>
                  <a:cubicBezTo>
                    <a:pt x="42" y="68"/>
                    <a:pt x="40" y="67"/>
                    <a:pt x="37" y="69"/>
                  </a:cubicBezTo>
                  <a:cubicBezTo>
                    <a:pt x="29" y="73"/>
                    <a:pt x="21" y="78"/>
                    <a:pt x="13" y="82"/>
                  </a:cubicBezTo>
                  <a:cubicBezTo>
                    <a:pt x="11" y="84"/>
                    <a:pt x="9" y="85"/>
                    <a:pt x="7" y="82"/>
                  </a:cubicBezTo>
                  <a:cubicBezTo>
                    <a:pt x="6" y="79"/>
                    <a:pt x="6" y="78"/>
                    <a:pt x="8" y="77"/>
                  </a:cubicBezTo>
                  <a:cubicBezTo>
                    <a:pt x="17" y="72"/>
                    <a:pt x="24" y="67"/>
                    <a:pt x="33" y="63"/>
                  </a:cubicBezTo>
                  <a:cubicBezTo>
                    <a:pt x="36" y="61"/>
                    <a:pt x="36" y="58"/>
                    <a:pt x="36" y="55"/>
                  </a:cubicBezTo>
                  <a:cubicBezTo>
                    <a:pt x="36" y="52"/>
                    <a:pt x="33" y="52"/>
                    <a:pt x="31" y="52"/>
                  </a:cubicBezTo>
                  <a:cubicBezTo>
                    <a:pt x="22" y="49"/>
                    <a:pt x="14" y="47"/>
                    <a:pt x="5" y="45"/>
                  </a:cubicBezTo>
                  <a:cubicBezTo>
                    <a:pt x="2" y="44"/>
                    <a:pt x="0" y="44"/>
                    <a:pt x="1" y="40"/>
                  </a:cubicBezTo>
                  <a:cubicBezTo>
                    <a:pt x="2" y="37"/>
                    <a:pt x="4" y="37"/>
                    <a:pt x="6" y="37"/>
                  </a:cubicBezTo>
                  <a:cubicBezTo>
                    <a:pt x="15" y="40"/>
                    <a:pt x="24" y="42"/>
                    <a:pt x="32" y="44"/>
                  </a:cubicBezTo>
                  <a:cubicBezTo>
                    <a:pt x="36" y="46"/>
                    <a:pt x="38" y="44"/>
                    <a:pt x="40" y="42"/>
                  </a:cubicBezTo>
                  <a:cubicBezTo>
                    <a:pt x="43" y="39"/>
                    <a:pt x="40" y="37"/>
                    <a:pt x="39" y="35"/>
                  </a:cubicBezTo>
                  <a:cubicBezTo>
                    <a:pt x="35" y="28"/>
                    <a:pt x="31" y="20"/>
                    <a:pt x="26" y="13"/>
                  </a:cubicBezTo>
                  <a:cubicBezTo>
                    <a:pt x="25" y="11"/>
                    <a:pt x="24" y="9"/>
                    <a:pt x="27" y="7"/>
                  </a:cubicBezTo>
                  <a:cubicBezTo>
                    <a:pt x="31" y="5"/>
                    <a:pt x="31" y="7"/>
                    <a:pt x="33" y="9"/>
                  </a:cubicBezTo>
                  <a:cubicBezTo>
                    <a:pt x="37" y="17"/>
                    <a:pt x="42" y="25"/>
                    <a:pt x="47" y="33"/>
                  </a:cubicBezTo>
                  <a:cubicBezTo>
                    <a:pt x="48" y="35"/>
                    <a:pt x="49" y="36"/>
                    <a:pt x="52" y="35"/>
                  </a:cubicBezTo>
                  <a:cubicBezTo>
                    <a:pt x="54" y="35"/>
                    <a:pt x="56" y="34"/>
                    <a:pt x="56" y="32"/>
                  </a:cubicBezTo>
                  <a:cubicBezTo>
                    <a:pt x="59" y="22"/>
                    <a:pt x="62" y="13"/>
                    <a:pt x="64" y="3"/>
                  </a:cubicBezTo>
                  <a:cubicBezTo>
                    <a:pt x="64" y="1"/>
                    <a:pt x="66" y="0"/>
                    <a:pt x="68" y="1"/>
                  </a:cubicBezTo>
                  <a:cubicBezTo>
                    <a:pt x="70" y="2"/>
                    <a:pt x="72" y="1"/>
                    <a:pt x="71" y="5"/>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5" name="Google Shape;955;p13"/>
            <p:cNvSpPr/>
            <p:nvPr/>
          </p:nvSpPr>
          <p:spPr>
            <a:xfrm>
              <a:off x="13068300" y="1400175"/>
              <a:ext cx="809625" cy="803275"/>
            </a:xfrm>
            <a:custGeom>
              <a:rect b="b" l="l" r="r" t="t"/>
              <a:pathLst>
                <a:path extrusionOk="0" h="108" w="109">
                  <a:moveTo>
                    <a:pt x="106" y="72"/>
                  </a:moveTo>
                  <a:cubicBezTo>
                    <a:pt x="96" y="68"/>
                    <a:pt x="86" y="67"/>
                    <a:pt x="77" y="64"/>
                  </a:cubicBezTo>
                  <a:cubicBezTo>
                    <a:pt x="74" y="63"/>
                    <a:pt x="72" y="61"/>
                    <a:pt x="70" y="64"/>
                  </a:cubicBezTo>
                  <a:cubicBezTo>
                    <a:pt x="68" y="67"/>
                    <a:pt x="68" y="70"/>
                    <a:pt x="69" y="72"/>
                  </a:cubicBezTo>
                  <a:cubicBezTo>
                    <a:pt x="74" y="80"/>
                    <a:pt x="78" y="88"/>
                    <a:pt x="83" y="96"/>
                  </a:cubicBezTo>
                  <a:cubicBezTo>
                    <a:pt x="84" y="98"/>
                    <a:pt x="85" y="100"/>
                    <a:pt x="82" y="102"/>
                  </a:cubicBezTo>
                  <a:cubicBezTo>
                    <a:pt x="79" y="103"/>
                    <a:pt x="78" y="102"/>
                    <a:pt x="76" y="99"/>
                  </a:cubicBezTo>
                  <a:cubicBezTo>
                    <a:pt x="72" y="92"/>
                    <a:pt x="68" y="84"/>
                    <a:pt x="63" y="77"/>
                  </a:cubicBezTo>
                  <a:cubicBezTo>
                    <a:pt x="62" y="75"/>
                    <a:pt x="61" y="71"/>
                    <a:pt x="57" y="72"/>
                  </a:cubicBezTo>
                  <a:cubicBezTo>
                    <a:pt x="54" y="73"/>
                    <a:pt x="52" y="75"/>
                    <a:pt x="52" y="78"/>
                  </a:cubicBezTo>
                  <a:cubicBezTo>
                    <a:pt x="50" y="87"/>
                    <a:pt x="47" y="95"/>
                    <a:pt x="45" y="103"/>
                  </a:cubicBezTo>
                  <a:cubicBezTo>
                    <a:pt x="45" y="105"/>
                    <a:pt x="44" y="108"/>
                    <a:pt x="40" y="107"/>
                  </a:cubicBezTo>
                  <a:cubicBezTo>
                    <a:pt x="37" y="106"/>
                    <a:pt x="37" y="104"/>
                    <a:pt x="38" y="101"/>
                  </a:cubicBezTo>
                  <a:cubicBezTo>
                    <a:pt x="41" y="92"/>
                    <a:pt x="43" y="84"/>
                    <a:pt x="45" y="75"/>
                  </a:cubicBezTo>
                  <a:cubicBezTo>
                    <a:pt x="46" y="73"/>
                    <a:pt x="47" y="71"/>
                    <a:pt x="44" y="69"/>
                  </a:cubicBezTo>
                  <a:cubicBezTo>
                    <a:pt x="41" y="68"/>
                    <a:pt x="40" y="67"/>
                    <a:pt x="37" y="69"/>
                  </a:cubicBezTo>
                  <a:cubicBezTo>
                    <a:pt x="29" y="73"/>
                    <a:pt x="21" y="78"/>
                    <a:pt x="13" y="82"/>
                  </a:cubicBezTo>
                  <a:cubicBezTo>
                    <a:pt x="11" y="84"/>
                    <a:pt x="9" y="85"/>
                    <a:pt x="7" y="81"/>
                  </a:cubicBezTo>
                  <a:cubicBezTo>
                    <a:pt x="5" y="78"/>
                    <a:pt x="8" y="77"/>
                    <a:pt x="10" y="76"/>
                  </a:cubicBezTo>
                  <a:cubicBezTo>
                    <a:pt x="18" y="71"/>
                    <a:pt x="25" y="66"/>
                    <a:pt x="33" y="62"/>
                  </a:cubicBezTo>
                  <a:cubicBezTo>
                    <a:pt x="36" y="61"/>
                    <a:pt x="37" y="59"/>
                    <a:pt x="36" y="57"/>
                  </a:cubicBezTo>
                  <a:cubicBezTo>
                    <a:pt x="36" y="54"/>
                    <a:pt x="35" y="52"/>
                    <a:pt x="32" y="52"/>
                  </a:cubicBezTo>
                  <a:cubicBezTo>
                    <a:pt x="24" y="50"/>
                    <a:pt x="15" y="48"/>
                    <a:pt x="7" y="45"/>
                  </a:cubicBezTo>
                  <a:cubicBezTo>
                    <a:pt x="4" y="44"/>
                    <a:pt x="0" y="45"/>
                    <a:pt x="1" y="40"/>
                  </a:cubicBezTo>
                  <a:cubicBezTo>
                    <a:pt x="3" y="35"/>
                    <a:pt x="6" y="37"/>
                    <a:pt x="8" y="38"/>
                  </a:cubicBezTo>
                  <a:cubicBezTo>
                    <a:pt x="17" y="40"/>
                    <a:pt x="25" y="42"/>
                    <a:pt x="34" y="45"/>
                  </a:cubicBezTo>
                  <a:cubicBezTo>
                    <a:pt x="36" y="45"/>
                    <a:pt x="37" y="46"/>
                    <a:pt x="39" y="44"/>
                  </a:cubicBezTo>
                  <a:cubicBezTo>
                    <a:pt x="40" y="41"/>
                    <a:pt x="42" y="40"/>
                    <a:pt x="40" y="37"/>
                  </a:cubicBezTo>
                  <a:cubicBezTo>
                    <a:pt x="35" y="29"/>
                    <a:pt x="31" y="21"/>
                    <a:pt x="27" y="14"/>
                  </a:cubicBezTo>
                  <a:cubicBezTo>
                    <a:pt x="26" y="12"/>
                    <a:pt x="22" y="9"/>
                    <a:pt x="27" y="7"/>
                  </a:cubicBezTo>
                  <a:cubicBezTo>
                    <a:pt x="31" y="4"/>
                    <a:pt x="31" y="7"/>
                    <a:pt x="33" y="9"/>
                  </a:cubicBezTo>
                  <a:cubicBezTo>
                    <a:pt x="37" y="17"/>
                    <a:pt x="42" y="25"/>
                    <a:pt x="46" y="33"/>
                  </a:cubicBezTo>
                  <a:cubicBezTo>
                    <a:pt x="47" y="34"/>
                    <a:pt x="47" y="37"/>
                    <a:pt x="51" y="36"/>
                  </a:cubicBezTo>
                  <a:cubicBezTo>
                    <a:pt x="53" y="35"/>
                    <a:pt x="56" y="35"/>
                    <a:pt x="57" y="31"/>
                  </a:cubicBezTo>
                  <a:cubicBezTo>
                    <a:pt x="59" y="23"/>
                    <a:pt x="61" y="14"/>
                    <a:pt x="63" y="6"/>
                  </a:cubicBezTo>
                  <a:cubicBezTo>
                    <a:pt x="64" y="4"/>
                    <a:pt x="64" y="1"/>
                    <a:pt x="66" y="1"/>
                  </a:cubicBezTo>
                  <a:cubicBezTo>
                    <a:pt x="70" y="0"/>
                    <a:pt x="72" y="3"/>
                    <a:pt x="71" y="6"/>
                  </a:cubicBezTo>
                  <a:cubicBezTo>
                    <a:pt x="69" y="15"/>
                    <a:pt x="66" y="25"/>
                    <a:pt x="64" y="34"/>
                  </a:cubicBezTo>
                  <a:cubicBezTo>
                    <a:pt x="63" y="36"/>
                    <a:pt x="63" y="38"/>
                    <a:pt x="65" y="39"/>
                  </a:cubicBezTo>
                  <a:cubicBezTo>
                    <a:pt x="67" y="40"/>
                    <a:pt x="69" y="42"/>
                    <a:pt x="72" y="40"/>
                  </a:cubicBezTo>
                  <a:cubicBezTo>
                    <a:pt x="80" y="35"/>
                    <a:pt x="88" y="31"/>
                    <a:pt x="96" y="26"/>
                  </a:cubicBezTo>
                  <a:cubicBezTo>
                    <a:pt x="99" y="24"/>
                    <a:pt x="101" y="24"/>
                    <a:pt x="102" y="27"/>
                  </a:cubicBezTo>
                  <a:cubicBezTo>
                    <a:pt x="104" y="31"/>
                    <a:pt x="101" y="31"/>
                    <a:pt x="99" y="32"/>
                  </a:cubicBezTo>
                  <a:cubicBezTo>
                    <a:pt x="91" y="37"/>
                    <a:pt x="83" y="42"/>
                    <a:pt x="75" y="46"/>
                  </a:cubicBezTo>
                  <a:cubicBezTo>
                    <a:pt x="73" y="48"/>
                    <a:pt x="73" y="50"/>
                    <a:pt x="73" y="53"/>
                  </a:cubicBezTo>
                  <a:cubicBezTo>
                    <a:pt x="73" y="55"/>
                    <a:pt x="75" y="55"/>
                    <a:pt x="77" y="56"/>
                  </a:cubicBezTo>
                  <a:cubicBezTo>
                    <a:pt x="85" y="59"/>
                    <a:pt x="93" y="60"/>
                    <a:pt x="101" y="63"/>
                  </a:cubicBezTo>
                  <a:cubicBezTo>
                    <a:pt x="107" y="64"/>
                    <a:pt x="109" y="66"/>
                    <a:pt x="106" y="7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6" name="Google Shape;956;p13"/>
            <p:cNvSpPr/>
            <p:nvPr/>
          </p:nvSpPr>
          <p:spPr>
            <a:xfrm>
              <a:off x="12533313" y="2346325"/>
              <a:ext cx="795337" cy="804863"/>
            </a:xfrm>
            <a:custGeom>
              <a:rect b="b" l="l" r="r" t="t"/>
              <a:pathLst>
                <a:path extrusionOk="0" h="108" w="107">
                  <a:moveTo>
                    <a:pt x="103" y="71"/>
                  </a:moveTo>
                  <a:cubicBezTo>
                    <a:pt x="100" y="72"/>
                    <a:pt x="99" y="70"/>
                    <a:pt x="96" y="70"/>
                  </a:cubicBezTo>
                  <a:cubicBezTo>
                    <a:pt x="89" y="68"/>
                    <a:pt x="82" y="66"/>
                    <a:pt x="75" y="64"/>
                  </a:cubicBezTo>
                  <a:cubicBezTo>
                    <a:pt x="73" y="64"/>
                    <a:pt x="71" y="61"/>
                    <a:pt x="69" y="65"/>
                  </a:cubicBezTo>
                  <a:cubicBezTo>
                    <a:pt x="66" y="68"/>
                    <a:pt x="67" y="70"/>
                    <a:pt x="69" y="73"/>
                  </a:cubicBezTo>
                  <a:cubicBezTo>
                    <a:pt x="73" y="81"/>
                    <a:pt x="77" y="89"/>
                    <a:pt x="82" y="97"/>
                  </a:cubicBezTo>
                  <a:cubicBezTo>
                    <a:pt x="84" y="100"/>
                    <a:pt x="82" y="101"/>
                    <a:pt x="80" y="102"/>
                  </a:cubicBezTo>
                  <a:cubicBezTo>
                    <a:pt x="78" y="104"/>
                    <a:pt x="77" y="102"/>
                    <a:pt x="76" y="100"/>
                  </a:cubicBezTo>
                  <a:cubicBezTo>
                    <a:pt x="71" y="92"/>
                    <a:pt x="66" y="84"/>
                    <a:pt x="62" y="76"/>
                  </a:cubicBezTo>
                  <a:cubicBezTo>
                    <a:pt x="60" y="73"/>
                    <a:pt x="58" y="73"/>
                    <a:pt x="55" y="73"/>
                  </a:cubicBezTo>
                  <a:cubicBezTo>
                    <a:pt x="52" y="73"/>
                    <a:pt x="52" y="75"/>
                    <a:pt x="51" y="77"/>
                  </a:cubicBezTo>
                  <a:cubicBezTo>
                    <a:pt x="49" y="86"/>
                    <a:pt x="46" y="95"/>
                    <a:pt x="44" y="104"/>
                  </a:cubicBezTo>
                  <a:cubicBezTo>
                    <a:pt x="43" y="106"/>
                    <a:pt x="43" y="108"/>
                    <a:pt x="40" y="107"/>
                  </a:cubicBezTo>
                  <a:cubicBezTo>
                    <a:pt x="37" y="107"/>
                    <a:pt x="36" y="105"/>
                    <a:pt x="37" y="102"/>
                  </a:cubicBezTo>
                  <a:cubicBezTo>
                    <a:pt x="39" y="94"/>
                    <a:pt x="41" y="85"/>
                    <a:pt x="43" y="77"/>
                  </a:cubicBezTo>
                  <a:cubicBezTo>
                    <a:pt x="44" y="74"/>
                    <a:pt x="45" y="71"/>
                    <a:pt x="42" y="69"/>
                  </a:cubicBezTo>
                  <a:cubicBezTo>
                    <a:pt x="38" y="66"/>
                    <a:pt x="36" y="69"/>
                    <a:pt x="34" y="70"/>
                  </a:cubicBezTo>
                  <a:cubicBezTo>
                    <a:pt x="26" y="74"/>
                    <a:pt x="19" y="78"/>
                    <a:pt x="12" y="83"/>
                  </a:cubicBezTo>
                  <a:cubicBezTo>
                    <a:pt x="9" y="84"/>
                    <a:pt x="8" y="84"/>
                    <a:pt x="6" y="82"/>
                  </a:cubicBezTo>
                  <a:cubicBezTo>
                    <a:pt x="4" y="79"/>
                    <a:pt x="6" y="78"/>
                    <a:pt x="8" y="77"/>
                  </a:cubicBezTo>
                  <a:cubicBezTo>
                    <a:pt x="16" y="72"/>
                    <a:pt x="24" y="68"/>
                    <a:pt x="31" y="63"/>
                  </a:cubicBezTo>
                  <a:cubicBezTo>
                    <a:pt x="34" y="62"/>
                    <a:pt x="36" y="61"/>
                    <a:pt x="35" y="58"/>
                  </a:cubicBezTo>
                  <a:cubicBezTo>
                    <a:pt x="34" y="55"/>
                    <a:pt x="33" y="52"/>
                    <a:pt x="30" y="52"/>
                  </a:cubicBezTo>
                  <a:cubicBezTo>
                    <a:pt x="22" y="50"/>
                    <a:pt x="13" y="47"/>
                    <a:pt x="5" y="45"/>
                  </a:cubicBezTo>
                  <a:cubicBezTo>
                    <a:pt x="2" y="44"/>
                    <a:pt x="0" y="43"/>
                    <a:pt x="1" y="40"/>
                  </a:cubicBezTo>
                  <a:cubicBezTo>
                    <a:pt x="2" y="35"/>
                    <a:pt x="5" y="37"/>
                    <a:pt x="7" y="38"/>
                  </a:cubicBezTo>
                  <a:cubicBezTo>
                    <a:pt x="15" y="40"/>
                    <a:pt x="24" y="43"/>
                    <a:pt x="32" y="45"/>
                  </a:cubicBezTo>
                  <a:cubicBezTo>
                    <a:pt x="35" y="46"/>
                    <a:pt x="37" y="46"/>
                    <a:pt x="38" y="43"/>
                  </a:cubicBezTo>
                  <a:cubicBezTo>
                    <a:pt x="40" y="41"/>
                    <a:pt x="40" y="39"/>
                    <a:pt x="39" y="36"/>
                  </a:cubicBezTo>
                  <a:cubicBezTo>
                    <a:pt x="34" y="28"/>
                    <a:pt x="29" y="20"/>
                    <a:pt x="25" y="12"/>
                  </a:cubicBezTo>
                  <a:cubicBezTo>
                    <a:pt x="24" y="10"/>
                    <a:pt x="22" y="9"/>
                    <a:pt x="26" y="7"/>
                  </a:cubicBezTo>
                  <a:cubicBezTo>
                    <a:pt x="28" y="6"/>
                    <a:pt x="30" y="6"/>
                    <a:pt x="32" y="9"/>
                  </a:cubicBezTo>
                  <a:cubicBezTo>
                    <a:pt x="36" y="17"/>
                    <a:pt x="41" y="25"/>
                    <a:pt x="45" y="33"/>
                  </a:cubicBezTo>
                  <a:cubicBezTo>
                    <a:pt x="46" y="35"/>
                    <a:pt x="48" y="36"/>
                    <a:pt x="51" y="36"/>
                  </a:cubicBezTo>
                  <a:cubicBezTo>
                    <a:pt x="54" y="36"/>
                    <a:pt x="55" y="34"/>
                    <a:pt x="56" y="31"/>
                  </a:cubicBezTo>
                  <a:cubicBezTo>
                    <a:pt x="58" y="23"/>
                    <a:pt x="60" y="15"/>
                    <a:pt x="62" y="6"/>
                  </a:cubicBezTo>
                  <a:cubicBezTo>
                    <a:pt x="63" y="3"/>
                    <a:pt x="64" y="0"/>
                    <a:pt x="68" y="1"/>
                  </a:cubicBezTo>
                  <a:cubicBezTo>
                    <a:pt x="72" y="3"/>
                    <a:pt x="70" y="5"/>
                    <a:pt x="70" y="8"/>
                  </a:cubicBezTo>
                  <a:cubicBezTo>
                    <a:pt x="67" y="16"/>
                    <a:pt x="65" y="25"/>
                    <a:pt x="63" y="33"/>
                  </a:cubicBezTo>
                  <a:cubicBezTo>
                    <a:pt x="61" y="37"/>
                    <a:pt x="64" y="38"/>
                    <a:pt x="66" y="40"/>
                  </a:cubicBezTo>
                  <a:cubicBezTo>
                    <a:pt x="68" y="43"/>
                    <a:pt x="70" y="41"/>
                    <a:pt x="71" y="40"/>
                  </a:cubicBezTo>
                  <a:cubicBezTo>
                    <a:pt x="79" y="36"/>
                    <a:pt x="87" y="31"/>
                    <a:pt x="95" y="26"/>
                  </a:cubicBezTo>
                  <a:cubicBezTo>
                    <a:pt x="98" y="25"/>
                    <a:pt x="99" y="24"/>
                    <a:pt x="101" y="27"/>
                  </a:cubicBezTo>
                  <a:cubicBezTo>
                    <a:pt x="103" y="31"/>
                    <a:pt x="100" y="32"/>
                    <a:pt x="98" y="33"/>
                  </a:cubicBezTo>
                  <a:cubicBezTo>
                    <a:pt x="92" y="37"/>
                    <a:pt x="85" y="40"/>
                    <a:pt x="78" y="44"/>
                  </a:cubicBezTo>
                  <a:cubicBezTo>
                    <a:pt x="77" y="45"/>
                    <a:pt x="75" y="46"/>
                    <a:pt x="74" y="47"/>
                  </a:cubicBezTo>
                  <a:cubicBezTo>
                    <a:pt x="71" y="50"/>
                    <a:pt x="72" y="55"/>
                    <a:pt x="76" y="56"/>
                  </a:cubicBezTo>
                  <a:cubicBezTo>
                    <a:pt x="85" y="59"/>
                    <a:pt x="95" y="62"/>
                    <a:pt x="104" y="64"/>
                  </a:cubicBezTo>
                  <a:cubicBezTo>
                    <a:pt x="107" y="65"/>
                    <a:pt x="107" y="66"/>
                    <a:pt x="106" y="68"/>
                  </a:cubicBezTo>
                  <a:cubicBezTo>
                    <a:pt x="106" y="70"/>
                    <a:pt x="106" y="73"/>
                    <a:pt x="103" y="7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957" name="Google Shape;957;p13"/>
          <p:cNvPicPr preferRelativeResize="0"/>
          <p:nvPr/>
        </p:nvPicPr>
        <p:blipFill rotWithShape="1">
          <a:blip r:embed="rId3">
            <a:alphaModFix/>
          </a:blip>
          <a:srcRect b="0" l="0" r="0" t="0"/>
          <a:stretch/>
        </p:blipFill>
        <p:spPr>
          <a:xfrm>
            <a:off x="4473377" y="2892204"/>
            <a:ext cx="3230910" cy="212443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1" name="Shape 961"/>
        <p:cNvGrpSpPr/>
        <p:nvPr/>
      </p:nvGrpSpPr>
      <p:grpSpPr>
        <a:xfrm>
          <a:off x="0" y="0"/>
          <a:ext cx="0" cy="0"/>
          <a:chOff x="0" y="0"/>
          <a:chExt cx="0" cy="0"/>
        </a:xfrm>
      </p:grpSpPr>
      <p:sp>
        <p:nvSpPr>
          <p:cNvPr id="962" name="Google Shape;962;p14"/>
          <p:cNvSpPr txBox="1"/>
          <p:nvPr>
            <p:ph idx="4294967295" type="title"/>
          </p:nvPr>
        </p:nvSpPr>
        <p:spPr>
          <a:xfrm>
            <a:off x="415104" y="289388"/>
            <a:ext cx="9007475" cy="70961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F5496"/>
              </a:buClr>
              <a:buSzPts val="4400"/>
              <a:buFont typeface="Arial"/>
              <a:buNone/>
            </a:pPr>
            <a:r>
              <a:rPr lang="en-US">
                <a:solidFill>
                  <a:srgbClr val="2F5496"/>
                </a:solidFill>
                <a:latin typeface="Arial"/>
                <a:ea typeface="Arial"/>
                <a:cs typeface="Arial"/>
                <a:sym typeface="Arial"/>
              </a:rPr>
              <a:t>Body Title</a:t>
            </a:r>
            <a:endParaRPr/>
          </a:p>
        </p:txBody>
      </p:sp>
      <p:grpSp>
        <p:nvGrpSpPr>
          <p:cNvPr id="963" name="Google Shape;963;p14"/>
          <p:cNvGrpSpPr/>
          <p:nvPr/>
        </p:nvGrpSpPr>
        <p:grpSpPr>
          <a:xfrm>
            <a:off x="9028986" y="1748193"/>
            <a:ext cx="2381393" cy="4104468"/>
            <a:chOff x="2910293" y="1908684"/>
            <a:chExt cx="6160540" cy="4104468"/>
          </a:xfrm>
        </p:grpSpPr>
        <p:sp>
          <p:nvSpPr>
            <p:cNvPr id="964" name="Google Shape;964;p14"/>
            <p:cNvSpPr txBox="1"/>
            <p:nvPr/>
          </p:nvSpPr>
          <p:spPr>
            <a:xfrm>
              <a:off x="2910293" y="2227500"/>
              <a:ext cx="6160540"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2F5496"/>
                  </a:solidFill>
                  <a:latin typeface="Calibri"/>
                  <a:ea typeface="Calibri"/>
                  <a:cs typeface="Calibri"/>
                  <a:sym typeface="Calibri"/>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endParaRPr/>
            </a:p>
            <a:p>
              <a:pPr indent="0" lvl="0" marL="0" marR="0" rtl="0" algn="l">
                <a:spcBef>
                  <a:spcPts val="0"/>
                </a:spcBef>
                <a:spcAft>
                  <a:spcPts val="0"/>
                </a:spcAft>
                <a:buNone/>
              </a:pPr>
              <a:r>
                <a:t/>
              </a:r>
              <a:endParaRPr sz="1200">
                <a:solidFill>
                  <a:srgbClr val="2F5496"/>
                </a:solidFill>
                <a:latin typeface="Calibri"/>
                <a:ea typeface="Calibri"/>
                <a:cs typeface="Calibri"/>
                <a:sym typeface="Calibri"/>
              </a:endParaRPr>
            </a:p>
            <a:p>
              <a:pPr indent="0" lvl="0" marL="0" marR="0" rtl="0" algn="l">
                <a:spcBef>
                  <a:spcPts val="0"/>
                </a:spcBef>
                <a:spcAft>
                  <a:spcPts val="0"/>
                </a:spcAft>
                <a:buNone/>
              </a:pPr>
              <a:r>
                <a:rPr lang="en-US" sz="1200">
                  <a:solidFill>
                    <a:srgbClr val="2F5496"/>
                  </a:solidFill>
                  <a:latin typeface="Calibri"/>
                  <a:ea typeface="Calibri"/>
                  <a:cs typeface="Calibri"/>
                  <a:sym typeface="Calibri"/>
                </a:rPr>
                <a:t>Get a modern PowerPoint  Presentation that is beautifully designed. I hope and I believe that this Template will your Time, Money and Reputation. </a:t>
              </a:r>
              <a:endParaRPr/>
            </a:p>
            <a:p>
              <a:pPr indent="0" lvl="0" marL="0" marR="0" rtl="0" algn="l">
                <a:spcBef>
                  <a:spcPts val="0"/>
                </a:spcBef>
                <a:spcAft>
                  <a:spcPts val="0"/>
                </a:spcAft>
                <a:buNone/>
              </a:pPr>
              <a:r>
                <a:t/>
              </a:r>
              <a:endParaRPr sz="1200">
                <a:solidFill>
                  <a:srgbClr val="2F5496"/>
                </a:solidFill>
                <a:latin typeface="Calibri"/>
                <a:ea typeface="Calibri"/>
                <a:cs typeface="Calibri"/>
                <a:sym typeface="Calibri"/>
              </a:endParaRPr>
            </a:p>
            <a:p>
              <a:pPr indent="0" lvl="0" marL="0" marR="0" rtl="0" algn="l">
                <a:spcBef>
                  <a:spcPts val="0"/>
                </a:spcBef>
                <a:spcAft>
                  <a:spcPts val="0"/>
                </a:spcAft>
                <a:buNone/>
              </a:pPr>
              <a:r>
                <a:rPr lang="en-US" sz="1200">
                  <a:solidFill>
                    <a:srgbClr val="2F5496"/>
                  </a:solidFill>
                  <a:latin typeface="Calibri"/>
                  <a:ea typeface="Calibri"/>
                  <a:cs typeface="Calibri"/>
                  <a:sym typeface="Calibri"/>
                </a:rPr>
                <a:t>I hope and I believe that this Template will your Time, Money and Reputation. </a:t>
              </a:r>
              <a:endParaRPr/>
            </a:p>
          </p:txBody>
        </p:sp>
        <p:sp>
          <p:nvSpPr>
            <p:cNvPr id="965" name="Google Shape;965;p14"/>
            <p:cNvSpPr txBox="1"/>
            <p:nvPr/>
          </p:nvSpPr>
          <p:spPr>
            <a:xfrm>
              <a:off x="2910293" y="1908684"/>
              <a:ext cx="616054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2F5496"/>
                  </a:solidFill>
                  <a:latin typeface="Calibri"/>
                  <a:ea typeface="Calibri"/>
                  <a:cs typeface="Calibri"/>
                  <a:sym typeface="Calibri"/>
                </a:rPr>
                <a:t>Your Text Here</a:t>
              </a:r>
              <a:endParaRPr b="1" sz="1400">
                <a:solidFill>
                  <a:srgbClr val="2F5496"/>
                </a:solidFill>
                <a:latin typeface="Calibri"/>
                <a:ea typeface="Calibri"/>
                <a:cs typeface="Calibri"/>
                <a:sym typeface="Calibri"/>
              </a:endParaRPr>
            </a:p>
          </p:txBody>
        </p:sp>
      </p:grpSp>
      <p:pic>
        <p:nvPicPr>
          <p:cNvPr id="966" name="Google Shape;966;p14"/>
          <p:cNvPicPr preferRelativeResize="0"/>
          <p:nvPr/>
        </p:nvPicPr>
        <p:blipFill rotWithShape="1">
          <a:blip r:embed="rId3">
            <a:alphaModFix/>
          </a:blip>
          <a:srcRect b="0" l="0" r="0" t="0"/>
          <a:stretch/>
        </p:blipFill>
        <p:spPr>
          <a:xfrm>
            <a:off x="974769" y="1359325"/>
            <a:ext cx="3944073" cy="4859661"/>
          </a:xfrm>
          <a:prstGeom prst="rect">
            <a:avLst/>
          </a:prstGeom>
          <a:noFill/>
          <a:ln>
            <a:noFill/>
          </a:ln>
        </p:spPr>
      </p:pic>
      <p:grpSp>
        <p:nvGrpSpPr>
          <p:cNvPr id="967" name="Google Shape;967;p14"/>
          <p:cNvGrpSpPr/>
          <p:nvPr/>
        </p:nvGrpSpPr>
        <p:grpSpPr>
          <a:xfrm>
            <a:off x="5949455" y="1766906"/>
            <a:ext cx="2381393" cy="4104468"/>
            <a:chOff x="2910293" y="1908684"/>
            <a:chExt cx="6160540" cy="4104468"/>
          </a:xfrm>
        </p:grpSpPr>
        <p:sp>
          <p:nvSpPr>
            <p:cNvPr id="968" name="Google Shape;968;p14"/>
            <p:cNvSpPr txBox="1"/>
            <p:nvPr/>
          </p:nvSpPr>
          <p:spPr>
            <a:xfrm>
              <a:off x="2910293" y="2227500"/>
              <a:ext cx="6160540"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2F5496"/>
                  </a:solidFill>
                  <a:latin typeface="Calibri"/>
                  <a:ea typeface="Calibri"/>
                  <a:cs typeface="Calibri"/>
                  <a:sym typeface="Calibri"/>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endParaRPr/>
            </a:p>
            <a:p>
              <a:pPr indent="0" lvl="0" marL="0" marR="0" rtl="0" algn="l">
                <a:spcBef>
                  <a:spcPts val="0"/>
                </a:spcBef>
                <a:spcAft>
                  <a:spcPts val="0"/>
                </a:spcAft>
                <a:buNone/>
              </a:pPr>
              <a:r>
                <a:t/>
              </a:r>
              <a:endParaRPr sz="1200">
                <a:solidFill>
                  <a:srgbClr val="2F5496"/>
                </a:solidFill>
                <a:latin typeface="Calibri"/>
                <a:ea typeface="Calibri"/>
                <a:cs typeface="Calibri"/>
                <a:sym typeface="Calibri"/>
              </a:endParaRPr>
            </a:p>
            <a:p>
              <a:pPr indent="0" lvl="0" marL="0" marR="0" rtl="0" algn="l">
                <a:spcBef>
                  <a:spcPts val="0"/>
                </a:spcBef>
                <a:spcAft>
                  <a:spcPts val="0"/>
                </a:spcAft>
                <a:buNone/>
              </a:pPr>
              <a:r>
                <a:rPr lang="en-US" sz="1200">
                  <a:solidFill>
                    <a:srgbClr val="2F5496"/>
                  </a:solidFill>
                  <a:latin typeface="Calibri"/>
                  <a:ea typeface="Calibri"/>
                  <a:cs typeface="Calibri"/>
                  <a:sym typeface="Calibri"/>
                </a:rPr>
                <a:t>Get a modern PowerPoint  Presentation that is beautifully designed. I hope and I believe that this Template will your Time, Money and Reputation. </a:t>
              </a:r>
              <a:endParaRPr/>
            </a:p>
            <a:p>
              <a:pPr indent="0" lvl="0" marL="0" marR="0" rtl="0" algn="l">
                <a:spcBef>
                  <a:spcPts val="0"/>
                </a:spcBef>
                <a:spcAft>
                  <a:spcPts val="0"/>
                </a:spcAft>
                <a:buNone/>
              </a:pPr>
              <a:r>
                <a:t/>
              </a:r>
              <a:endParaRPr sz="1200">
                <a:solidFill>
                  <a:srgbClr val="2F5496"/>
                </a:solidFill>
                <a:latin typeface="Calibri"/>
                <a:ea typeface="Calibri"/>
                <a:cs typeface="Calibri"/>
                <a:sym typeface="Calibri"/>
              </a:endParaRPr>
            </a:p>
            <a:p>
              <a:pPr indent="0" lvl="0" marL="0" marR="0" rtl="0" algn="l">
                <a:spcBef>
                  <a:spcPts val="0"/>
                </a:spcBef>
                <a:spcAft>
                  <a:spcPts val="0"/>
                </a:spcAft>
                <a:buNone/>
              </a:pPr>
              <a:r>
                <a:rPr lang="en-US" sz="1200">
                  <a:solidFill>
                    <a:srgbClr val="2F5496"/>
                  </a:solidFill>
                  <a:latin typeface="Calibri"/>
                  <a:ea typeface="Calibri"/>
                  <a:cs typeface="Calibri"/>
                  <a:sym typeface="Calibri"/>
                </a:rPr>
                <a:t>I hope and I believe that this Template will your Time, Money and Reputation. </a:t>
              </a:r>
              <a:endParaRPr/>
            </a:p>
          </p:txBody>
        </p:sp>
        <p:sp>
          <p:nvSpPr>
            <p:cNvPr id="969" name="Google Shape;969;p14"/>
            <p:cNvSpPr txBox="1"/>
            <p:nvPr/>
          </p:nvSpPr>
          <p:spPr>
            <a:xfrm>
              <a:off x="2910293" y="1908684"/>
              <a:ext cx="616054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2F5496"/>
                  </a:solidFill>
                  <a:latin typeface="Calibri"/>
                  <a:ea typeface="Calibri"/>
                  <a:cs typeface="Calibri"/>
                  <a:sym typeface="Calibri"/>
                </a:rPr>
                <a:t>Your Text Here</a:t>
              </a:r>
              <a:endParaRPr b="1" sz="1400">
                <a:solidFill>
                  <a:srgbClr val="2F5496"/>
                </a:solidFill>
                <a:latin typeface="Calibri"/>
                <a:ea typeface="Calibri"/>
                <a:cs typeface="Calibri"/>
                <a:sym typeface="Calibri"/>
              </a:endParaRPr>
            </a:p>
          </p:txBody>
        </p:sp>
      </p:grpSp>
      <p:sp>
        <p:nvSpPr>
          <p:cNvPr id="970" name="Google Shape;970;p14"/>
          <p:cNvSpPr/>
          <p:nvPr/>
        </p:nvSpPr>
        <p:spPr>
          <a:xfrm>
            <a:off x="415104" y="999000"/>
            <a:ext cx="11424799" cy="12035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sp>
        <p:nvSpPr>
          <p:cNvPr id="975" name="Google Shape;975;p15"/>
          <p:cNvSpPr txBox="1"/>
          <p:nvPr>
            <p:ph idx="4294967295" type="title"/>
          </p:nvPr>
        </p:nvSpPr>
        <p:spPr>
          <a:xfrm>
            <a:off x="631548" y="416199"/>
            <a:ext cx="10357018" cy="138107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AC596B"/>
              </a:buClr>
              <a:buSzPts val="5400"/>
              <a:buFont typeface="Arial Narrow"/>
              <a:buNone/>
            </a:pPr>
            <a:r>
              <a:rPr b="1" lang="en-US" sz="5400">
                <a:solidFill>
                  <a:srgbClr val="AC596B"/>
                </a:solidFill>
                <a:latin typeface="Arial Narrow"/>
                <a:ea typeface="Arial Narrow"/>
                <a:cs typeface="Arial Narrow"/>
                <a:sym typeface="Arial Narrow"/>
              </a:rPr>
              <a:t>Describe about </a:t>
            </a:r>
            <a:br>
              <a:rPr b="1" lang="en-US" sz="5400">
                <a:solidFill>
                  <a:srgbClr val="AC596B"/>
                </a:solidFill>
                <a:latin typeface="Arial Narrow"/>
                <a:ea typeface="Arial Narrow"/>
                <a:cs typeface="Arial Narrow"/>
                <a:sym typeface="Arial Narrow"/>
              </a:rPr>
            </a:br>
            <a:r>
              <a:rPr b="1" lang="en-US" sz="5400">
                <a:solidFill>
                  <a:srgbClr val="AC596B"/>
                </a:solidFill>
                <a:latin typeface="Arial Narrow"/>
                <a:ea typeface="Arial Narrow"/>
                <a:cs typeface="Arial Narrow"/>
                <a:sym typeface="Arial Narrow"/>
              </a:rPr>
              <a:t>your topic</a:t>
            </a:r>
            <a:endParaRPr/>
          </a:p>
        </p:txBody>
      </p:sp>
      <p:sp>
        <p:nvSpPr>
          <p:cNvPr id="976" name="Google Shape;976;p15"/>
          <p:cNvSpPr txBox="1"/>
          <p:nvPr/>
        </p:nvSpPr>
        <p:spPr>
          <a:xfrm>
            <a:off x="631548" y="3184877"/>
            <a:ext cx="3357788"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2F5496"/>
                </a:solidFill>
                <a:latin typeface="Calibri"/>
                <a:ea typeface="Calibri"/>
                <a:cs typeface="Calibri"/>
                <a:sym typeface="Calibri"/>
              </a:rPr>
              <a:t>Your Heading/Subheading Here:</a:t>
            </a:r>
            <a:endParaRPr/>
          </a:p>
          <a:p>
            <a:pPr indent="0" lvl="0" marL="0" marR="0" rtl="0" algn="l">
              <a:spcBef>
                <a:spcPts val="0"/>
              </a:spcBef>
              <a:spcAft>
                <a:spcPts val="0"/>
              </a:spcAft>
              <a:buNone/>
            </a:pPr>
            <a:r>
              <a:t/>
            </a:r>
            <a:endParaRPr sz="1200">
              <a:solidFill>
                <a:srgbClr val="2F5496"/>
              </a:solidFill>
              <a:latin typeface="Calibri"/>
              <a:ea typeface="Calibri"/>
              <a:cs typeface="Calibri"/>
              <a:sym typeface="Calibri"/>
            </a:endParaRPr>
          </a:p>
          <a:p>
            <a:pPr indent="-285750" lvl="0" marL="285750" marR="0" rtl="0" algn="l">
              <a:spcBef>
                <a:spcPts val="0"/>
              </a:spcBef>
              <a:spcAft>
                <a:spcPts val="0"/>
              </a:spcAft>
              <a:buClr>
                <a:srgbClr val="2F5496"/>
              </a:buClr>
              <a:buSzPts val="1200"/>
              <a:buFont typeface="Arial"/>
              <a:buChar char="•"/>
            </a:pPr>
            <a:r>
              <a:rPr lang="en-US" sz="1200">
                <a:solidFill>
                  <a:srgbClr val="2F5496"/>
                </a:solidFill>
                <a:latin typeface="Calibri"/>
                <a:ea typeface="Calibri"/>
                <a:cs typeface="Calibri"/>
                <a:sym typeface="Calibri"/>
              </a:rPr>
              <a:t>Lorem ipsum dolor sit amet, consectetur adipiscing elit. Donec sit amet arcu elit. Curabitur sagittis lacus sapien, sed maximus ex rhoncus ac. Aenean fermentum consequat mauris, sed placerat nisl consectetur id. </a:t>
            </a:r>
            <a:endParaRPr/>
          </a:p>
          <a:p>
            <a:pPr indent="-285750" lvl="0" marL="285750" marR="0" rtl="0" algn="l">
              <a:spcBef>
                <a:spcPts val="0"/>
              </a:spcBef>
              <a:spcAft>
                <a:spcPts val="0"/>
              </a:spcAft>
              <a:buClr>
                <a:srgbClr val="2F5496"/>
              </a:buClr>
              <a:buSzPts val="1200"/>
              <a:buFont typeface="Arial"/>
              <a:buChar char="•"/>
            </a:pPr>
            <a:r>
              <a:rPr lang="en-US" sz="1200">
                <a:solidFill>
                  <a:srgbClr val="2F5496"/>
                </a:solidFill>
                <a:latin typeface="Calibri"/>
                <a:ea typeface="Calibri"/>
                <a:cs typeface="Calibri"/>
                <a:sym typeface="Calibri"/>
              </a:rPr>
              <a:t>Aliquam iaculis semper nisl quis sagittis. Quisque eget molestie ante. Sed vel nisl accumsan, aliquet elit posuere, ullamcorper ante. Aliquam erat velit, commodo a porta auctor, mattis luctus</a:t>
            </a:r>
            <a:endParaRPr/>
          </a:p>
          <a:p>
            <a:pPr indent="-285750" lvl="0" marL="285750" marR="0" rtl="0" algn="l">
              <a:spcBef>
                <a:spcPts val="0"/>
              </a:spcBef>
              <a:spcAft>
                <a:spcPts val="0"/>
              </a:spcAft>
              <a:buClr>
                <a:srgbClr val="2F5496"/>
              </a:buClr>
              <a:buSzPts val="1200"/>
              <a:buFont typeface="Arial"/>
              <a:buChar char="•"/>
            </a:pPr>
            <a:r>
              <a:rPr lang="en-US" sz="1200">
                <a:solidFill>
                  <a:srgbClr val="2F5496"/>
                </a:solidFill>
                <a:latin typeface="Calibri"/>
                <a:ea typeface="Calibri"/>
                <a:cs typeface="Calibri"/>
                <a:sym typeface="Calibri"/>
              </a:rPr>
              <a:t>Aliquam scelerisque magna velit, porta molestie massa sodales eget.</a:t>
            </a:r>
            <a:endParaRPr/>
          </a:p>
        </p:txBody>
      </p:sp>
      <p:sp>
        <p:nvSpPr>
          <p:cNvPr id="977" name="Google Shape;977;p15"/>
          <p:cNvSpPr txBox="1"/>
          <p:nvPr/>
        </p:nvSpPr>
        <p:spPr>
          <a:xfrm rot="-789439">
            <a:off x="9339388" y="5354702"/>
            <a:ext cx="2730826" cy="138499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rgbClr val="D1474B"/>
                </a:solidFill>
                <a:latin typeface="Calibri"/>
                <a:ea typeface="Calibri"/>
                <a:cs typeface="Calibri"/>
                <a:sym typeface="Calibri"/>
              </a:rPr>
              <a:t>Lorem ipsum dolor </a:t>
            </a:r>
            <a:r>
              <a:rPr lang="en-US" sz="1200">
                <a:solidFill>
                  <a:srgbClr val="D1474B"/>
                </a:solidFill>
                <a:latin typeface="Calibri"/>
                <a:ea typeface="Calibri"/>
                <a:cs typeface="Calibri"/>
                <a:sym typeface="Calibri"/>
              </a:rPr>
              <a:t>sit amet, consectetur adipiscing nterdum et malesuada fames ac ante ipsum primis in faucibus.</a:t>
            </a:r>
            <a:endParaRPr/>
          </a:p>
          <a:p>
            <a:pPr indent="0" lvl="0" marL="0" marR="0" rtl="0" algn="just">
              <a:spcBef>
                <a:spcPts val="0"/>
              </a:spcBef>
              <a:spcAft>
                <a:spcPts val="0"/>
              </a:spcAft>
              <a:buNone/>
            </a:pPr>
            <a:r>
              <a:t/>
            </a:r>
            <a:endParaRPr sz="1200">
              <a:solidFill>
                <a:srgbClr val="D1474B"/>
              </a:solidFill>
              <a:latin typeface="Calibri"/>
              <a:ea typeface="Calibri"/>
              <a:cs typeface="Calibri"/>
              <a:sym typeface="Calibri"/>
            </a:endParaRPr>
          </a:p>
          <a:p>
            <a:pPr indent="0" lvl="0" marL="0" marR="0" rtl="0" algn="just">
              <a:spcBef>
                <a:spcPts val="0"/>
              </a:spcBef>
              <a:spcAft>
                <a:spcPts val="0"/>
              </a:spcAft>
              <a:buNone/>
            </a:pPr>
            <a:r>
              <a:t/>
            </a:r>
            <a:endParaRPr sz="1200">
              <a:solidFill>
                <a:srgbClr val="D1474B"/>
              </a:solidFill>
              <a:latin typeface="Calibri"/>
              <a:ea typeface="Calibri"/>
              <a:cs typeface="Calibri"/>
              <a:sym typeface="Calibri"/>
            </a:endParaRPr>
          </a:p>
          <a:p>
            <a:pPr indent="0" lvl="0" marL="0" marR="0" rtl="0" algn="just">
              <a:spcBef>
                <a:spcPts val="0"/>
              </a:spcBef>
              <a:spcAft>
                <a:spcPts val="0"/>
              </a:spcAft>
              <a:buNone/>
            </a:pPr>
            <a:r>
              <a:rPr lang="en-US" sz="1200">
                <a:solidFill>
                  <a:srgbClr val="D1474B"/>
                </a:solidFill>
                <a:latin typeface="Calibri"/>
                <a:ea typeface="Calibri"/>
                <a:cs typeface="Calibri"/>
                <a:sym typeface="Calibri"/>
              </a:rPr>
              <a:t>. </a:t>
            </a:r>
            <a:endParaRPr sz="1200">
              <a:solidFill>
                <a:srgbClr val="D1474B"/>
              </a:solidFill>
              <a:latin typeface="Calibri"/>
              <a:ea typeface="Calibri"/>
              <a:cs typeface="Calibri"/>
              <a:sym typeface="Calibri"/>
            </a:endParaRPr>
          </a:p>
        </p:txBody>
      </p:sp>
      <p:sp>
        <p:nvSpPr>
          <p:cNvPr id="978" name="Google Shape;978;p15"/>
          <p:cNvSpPr txBox="1"/>
          <p:nvPr/>
        </p:nvSpPr>
        <p:spPr>
          <a:xfrm>
            <a:off x="3873989" y="3184877"/>
            <a:ext cx="3357788"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2F5496"/>
                </a:solidFill>
                <a:latin typeface="Calibri"/>
                <a:ea typeface="Calibri"/>
                <a:cs typeface="Calibri"/>
                <a:sym typeface="Calibri"/>
              </a:rPr>
              <a:t>Your Heading/Subheading Here:</a:t>
            </a:r>
            <a:endParaRPr/>
          </a:p>
          <a:p>
            <a:pPr indent="0" lvl="0" marL="0" marR="0" rtl="0" algn="l">
              <a:spcBef>
                <a:spcPts val="0"/>
              </a:spcBef>
              <a:spcAft>
                <a:spcPts val="0"/>
              </a:spcAft>
              <a:buNone/>
            </a:pPr>
            <a:r>
              <a:t/>
            </a:r>
            <a:endParaRPr sz="1200">
              <a:solidFill>
                <a:srgbClr val="2F5496"/>
              </a:solidFill>
              <a:latin typeface="Calibri"/>
              <a:ea typeface="Calibri"/>
              <a:cs typeface="Calibri"/>
              <a:sym typeface="Calibri"/>
            </a:endParaRPr>
          </a:p>
          <a:p>
            <a:pPr indent="-285750" lvl="0" marL="285750" marR="0" rtl="0" algn="l">
              <a:spcBef>
                <a:spcPts val="0"/>
              </a:spcBef>
              <a:spcAft>
                <a:spcPts val="0"/>
              </a:spcAft>
              <a:buClr>
                <a:srgbClr val="2F5496"/>
              </a:buClr>
              <a:buSzPts val="1200"/>
              <a:buFont typeface="Arial"/>
              <a:buChar char="•"/>
            </a:pPr>
            <a:r>
              <a:rPr lang="en-US" sz="1200">
                <a:solidFill>
                  <a:srgbClr val="2F5496"/>
                </a:solidFill>
                <a:latin typeface="Calibri"/>
                <a:ea typeface="Calibri"/>
                <a:cs typeface="Calibri"/>
                <a:sym typeface="Calibri"/>
              </a:rPr>
              <a:t>Lorem ipsum dolor sit amet, consectetur adipiscing elit. Donec sit amet arcu elit. Curabitur sagittis lacus sapien, sed maximus ex rhoncus ac. Aenean fermentum consequat mauris, sed placerat nisl consectetur id. </a:t>
            </a:r>
            <a:endParaRPr/>
          </a:p>
          <a:p>
            <a:pPr indent="-285750" lvl="0" marL="285750" marR="0" rtl="0" algn="l">
              <a:spcBef>
                <a:spcPts val="0"/>
              </a:spcBef>
              <a:spcAft>
                <a:spcPts val="0"/>
              </a:spcAft>
              <a:buClr>
                <a:srgbClr val="2F5496"/>
              </a:buClr>
              <a:buSzPts val="1200"/>
              <a:buFont typeface="Arial"/>
              <a:buChar char="•"/>
            </a:pPr>
            <a:r>
              <a:rPr lang="en-US" sz="1200">
                <a:solidFill>
                  <a:srgbClr val="2F5496"/>
                </a:solidFill>
                <a:latin typeface="Calibri"/>
                <a:ea typeface="Calibri"/>
                <a:cs typeface="Calibri"/>
                <a:sym typeface="Calibri"/>
              </a:rPr>
              <a:t>Aliquam iaculis semper nisl quis sagittis. Quisque eget molestie ante. Sed vel nisl accumsan, aliquet elit posuere, ullamcorper ante. Aliquam erat velit, commodo a porta auctor, mattis luctus</a:t>
            </a:r>
            <a:endParaRPr/>
          </a:p>
          <a:p>
            <a:pPr indent="-285750" lvl="0" marL="285750" marR="0" rtl="0" algn="l">
              <a:spcBef>
                <a:spcPts val="0"/>
              </a:spcBef>
              <a:spcAft>
                <a:spcPts val="0"/>
              </a:spcAft>
              <a:buClr>
                <a:srgbClr val="2F5496"/>
              </a:buClr>
              <a:buSzPts val="1200"/>
              <a:buFont typeface="Arial"/>
              <a:buChar char="•"/>
            </a:pPr>
            <a:r>
              <a:rPr lang="en-US" sz="1200">
                <a:solidFill>
                  <a:srgbClr val="2F5496"/>
                </a:solidFill>
                <a:latin typeface="Calibri"/>
                <a:ea typeface="Calibri"/>
                <a:cs typeface="Calibri"/>
                <a:sym typeface="Calibri"/>
              </a:rPr>
              <a:t>Aliquam scelerisque magna velit, porta molestie massa sodales eget.</a:t>
            </a:r>
            <a:endParaRPr/>
          </a:p>
        </p:txBody>
      </p:sp>
      <p:sp>
        <p:nvSpPr>
          <p:cNvPr id="979" name="Google Shape;979;p15"/>
          <p:cNvSpPr txBox="1"/>
          <p:nvPr/>
        </p:nvSpPr>
        <p:spPr>
          <a:xfrm flipH="1">
            <a:off x="631547" y="2244852"/>
            <a:ext cx="4634135" cy="492443"/>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lang="en-US" sz="1600">
                <a:solidFill>
                  <a:srgbClr val="8DA9DB"/>
                </a:solidFill>
                <a:latin typeface="Calibri"/>
                <a:ea typeface="Calibri"/>
                <a:cs typeface="Calibri"/>
                <a:sym typeface="Calibri"/>
              </a:rPr>
              <a:t>Lorem ipsum </a:t>
            </a:r>
            <a:r>
              <a:rPr lang="en-US" sz="1600">
                <a:solidFill>
                  <a:srgbClr val="8DA9DB"/>
                </a:solidFill>
                <a:latin typeface="Calibri"/>
                <a:ea typeface="Calibri"/>
                <a:cs typeface="Calibri"/>
                <a:sym typeface="Calibri"/>
              </a:rPr>
              <a:t>dolor sit amet, consectetur adipiscing elit. Quisque posuere nunc ac mauris viverra.</a:t>
            </a:r>
            <a:endParaRPr/>
          </a:p>
        </p:txBody>
      </p:sp>
      <p:pic>
        <p:nvPicPr>
          <p:cNvPr id="980" name="Google Shape;980;p15"/>
          <p:cNvPicPr preferRelativeResize="0"/>
          <p:nvPr/>
        </p:nvPicPr>
        <p:blipFill rotWithShape="1">
          <a:blip r:embed="rId3">
            <a:alphaModFix/>
          </a:blip>
          <a:srcRect b="0" l="0" r="0" t="0"/>
          <a:stretch/>
        </p:blipFill>
        <p:spPr>
          <a:xfrm>
            <a:off x="7489844" y="1892105"/>
            <a:ext cx="3814032" cy="276704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16"/>
          <p:cNvSpPr/>
          <p:nvPr/>
        </p:nvSpPr>
        <p:spPr>
          <a:xfrm>
            <a:off x="8977938" y="4414436"/>
            <a:ext cx="2702774" cy="1489407"/>
          </a:xfrm>
          <a:prstGeom prst="rect">
            <a:avLst/>
          </a:prstGeom>
          <a:noFill/>
          <a:ln>
            <a:noFill/>
          </a:ln>
        </p:spPr>
        <p:txBody>
          <a:bodyPr anchorCtr="0" anchor="t" bIns="72225" lIns="72225" spcFirstLastPara="1" rIns="72225" wrap="square" tIns="72225">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Nunc ac lobortis leo. Vivamus sit amet nulla id justo porttitor auctor. Aenean quis velit quis nulla mollis ullamcorper ac id erat. Pellentesque habitant morbi tristique senectus et netus et malesuada fames ac turpis egestas.</a:t>
            </a:r>
            <a:endParaRPr/>
          </a:p>
        </p:txBody>
      </p:sp>
      <p:sp>
        <p:nvSpPr>
          <p:cNvPr id="986" name="Google Shape;986;p16"/>
          <p:cNvSpPr txBox="1"/>
          <p:nvPr/>
        </p:nvSpPr>
        <p:spPr>
          <a:xfrm>
            <a:off x="700338" y="571166"/>
            <a:ext cx="8474700" cy="708300"/>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chemeClr val="accent1"/>
              </a:buClr>
              <a:buSzPts val="3000"/>
              <a:buFont typeface="DM Sans"/>
              <a:buNone/>
            </a:pPr>
            <a:r>
              <a:rPr b="1" lang="en-US" sz="4800">
                <a:solidFill>
                  <a:srgbClr val="D54765"/>
                </a:solidFill>
                <a:latin typeface="DM Sans"/>
                <a:ea typeface="DM Sans"/>
                <a:cs typeface="DM Sans"/>
                <a:sym typeface="DM Sans"/>
              </a:rPr>
              <a:t>Data Analysis</a:t>
            </a:r>
            <a:endParaRPr/>
          </a:p>
          <a:p>
            <a:pPr indent="0" lvl="0" marL="0" marR="0" rtl="0" algn="l">
              <a:lnSpc>
                <a:spcPct val="90000"/>
              </a:lnSpc>
              <a:spcBef>
                <a:spcPts val="0"/>
              </a:spcBef>
              <a:spcAft>
                <a:spcPts val="0"/>
              </a:spcAft>
              <a:buClr>
                <a:schemeClr val="accent1"/>
              </a:buClr>
              <a:buSzPts val="3000"/>
              <a:buFont typeface="DM Sans"/>
              <a:buNone/>
            </a:pPr>
            <a:r>
              <a:rPr b="1" lang="en-US" sz="4800">
                <a:solidFill>
                  <a:srgbClr val="D54765"/>
                </a:solidFill>
                <a:latin typeface="DM Sans"/>
                <a:ea typeface="DM Sans"/>
                <a:cs typeface="DM Sans"/>
                <a:sym typeface="DM Sans"/>
              </a:rPr>
              <a:t>Summary</a:t>
            </a:r>
            <a:endParaRPr/>
          </a:p>
        </p:txBody>
      </p:sp>
      <p:sp>
        <p:nvSpPr>
          <p:cNvPr id="987" name="Google Shape;987;p16"/>
          <p:cNvSpPr txBox="1"/>
          <p:nvPr/>
        </p:nvSpPr>
        <p:spPr>
          <a:xfrm>
            <a:off x="700338" y="1995597"/>
            <a:ext cx="2385435" cy="2123658"/>
          </a:xfrm>
          <a:prstGeom prst="rect">
            <a:avLst/>
          </a:prstGeom>
          <a:no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Get a modern PowerPoint  Presentation that is beautifully designed. I hope and I believe that this Template will your Time, Money and Reputation. Get a modern PowerPoint  Presentation that is beautifully designed. </a:t>
            </a:r>
            <a:endParaRPr sz="1200">
              <a:solidFill>
                <a:schemeClr val="dk1"/>
              </a:solidFill>
              <a:latin typeface="Calibri"/>
              <a:ea typeface="Calibri"/>
              <a:cs typeface="Calibri"/>
              <a:sym typeface="Calibri"/>
            </a:endParaRPr>
          </a:p>
        </p:txBody>
      </p:sp>
      <p:sp>
        <p:nvSpPr>
          <p:cNvPr id="988" name="Google Shape;988;p16"/>
          <p:cNvSpPr/>
          <p:nvPr/>
        </p:nvSpPr>
        <p:spPr>
          <a:xfrm>
            <a:off x="8977938" y="2887047"/>
            <a:ext cx="2702774" cy="1489407"/>
          </a:xfrm>
          <a:prstGeom prst="rect">
            <a:avLst/>
          </a:prstGeom>
          <a:noFill/>
          <a:ln>
            <a:noFill/>
          </a:ln>
        </p:spPr>
        <p:txBody>
          <a:bodyPr anchorCtr="0" anchor="t" bIns="72225" lIns="72225" spcFirstLastPara="1" rIns="72225" wrap="square" tIns="72225">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Nunc ac lobortis leo. Vivamus sit amet nulla id justo porttitor auctor. Aenean quis velit quis nulla mollis ullamcorper ac id erat. Pellentesque habitant morbi tristique senectus et netus et malesuada fames ac turpis egestas.</a:t>
            </a:r>
            <a:endParaRPr/>
          </a:p>
        </p:txBody>
      </p:sp>
      <p:sp>
        <p:nvSpPr>
          <p:cNvPr id="989" name="Google Shape;989;p16"/>
          <p:cNvSpPr txBox="1"/>
          <p:nvPr/>
        </p:nvSpPr>
        <p:spPr>
          <a:xfrm>
            <a:off x="716258" y="4081273"/>
            <a:ext cx="2385435" cy="2123658"/>
          </a:xfrm>
          <a:prstGeom prst="rect">
            <a:avLst/>
          </a:prstGeom>
          <a:no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Get a modern PowerPoint  Presentation that is beautifully designed. I hope and I believe that this Template will your Time, Money and Reputation. Get a modern PowerPoint  Presentation that is beautifully designed. </a:t>
            </a:r>
            <a:endParaRPr sz="1200">
              <a:solidFill>
                <a:schemeClr val="dk1"/>
              </a:solidFill>
              <a:latin typeface="Calibri"/>
              <a:ea typeface="Calibri"/>
              <a:cs typeface="Calibri"/>
              <a:sym typeface="Calibri"/>
            </a:endParaRPr>
          </a:p>
        </p:txBody>
      </p:sp>
      <p:sp>
        <p:nvSpPr>
          <p:cNvPr id="990" name="Google Shape;990;p16"/>
          <p:cNvSpPr/>
          <p:nvPr/>
        </p:nvSpPr>
        <p:spPr>
          <a:xfrm>
            <a:off x="8977938" y="1377729"/>
            <a:ext cx="2702774" cy="1489407"/>
          </a:xfrm>
          <a:prstGeom prst="rect">
            <a:avLst/>
          </a:prstGeom>
          <a:noFill/>
          <a:ln>
            <a:noFill/>
          </a:ln>
        </p:spPr>
        <p:txBody>
          <a:bodyPr anchorCtr="0" anchor="t" bIns="72225" lIns="72225" spcFirstLastPara="1" rIns="72225" wrap="square" tIns="72225">
            <a:noAutofit/>
          </a:bodyPr>
          <a:lstStyle/>
          <a:p>
            <a:pPr indent="0" lvl="0" marL="0" marR="0" rtl="0" algn="ctr">
              <a:spcBef>
                <a:spcPts val="0"/>
              </a:spcBef>
              <a:spcAft>
                <a:spcPts val="0"/>
              </a:spcAft>
              <a:buNone/>
            </a:pPr>
            <a:r>
              <a:rPr lang="en-US" sz="1200">
                <a:solidFill>
                  <a:schemeClr val="dk1"/>
                </a:solidFill>
                <a:latin typeface="Calibri"/>
                <a:ea typeface="Calibri"/>
                <a:cs typeface="Calibri"/>
                <a:sym typeface="Calibri"/>
              </a:rPr>
              <a:t>Nunc ac lobortis leo. Vivamus sit amet nulla id justo porttitor auctor. Aenean quis velit quis nulla mollis ullamcorper ac id erat. Pellentesque habitant morbi tristique senectus et netus et malesuada fames ac turpis egestas.</a:t>
            </a:r>
            <a:endParaRPr/>
          </a:p>
        </p:txBody>
      </p:sp>
      <p:pic>
        <p:nvPicPr>
          <p:cNvPr id="991" name="Google Shape;991;p16"/>
          <p:cNvPicPr preferRelativeResize="0"/>
          <p:nvPr/>
        </p:nvPicPr>
        <p:blipFill rotWithShape="1">
          <a:blip r:embed="rId3">
            <a:alphaModFix/>
          </a:blip>
          <a:srcRect b="0" l="0" r="0" t="0"/>
          <a:stretch/>
        </p:blipFill>
        <p:spPr>
          <a:xfrm>
            <a:off x="3788154" y="2747030"/>
            <a:ext cx="4503322" cy="27444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5" name="Shape 995"/>
        <p:cNvGrpSpPr/>
        <p:nvPr/>
      </p:nvGrpSpPr>
      <p:grpSpPr>
        <a:xfrm>
          <a:off x="0" y="0"/>
          <a:ext cx="0" cy="0"/>
          <a:chOff x="0" y="0"/>
          <a:chExt cx="0" cy="0"/>
        </a:xfrm>
      </p:grpSpPr>
      <p:sp>
        <p:nvSpPr>
          <p:cNvPr id="996" name="Google Shape;996;p17"/>
          <p:cNvSpPr txBox="1"/>
          <p:nvPr>
            <p:ph idx="4294967295" type="title"/>
          </p:nvPr>
        </p:nvSpPr>
        <p:spPr>
          <a:xfrm>
            <a:off x="263516" y="334231"/>
            <a:ext cx="8474075" cy="70961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E9475A"/>
              </a:buClr>
              <a:buSzPts val="4400"/>
              <a:buFont typeface="Calibri"/>
              <a:buNone/>
            </a:pPr>
            <a:r>
              <a:rPr lang="en-US">
                <a:solidFill>
                  <a:srgbClr val="E9475A"/>
                </a:solidFill>
              </a:rPr>
              <a:t>Human Analysis</a:t>
            </a:r>
            <a:endParaRPr/>
          </a:p>
        </p:txBody>
      </p:sp>
      <p:sp>
        <p:nvSpPr>
          <p:cNvPr id="997" name="Google Shape;997;p17"/>
          <p:cNvSpPr/>
          <p:nvPr/>
        </p:nvSpPr>
        <p:spPr>
          <a:xfrm>
            <a:off x="8977971" y="1011499"/>
            <a:ext cx="1997925" cy="934913"/>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Some cool things here.</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Phasellus nec dui accumsan. Lorem ipsum dolor sit amet, consectetur adipiscing elit.</a:t>
            </a:r>
            <a:endParaRPr/>
          </a:p>
        </p:txBody>
      </p:sp>
      <p:sp>
        <p:nvSpPr>
          <p:cNvPr id="998" name="Google Shape;998;p17"/>
          <p:cNvSpPr/>
          <p:nvPr/>
        </p:nvSpPr>
        <p:spPr>
          <a:xfrm>
            <a:off x="9129801" y="2900932"/>
            <a:ext cx="1997925" cy="934913"/>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Some cool things here.</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Phasellus nec dui accumsan. Lorem ipsum dolor sit amet, consectetur adipiscing elit.</a:t>
            </a:r>
            <a:endParaRPr/>
          </a:p>
        </p:txBody>
      </p:sp>
      <p:sp>
        <p:nvSpPr>
          <p:cNvPr id="999" name="Google Shape;999;p17"/>
          <p:cNvSpPr/>
          <p:nvPr/>
        </p:nvSpPr>
        <p:spPr>
          <a:xfrm>
            <a:off x="8977971" y="4987687"/>
            <a:ext cx="1998764" cy="934913"/>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Some cool things here.</a:t>
            </a:r>
            <a:endParaRPr sz="1200">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lang="en-US" sz="1200">
                <a:solidFill>
                  <a:schemeClr val="dk1"/>
                </a:solidFill>
                <a:latin typeface="Calibri"/>
                <a:ea typeface="Calibri"/>
                <a:cs typeface="Calibri"/>
                <a:sym typeface="Calibri"/>
              </a:rPr>
              <a:t>Phasellus nec dui accumsan. Lorem ipsum dolor sit amet, consectetur adipiscing elit.</a:t>
            </a:r>
            <a:endParaRPr/>
          </a:p>
        </p:txBody>
      </p:sp>
      <p:sp>
        <p:nvSpPr>
          <p:cNvPr id="1000" name="Google Shape;1000;p17"/>
          <p:cNvSpPr/>
          <p:nvPr/>
        </p:nvSpPr>
        <p:spPr>
          <a:xfrm>
            <a:off x="3600721" y="1294699"/>
            <a:ext cx="2945935" cy="1746335"/>
          </a:xfrm>
          <a:custGeom>
            <a:rect b="b" l="l" r="r" t="t"/>
            <a:pathLst>
              <a:path extrusionOk="0" h="21600" w="21600">
                <a:moveTo>
                  <a:pt x="21600" y="0"/>
                </a:moveTo>
                <a:cubicBezTo>
                  <a:pt x="14400" y="7200"/>
                  <a:pt x="7200" y="14400"/>
                  <a:pt x="0" y="21600"/>
                </a:cubicBezTo>
              </a:path>
            </a:pathLst>
          </a:custGeom>
          <a:noFill/>
          <a:ln cap="sq" cmpd="sng" w="50800">
            <a:solidFill>
              <a:srgbClr val="FCAE54"/>
            </a:solidFill>
            <a:prstDash val="solid"/>
            <a:miter lim="80000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01" name="Google Shape;1001;p17"/>
          <p:cNvSpPr/>
          <p:nvPr/>
        </p:nvSpPr>
        <p:spPr>
          <a:xfrm>
            <a:off x="4272884" y="3380332"/>
            <a:ext cx="3635786" cy="122211"/>
          </a:xfrm>
          <a:custGeom>
            <a:rect b="b" l="l" r="r" t="t"/>
            <a:pathLst>
              <a:path extrusionOk="0" h="21600" w="21600">
                <a:moveTo>
                  <a:pt x="21600" y="0"/>
                </a:moveTo>
                <a:cubicBezTo>
                  <a:pt x="14400" y="7200"/>
                  <a:pt x="7200" y="14400"/>
                  <a:pt x="0" y="21600"/>
                </a:cubicBezTo>
              </a:path>
            </a:pathLst>
          </a:custGeom>
          <a:noFill/>
          <a:ln cap="sq" cmpd="sng" w="50800">
            <a:solidFill>
              <a:srgbClr val="CF5A6A"/>
            </a:solidFill>
            <a:prstDash val="solid"/>
            <a:miter lim="80000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02" name="Google Shape;1002;p17"/>
          <p:cNvSpPr/>
          <p:nvPr/>
        </p:nvSpPr>
        <p:spPr>
          <a:xfrm>
            <a:off x="3856401" y="4999630"/>
            <a:ext cx="2881613" cy="649650"/>
          </a:xfrm>
          <a:custGeom>
            <a:rect b="b" l="l" r="r" t="t"/>
            <a:pathLst>
              <a:path extrusionOk="0" h="21600" w="21600">
                <a:moveTo>
                  <a:pt x="0" y="0"/>
                </a:moveTo>
                <a:cubicBezTo>
                  <a:pt x="7200" y="7200"/>
                  <a:pt x="14400" y="14400"/>
                  <a:pt x="21600" y="21600"/>
                </a:cubicBezTo>
              </a:path>
            </a:pathLst>
          </a:custGeom>
          <a:noFill/>
          <a:ln cap="sq" cmpd="sng" w="50800">
            <a:solidFill>
              <a:srgbClr val="9A566E"/>
            </a:solidFill>
            <a:prstDash val="solid"/>
            <a:miter lim="800000"/>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03" name="Google Shape;1003;p17"/>
          <p:cNvSpPr/>
          <p:nvPr/>
        </p:nvSpPr>
        <p:spPr>
          <a:xfrm>
            <a:off x="5650977" y="1112992"/>
            <a:ext cx="2657896" cy="822146"/>
          </a:xfrm>
          <a:prstGeom prst="roundRect">
            <a:avLst>
              <a:gd fmla="val 49315" name="adj"/>
            </a:avLst>
          </a:prstGeom>
          <a:solidFill>
            <a:srgbClr val="F9AB6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rgbClr val="595959"/>
              </a:solidFill>
              <a:latin typeface="Calibri"/>
              <a:ea typeface="Calibri"/>
              <a:cs typeface="Calibri"/>
              <a:sym typeface="Calibri"/>
            </a:endParaRPr>
          </a:p>
        </p:txBody>
      </p:sp>
      <p:sp>
        <p:nvSpPr>
          <p:cNvPr id="1004" name="Google Shape;1004;p17"/>
          <p:cNvSpPr/>
          <p:nvPr/>
        </p:nvSpPr>
        <p:spPr>
          <a:xfrm>
            <a:off x="5629390" y="1196007"/>
            <a:ext cx="2656487" cy="38593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None/>
            </a:pPr>
            <a:r>
              <a:rPr lang="en-US" sz="2400">
                <a:solidFill>
                  <a:schemeClr val="lt1"/>
                </a:solidFill>
                <a:latin typeface="Calibri"/>
                <a:ea typeface="Calibri"/>
                <a:cs typeface="Calibri"/>
                <a:sym typeface="Calibri"/>
              </a:rPr>
              <a:t>Text</a:t>
            </a:r>
            <a:endParaRPr/>
          </a:p>
        </p:txBody>
      </p:sp>
      <p:sp>
        <p:nvSpPr>
          <p:cNvPr id="1005" name="Google Shape;1005;p17"/>
          <p:cNvSpPr/>
          <p:nvPr/>
        </p:nvSpPr>
        <p:spPr>
          <a:xfrm>
            <a:off x="5942033" y="3013699"/>
            <a:ext cx="2657896" cy="822146"/>
          </a:xfrm>
          <a:prstGeom prst="roundRect">
            <a:avLst>
              <a:gd fmla="val 49315" name="adj"/>
            </a:avLst>
          </a:prstGeom>
          <a:solidFill>
            <a:srgbClr val="CF5A6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rgbClr val="595959"/>
              </a:solidFill>
              <a:latin typeface="Calibri"/>
              <a:ea typeface="Calibri"/>
              <a:cs typeface="Calibri"/>
              <a:sym typeface="Calibri"/>
            </a:endParaRPr>
          </a:p>
        </p:txBody>
      </p:sp>
      <p:sp>
        <p:nvSpPr>
          <p:cNvPr id="1006" name="Google Shape;1006;p17"/>
          <p:cNvSpPr/>
          <p:nvPr/>
        </p:nvSpPr>
        <p:spPr>
          <a:xfrm>
            <a:off x="5920446" y="3122442"/>
            <a:ext cx="2656487" cy="38593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None/>
            </a:pPr>
            <a:r>
              <a:rPr lang="en-US" sz="2400">
                <a:solidFill>
                  <a:schemeClr val="lt1"/>
                </a:solidFill>
                <a:latin typeface="Calibri"/>
                <a:ea typeface="Calibri"/>
                <a:cs typeface="Calibri"/>
                <a:sym typeface="Calibri"/>
              </a:rPr>
              <a:t>Text</a:t>
            </a:r>
            <a:endParaRPr/>
          </a:p>
        </p:txBody>
      </p:sp>
      <p:sp>
        <p:nvSpPr>
          <p:cNvPr id="1007" name="Google Shape;1007;p17"/>
          <p:cNvSpPr/>
          <p:nvPr/>
        </p:nvSpPr>
        <p:spPr>
          <a:xfrm>
            <a:off x="5502233" y="5174906"/>
            <a:ext cx="2656487" cy="822146"/>
          </a:xfrm>
          <a:prstGeom prst="roundRect">
            <a:avLst>
              <a:gd fmla="val 49315" name="adj"/>
            </a:avLst>
          </a:prstGeom>
          <a:solidFill>
            <a:srgbClr val="98566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rgbClr val="595959"/>
              </a:solidFill>
              <a:latin typeface="Calibri"/>
              <a:ea typeface="Calibri"/>
              <a:cs typeface="Calibri"/>
              <a:sym typeface="Calibri"/>
            </a:endParaRPr>
          </a:p>
        </p:txBody>
      </p:sp>
      <p:sp>
        <p:nvSpPr>
          <p:cNvPr id="1008" name="Google Shape;1008;p17"/>
          <p:cNvSpPr/>
          <p:nvPr/>
        </p:nvSpPr>
        <p:spPr>
          <a:xfrm>
            <a:off x="5479038" y="5283649"/>
            <a:ext cx="2658096" cy="385930"/>
          </a:xfrm>
          <a:prstGeom prst="rect">
            <a:avLst/>
          </a:prstGeom>
          <a:noFill/>
          <a:ln>
            <a:noFill/>
          </a:ln>
        </p:spPr>
        <p:txBody>
          <a:bodyPr anchorCtr="0" anchor="t" bIns="0" lIns="0" spcFirstLastPara="1" rIns="0" wrap="square" tIns="0">
            <a:noAutofit/>
          </a:bodyPr>
          <a:lstStyle/>
          <a:p>
            <a:pPr indent="0" lvl="0" marL="0" marR="0" rtl="0" algn="ctr">
              <a:lnSpc>
                <a:spcPct val="150000"/>
              </a:lnSpc>
              <a:spcBef>
                <a:spcPts val="0"/>
              </a:spcBef>
              <a:spcAft>
                <a:spcPts val="0"/>
              </a:spcAft>
              <a:buNone/>
            </a:pPr>
            <a:r>
              <a:rPr lang="en-US" sz="2400">
                <a:solidFill>
                  <a:schemeClr val="lt1"/>
                </a:solidFill>
                <a:latin typeface="Calibri"/>
                <a:ea typeface="Calibri"/>
                <a:cs typeface="Calibri"/>
                <a:sym typeface="Calibri"/>
              </a:rPr>
              <a:t>Text</a:t>
            </a:r>
            <a:endParaRPr/>
          </a:p>
        </p:txBody>
      </p:sp>
      <p:pic>
        <p:nvPicPr>
          <p:cNvPr id="1009" name="Google Shape;1009;p17"/>
          <p:cNvPicPr preferRelativeResize="0"/>
          <p:nvPr/>
        </p:nvPicPr>
        <p:blipFill rotWithShape="1">
          <a:blip r:embed="rId3">
            <a:alphaModFix/>
          </a:blip>
          <a:srcRect b="0" l="0" r="0" t="0"/>
          <a:stretch/>
        </p:blipFill>
        <p:spPr>
          <a:xfrm>
            <a:off x="1518672" y="2233194"/>
            <a:ext cx="2941712" cy="294171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sp>
        <p:nvSpPr>
          <p:cNvPr id="1014" name="Google Shape;1014;p18"/>
          <p:cNvSpPr txBox="1"/>
          <p:nvPr>
            <p:ph idx="4294967295" type="title"/>
          </p:nvPr>
        </p:nvSpPr>
        <p:spPr>
          <a:xfrm>
            <a:off x="296580" y="317293"/>
            <a:ext cx="8474075" cy="70961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E9475A"/>
              </a:buClr>
              <a:buSzPts val="4400"/>
              <a:buFont typeface="Calibri"/>
              <a:buNone/>
            </a:pPr>
            <a:r>
              <a:rPr lang="en-US">
                <a:solidFill>
                  <a:srgbClr val="E9475A"/>
                </a:solidFill>
              </a:rPr>
              <a:t>Health Care</a:t>
            </a:r>
            <a:endParaRPr/>
          </a:p>
        </p:txBody>
      </p:sp>
      <p:sp>
        <p:nvSpPr>
          <p:cNvPr id="1015" name="Google Shape;1015;p18"/>
          <p:cNvSpPr txBox="1"/>
          <p:nvPr/>
        </p:nvSpPr>
        <p:spPr>
          <a:xfrm flipH="1">
            <a:off x="1388470" y="1639278"/>
            <a:ext cx="2558345" cy="553998"/>
          </a:xfrm>
          <a:prstGeom prst="rect">
            <a:avLst/>
          </a:prstGeom>
          <a:noFill/>
          <a:ln>
            <a:noFill/>
          </a:ln>
        </p:spPr>
        <p:txBody>
          <a:bodyPr anchorCtr="0" anchor="ctr" bIns="0" lIns="0" spcFirstLastPara="1" rIns="0" wrap="square" tIns="0">
            <a:spAutoFit/>
          </a:bodyPr>
          <a:lstStyle/>
          <a:p>
            <a:pPr indent="0" lvl="0" marL="0" marR="0" rtl="0" algn="r">
              <a:spcBef>
                <a:spcPts val="0"/>
              </a:spcBef>
              <a:spcAft>
                <a:spcPts val="0"/>
              </a:spcAft>
              <a:buNone/>
            </a:pPr>
            <a:r>
              <a:rPr b="1" lang="en-US" sz="1200">
                <a:solidFill>
                  <a:srgbClr val="3F3F3F"/>
                </a:solidFill>
                <a:latin typeface="Calibri"/>
                <a:ea typeface="Calibri"/>
                <a:cs typeface="Calibri"/>
                <a:sym typeface="Calibri"/>
              </a:rPr>
              <a:t>Lorem ipsum </a:t>
            </a:r>
            <a:r>
              <a:rPr lang="en-US" sz="1200">
                <a:solidFill>
                  <a:srgbClr val="3F3F3F"/>
                </a:solidFill>
                <a:latin typeface="Calibri"/>
                <a:ea typeface="Calibri"/>
                <a:cs typeface="Calibri"/>
                <a:sym typeface="Calibri"/>
              </a:rPr>
              <a:t>dolor sit amet, consectetur adipiscing elit. Quisque posuere nunc ac mauris viverra.</a:t>
            </a:r>
            <a:endParaRPr/>
          </a:p>
        </p:txBody>
      </p:sp>
      <p:grpSp>
        <p:nvGrpSpPr>
          <p:cNvPr id="1016" name="Google Shape;1016;p18"/>
          <p:cNvGrpSpPr/>
          <p:nvPr/>
        </p:nvGrpSpPr>
        <p:grpSpPr>
          <a:xfrm>
            <a:off x="3391774" y="1486896"/>
            <a:ext cx="5381110" cy="4658409"/>
            <a:chOff x="3781739" y="1661709"/>
            <a:chExt cx="4628524" cy="4006898"/>
          </a:xfrm>
        </p:grpSpPr>
        <p:grpSp>
          <p:nvGrpSpPr>
            <p:cNvPr id="1017" name="Google Shape;1017;p18"/>
            <p:cNvGrpSpPr/>
            <p:nvPr/>
          </p:nvGrpSpPr>
          <p:grpSpPr>
            <a:xfrm>
              <a:off x="4263129" y="1711693"/>
              <a:ext cx="4147134" cy="3956914"/>
              <a:chOff x="4263129" y="1711693"/>
              <a:chExt cx="4147134" cy="3956914"/>
            </a:xfrm>
          </p:grpSpPr>
          <p:sp>
            <p:nvSpPr>
              <p:cNvPr id="1018" name="Google Shape;1018;p18"/>
              <p:cNvSpPr/>
              <p:nvPr/>
            </p:nvSpPr>
            <p:spPr>
              <a:xfrm>
                <a:off x="4291025" y="1850682"/>
                <a:ext cx="3609951" cy="3609950"/>
              </a:xfrm>
              <a:prstGeom prst="ellipse">
                <a:avLst/>
              </a:prstGeom>
              <a:no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019" name="Google Shape;1019;p18"/>
              <p:cNvSpPr/>
              <p:nvPr/>
            </p:nvSpPr>
            <p:spPr>
              <a:xfrm>
                <a:off x="7391689" y="3155871"/>
                <a:ext cx="1018574" cy="1018574"/>
              </a:xfrm>
              <a:prstGeom prst="ellipse">
                <a:avLst/>
              </a:prstGeom>
              <a:solidFill>
                <a:srgbClr val="F8B7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020" name="Google Shape;1020;p18"/>
              <p:cNvSpPr/>
              <p:nvPr/>
            </p:nvSpPr>
            <p:spPr>
              <a:xfrm>
                <a:off x="4484601" y="4650033"/>
                <a:ext cx="1018574" cy="1018574"/>
              </a:xfrm>
              <a:prstGeom prst="ellipse">
                <a:avLst/>
              </a:prstGeom>
              <a:solidFill>
                <a:srgbClr val="F8B7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021" name="Google Shape;1021;p18"/>
              <p:cNvSpPr/>
              <p:nvPr/>
            </p:nvSpPr>
            <p:spPr>
              <a:xfrm>
                <a:off x="6688828" y="4650033"/>
                <a:ext cx="1018574" cy="1018574"/>
              </a:xfrm>
              <a:prstGeom prst="ellipse">
                <a:avLst/>
              </a:prstGeom>
              <a:solidFill>
                <a:srgbClr val="EF5E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022" name="Google Shape;1022;p18"/>
              <p:cNvSpPr/>
              <p:nvPr/>
            </p:nvSpPr>
            <p:spPr>
              <a:xfrm>
                <a:off x="5954068" y="1711693"/>
                <a:ext cx="283864" cy="283864"/>
              </a:xfrm>
              <a:custGeom>
                <a:rect b="b" l="l" r="r" t="t"/>
                <a:pathLst>
                  <a:path extrusionOk="0" h="596" w="597">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23" name="Google Shape;1023;p18"/>
              <p:cNvSpPr/>
              <p:nvPr/>
            </p:nvSpPr>
            <p:spPr>
              <a:xfrm flipH="1">
                <a:off x="5954068" y="5318700"/>
                <a:ext cx="283864" cy="283864"/>
              </a:xfrm>
              <a:custGeom>
                <a:rect b="b" l="l" r="r" t="t"/>
                <a:pathLst>
                  <a:path extrusionOk="0" h="596" w="597">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24" name="Google Shape;1024;p18"/>
              <p:cNvSpPr/>
              <p:nvPr/>
            </p:nvSpPr>
            <p:spPr>
              <a:xfrm rot="4294091">
                <a:off x="7592160" y="2733984"/>
                <a:ext cx="283864" cy="283864"/>
              </a:xfrm>
              <a:custGeom>
                <a:rect b="b" l="l" r="r" t="t"/>
                <a:pathLst>
                  <a:path extrusionOk="0" h="596" w="597">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25" name="Google Shape;1025;p18"/>
              <p:cNvSpPr/>
              <p:nvPr/>
            </p:nvSpPr>
            <p:spPr>
              <a:xfrm rot="7025758">
                <a:off x="7592160" y="4290439"/>
                <a:ext cx="283864" cy="283864"/>
              </a:xfrm>
              <a:custGeom>
                <a:rect b="b" l="l" r="r" t="t"/>
                <a:pathLst>
                  <a:path extrusionOk="0" h="596" w="597">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26" name="Google Shape;1026;p18"/>
              <p:cNvSpPr/>
              <p:nvPr/>
            </p:nvSpPr>
            <p:spPr>
              <a:xfrm rot="-6505909">
                <a:off x="4312199" y="4290439"/>
                <a:ext cx="283864" cy="283864"/>
              </a:xfrm>
              <a:custGeom>
                <a:rect b="b" l="l" r="r" t="t"/>
                <a:pathLst>
                  <a:path extrusionOk="0" h="596" w="597">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1027" name="Google Shape;1027;p18"/>
              <p:cNvSpPr/>
              <p:nvPr/>
            </p:nvSpPr>
            <p:spPr>
              <a:xfrm rot="-3774242">
                <a:off x="4312199" y="2733984"/>
                <a:ext cx="283864" cy="283864"/>
              </a:xfrm>
              <a:custGeom>
                <a:rect b="b" l="l" r="r" t="t"/>
                <a:pathLst>
                  <a:path extrusionOk="0" h="596" w="597">
                    <a:moveTo>
                      <a:pt x="415" y="305"/>
                    </a:moveTo>
                    <a:lnTo>
                      <a:pt x="216" y="484"/>
                    </a:lnTo>
                    <a:lnTo>
                      <a:pt x="213" y="486"/>
                    </a:lnTo>
                    <a:lnTo>
                      <a:pt x="210" y="486"/>
                    </a:lnTo>
                    <a:lnTo>
                      <a:pt x="206" y="486"/>
                    </a:lnTo>
                    <a:lnTo>
                      <a:pt x="202" y="483"/>
                    </a:lnTo>
                    <a:lnTo>
                      <a:pt x="200" y="480"/>
                    </a:lnTo>
                    <a:lnTo>
                      <a:pt x="199" y="476"/>
                    </a:lnTo>
                    <a:lnTo>
                      <a:pt x="200" y="472"/>
                    </a:lnTo>
                    <a:lnTo>
                      <a:pt x="202" y="469"/>
                    </a:lnTo>
                    <a:lnTo>
                      <a:pt x="394" y="298"/>
                    </a:lnTo>
                    <a:lnTo>
                      <a:pt x="202" y="126"/>
                    </a:lnTo>
                    <a:lnTo>
                      <a:pt x="200" y="123"/>
                    </a:lnTo>
                    <a:lnTo>
                      <a:pt x="199" y="120"/>
                    </a:lnTo>
                    <a:lnTo>
                      <a:pt x="200" y="116"/>
                    </a:lnTo>
                    <a:lnTo>
                      <a:pt x="202" y="112"/>
                    </a:lnTo>
                    <a:lnTo>
                      <a:pt x="206" y="110"/>
                    </a:lnTo>
                    <a:lnTo>
                      <a:pt x="209" y="109"/>
                    </a:lnTo>
                    <a:lnTo>
                      <a:pt x="213" y="109"/>
                    </a:lnTo>
                    <a:lnTo>
                      <a:pt x="216" y="111"/>
                    </a:lnTo>
                    <a:lnTo>
                      <a:pt x="415" y="291"/>
                    </a:lnTo>
                    <a:lnTo>
                      <a:pt x="417" y="294"/>
                    </a:lnTo>
                    <a:lnTo>
                      <a:pt x="418" y="298"/>
                    </a:lnTo>
                    <a:lnTo>
                      <a:pt x="417" y="301"/>
                    </a:lnTo>
                    <a:lnTo>
                      <a:pt x="415" y="305"/>
                    </a:lnTo>
                    <a:close/>
                    <a:moveTo>
                      <a:pt x="299" y="0"/>
                    </a:moveTo>
                    <a:lnTo>
                      <a:pt x="283" y="0"/>
                    </a:lnTo>
                    <a:lnTo>
                      <a:pt x="268" y="1"/>
                    </a:lnTo>
                    <a:lnTo>
                      <a:pt x="253" y="3"/>
                    </a:lnTo>
                    <a:lnTo>
                      <a:pt x="239" y="6"/>
                    </a:lnTo>
                    <a:lnTo>
                      <a:pt x="224" y="9"/>
                    </a:lnTo>
                    <a:lnTo>
                      <a:pt x="210" y="13"/>
                    </a:lnTo>
                    <a:lnTo>
                      <a:pt x="197" y="18"/>
                    </a:lnTo>
                    <a:lnTo>
                      <a:pt x="183" y="24"/>
                    </a:lnTo>
                    <a:lnTo>
                      <a:pt x="170" y="29"/>
                    </a:lnTo>
                    <a:lnTo>
                      <a:pt x="157" y="36"/>
                    </a:lnTo>
                    <a:lnTo>
                      <a:pt x="144" y="43"/>
                    </a:lnTo>
                    <a:lnTo>
                      <a:pt x="132" y="51"/>
                    </a:lnTo>
                    <a:lnTo>
                      <a:pt x="120" y="60"/>
                    </a:lnTo>
                    <a:lnTo>
                      <a:pt x="110" y="68"/>
                    </a:lnTo>
                    <a:lnTo>
                      <a:pt x="99" y="78"/>
                    </a:lnTo>
                    <a:lnTo>
                      <a:pt x="88" y="88"/>
                    </a:lnTo>
                    <a:lnTo>
                      <a:pt x="78" y="97"/>
                    </a:lnTo>
                    <a:lnTo>
                      <a:pt x="70" y="108"/>
                    </a:lnTo>
                    <a:lnTo>
                      <a:pt x="60" y="120"/>
                    </a:lnTo>
                    <a:lnTo>
                      <a:pt x="52" y="132"/>
                    </a:lnTo>
                    <a:lnTo>
                      <a:pt x="44" y="144"/>
                    </a:lnTo>
                    <a:lnTo>
                      <a:pt x="37" y="156"/>
                    </a:lnTo>
                    <a:lnTo>
                      <a:pt x="31" y="169"/>
                    </a:lnTo>
                    <a:lnTo>
                      <a:pt x="24" y="182"/>
                    </a:lnTo>
                    <a:lnTo>
                      <a:pt x="19" y="196"/>
                    </a:lnTo>
                    <a:lnTo>
                      <a:pt x="15" y="210"/>
                    </a:lnTo>
                    <a:lnTo>
                      <a:pt x="10" y="224"/>
                    </a:lnTo>
                    <a:lnTo>
                      <a:pt x="7" y="238"/>
                    </a:lnTo>
                    <a:lnTo>
                      <a:pt x="5" y="253"/>
                    </a:lnTo>
                    <a:lnTo>
                      <a:pt x="3" y="267"/>
                    </a:lnTo>
                    <a:lnTo>
                      <a:pt x="2" y="282"/>
                    </a:lnTo>
                    <a:lnTo>
                      <a:pt x="0" y="298"/>
                    </a:lnTo>
                    <a:lnTo>
                      <a:pt x="2" y="313"/>
                    </a:lnTo>
                    <a:lnTo>
                      <a:pt x="3" y="328"/>
                    </a:lnTo>
                    <a:lnTo>
                      <a:pt x="5" y="344"/>
                    </a:lnTo>
                    <a:lnTo>
                      <a:pt x="7" y="358"/>
                    </a:lnTo>
                    <a:lnTo>
                      <a:pt x="10" y="373"/>
                    </a:lnTo>
                    <a:lnTo>
                      <a:pt x="15" y="387"/>
                    </a:lnTo>
                    <a:lnTo>
                      <a:pt x="19" y="400"/>
                    </a:lnTo>
                    <a:lnTo>
                      <a:pt x="24" y="414"/>
                    </a:lnTo>
                    <a:lnTo>
                      <a:pt x="31" y="427"/>
                    </a:lnTo>
                    <a:lnTo>
                      <a:pt x="37" y="440"/>
                    </a:lnTo>
                    <a:lnTo>
                      <a:pt x="44" y="453"/>
                    </a:lnTo>
                    <a:lnTo>
                      <a:pt x="52" y="465"/>
                    </a:lnTo>
                    <a:lnTo>
                      <a:pt x="60" y="476"/>
                    </a:lnTo>
                    <a:lnTo>
                      <a:pt x="69" y="487"/>
                    </a:lnTo>
                    <a:lnTo>
                      <a:pt x="78" y="498"/>
                    </a:lnTo>
                    <a:lnTo>
                      <a:pt x="88" y="509"/>
                    </a:lnTo>
                    <a:lnTo>
                      <a:pt x="99" y="519"/>
                    </a:lnTo>
                    <a:lnTo>
                      <a:pt x="110" y="527"/>
                    </a:lnTo>
                    <a:lnTo>
                      <a:pt x="120" y="537"/>
                    </a:lnTo>
                    <a:lnTo>
                      <a:pt x="132" y="544"/>
                    </a:lnTo>
                    <a:lnTo>
                      <a:pt x="144" y="553"/>
                    </a:lnTo>
                    <a:lnTo>
                      <a:pt x="157" y="560"/>
                    </a:lnTo>
                    <a:lnTo>
                      <a:pt x="170" y="566"/>
                    </a:lnTo>
                    <a:lnTo>
                      <a:pt x="183" y="573"/>
                    </a:lnTo>
                    <a:lnTo>
                      <a:pt x="197" y="578"/>
                    </a:lnTo>
                    <a:lnTo>
                      <a:pt x="210" y="582"/>
                    </a:lnTo>
                    <a:lnTo>
                      <a:pt x="224" y="587"/>
                    </a:lnTo>
                    <a:lnTo>
                      <a:pt x="239" y="590"/>
                    </a:lnTo>
                    <a:lnTo>
                      <a:pt x="253" y="592"/>
                    </a:lnTo>
                    <a:lnTo>
                      <a:pt x="268" y="594"/>
                    </a:lnTo>
                    <a:lnTo>
                      <a:pt x="283" y="595"/>
                    </a:lnTo>
                    <a:lnTo>
                      <a:pt x="299" y="596"/>
                    </a:lnTo>
                    <a:lnTo>
                      <a:pt x="314" y="595"/>
                    </a:lnTo>
                    <a:lnTo>
                      <a:pt x="329" y="594"/>
                    </a:lnTo>
                    <a:lnTo>
                      <a:pt x="344" y="592"/>
                    </a:lnTo>
                    <a:lnTo>
                      <a:pt x="359" y="590"/>
                    </a:lnTo>
                    <a:lnTo>
                      <a:pt x="373" y="587"/>
                    </a:lnTo>
                    <a:lnTo>
                      <a:pt x="387" y="582"/>
                    </a:lnTo>
                    <a:lnTo>
                      <a:pt x="401" y="578"/>
                    </a:lnTo>
                    <a:lnTo>
                      <a:pt x="415" y="573"/>
                    </a:lnTo>
                    <a:lnTo>
                      <a:pt x="428" y="566"/>
                    </a:lnTo>
                    <a:lnTo>
                      <a:pt x="441" y="560"/>
                    </a:lnTo>
                    <a:lnTo>
                      <a:pt x="453" y="553"/>
                    </a:lnTo>
                    <a:lnTo>
                      <a:pt x="465" y="544"/>
                    </a:lnTo>
                    <a:lnTo>
                      <a:pt x="477" y="537"/>
                    </a:lnTo>
                    <a:lnTo>
                      <a:pt x="489" y="527"/>
                    </a:lnTo>
                    <a:lnTo>
                      <a:pt x="499" y="519"/>
                    </a:lnTo>
                    <a:lnTo>
                      <a:pt x="509" y="509"/>
                    </a:lnTo>
                    <a:lnTo>
                      <a:pt x="519" y="498"/>
                    </a:lnTo>
                    <a:lnTo>
                      <a:pt x="529" y="487"/>
                    </a:lnTo>
                    <a:lnTo>
                      <a:pt x="537" y="476"/>
                    </a:lnTo>
                    <a:lnTo>
                      <a:pt x="546" y="465"/>
                    </a:lnTo>
                    <a:lnTo>
                      <a:pt x="553" y="453"/>
                    </a:lnTo>
                    <a:lnTo>
                      <a:pt x="561" y="440"/>
                    </a:lnTo>
                    <a:lnTo>
                      <a:pt x="567" y="427"/>
                    </a:lnTo>
                    <a:lnTo>
                      <a:pt x="573" y="414"/>
                    </a:lnTo>
                    <a:lnTo>
                      <a:pt x="578" y="400"/>
                    </a:lnTo>
                    <a:lnTo>
                      <a:pt x="584" y="387"/>
                    </a:lnTo>
                    <a:lnTo>
                      <a:pt x="587" y="373"/>
                    </a:lnTo>
                    <a:lnTo>
                      <a:pt x="591" y="358"/>
                    </a:lnTo>
                    <a:lnTo>
                      <a:pt x="593" y="344"/>
                    </a:lnTo>
                    <a:lnTo>
                      <a:pt x="596" y="328"/>
                    </a:lnTo>
                    <a:lnTo>
                      <a:pt x="597" y="313"/>
                    </a:lnTo>
                    <a:lnTo>
                      <a:pt x="597" y="298"/>
                    </a:lnTo>
                    <a:lnTo>
                      <a:pt x="597" y="282"/>
                    </a:lnTo>
                    <a:lnTo>
                      <a:pt x="596" y="267"/>
                    </a:lnTo>
                    <a:lnTo>
                      <a:pt x="593" y="253"/>
                    </a:lnTo>
                    <a:lnTo>
                      <a:pt x="591" y="238"/>
                    </a:lnTo>
                    <a:lnTo>
                      <a:pt x="587" y="224"/>
                    </a:lnTo>
                    <a:lnTo>
                      <a:pt x="584" y="210"/>
                    </a:lnTo>
                    <a:lnTo>
                      <a:pt x="578" y="196"/>
                    </a:lnTo>
                    <a:lnTo>
                      <a:pt x="573" y="182"/>
                    </a:lnTo>
                    <a:lnTo>
                      <a:pt x="567" y="169"/>
                    </a:lnTo>
                    <a:lnTo>
                      <a:pt x="561" y="156"/>
                    </a:lnTo>
                    <a:lnTo>
                      <a:pt x="553" y="144"/>
                    </a:lnTo>
                    <a:lnTo>
                      <a:pt x="546" y="132"/>
                    </a:lnTo>
                    <a:lnTo>
                      <a:pt x="537" y="120"/>
                    </a:lnTo>
                    <a:lnTo>
                      <a:pt x="529" y="108"/>
                    </a:lnTo>
                    <a:lnTo>
                      <a:pt x="519" y="97"/>
                    </a:lnTo>
                    <a:lnTo>
                      <a:pt x="509" y="88"/>
                    </a:lnTo>
                    <a:lnTo>
                      <a:pt x="499" y="78"/>
                    </a:lnTo>
                    <a:lnTo>
                      <a:pt x="489" y="68"/>
                    </a:lnTo>
                    <a:lnTo>
                      <a:pt x="477" y="60"/>
                    </a:lnTo>
                    <a:lnTo>
                      <a:pt x="465" y="51"/>
                    </a:lnTo>
                    <a:lnTo>
                      <a:pt x="453" y="43"/>
                    </a:lnTo>
                    <a:lnTo>
                      <a:pt x="441" y="36"/>
                    </a:lnTo>
                    <a:lnTo>
                      <a:pt x="428" y="29"/>
                    </a:lnTo>
                    <a:lnTo>
                      <a:pt x="415" y="24"/>
                    </a:lnTo>
                    <a:lnTo>
                      <a:pt x="401" y="18"/>
                    </a:lnTo>
                    <a:lnTo>
                      <a:pt x="387" y="13"/>
                    </a:lnTo>
                    <a:lnTo>
                      <a:pt x="373" y="9"/>
                    </a:lnTo>
                    <a:lnTo>
                      <a:pt x="359" y="6"/>
                    </a:lnTo>
                    <a:lnTo>
                      <a:pt x="344" y="3"/>
                    </a:lnTo>
                    <a:lnTo>
                      <a:pt x="329" y="1"/>
                    </a:lnTo>
                    <a:lnTo>
                      <a:pt x="314" y="0"/>
                    </a:lnTo>
                    <a:lnTo>
                      <a:pt x="299" y="0"/>
                    </a:lnTo>
                    <a:close/>
                  </a:path>
                </a:pathLst>
              </a:custGeom>
              <a:solidFill>
                <a:srgbClr val="C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grpSp>
        <p:sp>
          <p:nvSpPr>
            <p:cNvPr id="1028" name="Google Shape;1028;p18"/>
            <p:cNvSpPr/>
            <p:nvPr/>
          </p:nvSpPr>
          <p:spPr>
            <a:xfrm>
              <a:off x="3781739" y="3155871"/>
              <a:ext cx="1018574" cy="1018574"/>
            </a:xfrm>
            <a:prstGeom prst="ellipse">
              <a:avLst/>
            </a:prstGeom>
            <a:solidFill>
              <a:srgbClr val="EF5E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029" name="Google Shape;1029;p18"/>
            <p:cNvSpPr/>
            <p:nvPr/>
          </p:nvSpPr>
          <p:spPr>
            <a:xfrm>
              <a:off x="4484601" y="1661709"/>
              <a:ext cx="1018574" cy="1018574"/>
            </a:xfrm>
            <a:prstGeom prst="ellipse">
              <a:avLst/>
            </a:prstGeom>
            <a:solidFill>
              <a:srgbClr val="F8B78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030" name="Google Shape;1030;p18"/>
            <p:cNvSpPr/>
            <p:nvPr/>
          </p:nvSpPr>
          <p:spPr>
            <a:xfrm>
              <a:off x="6688828" y="1661709"/>
              <a:ext cx="1018574" cy="1018574"/>
            </a:xfrm>
            <a:prstGeom prst="ellipse">
              <a:avLst/>
            </a:prstGeom>
            <a:solidFill>
              <a:srgbClr val="EF5E4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grpSp>
      <p:sp>
        <p:nvSpPr>
          <p:cNvPr id="1031" name="Google Shape;1031;p18"/>
          <p:cNvSpPr txBox="1"/>
          <p:nvPr/>
        </p:nvSpPr>
        <p:spPr>
          <a:xfrm flipH="1">
            <a:off x="639826" y="3528055"/>
            <a:ext cx="2558345" cy="553998"/>
          </a:xfrm>
          <a:prstGeom prst="rect">
            <a:avLst/>
          </a:prstGeom>
          <a:noFill/>
          <a:ln>
            <a:noFill/>
          </a:ln>
        </p:spPr>
        <p:txBody>
          <a:bodyPr anchorCtr="0" anchor="ctr" bIns="0" lIns="0" spcFirstLastPara="1" rIns="0" wrap="square" tIns="0">
            <a:spAutoFit/>
          </a:bodyPr>
          <a:lstStyle/>
          <a:p>
            <a:pPr indent="0" lvl="0" marL="0" marR="0" rtl="0" algn="r">
              <a:spcBef>
                <a:spcPts val="0"/>
              </a:spcBef>
              <a:spcAft>
                <a:spcPts val="0"/>
              </a:spcAft>
              <a:buNone/>
            </a:pPr>
            <a:r>
              <a:rPr b="1" lang="en-US" sz="1200">
                <a:solidFill>
                  <a:srgbClr val="3F3F3F"/>
                </a:solidFill>
                <a:latin typeface="Calibri"/>
                <a:ea typeface="Calibri"/>
                <a:cs typeface="Calibri"/>
                <a:sym typeface="Calibri"/>
              </a:rPr>
              <a:t>Lorem ipsum </a:t>
            </a:r>
            <a:r>
              <a:rPr lang="en-US" sz="1200">
                <a:solidFill>
                  <a:srgbClr val="3F3F3F"/>
                </a:solidFill>
                <a:latin typeface="Calibri"/>
                <a:ea typeface="Calibri"/>
                <a:cs typeface="Calibri"/>
                <a:sym typeface="Calibri"/>
              </a:rPr>
              <a:t>dolor sit amet, consectetur adipiscing elit. Quisque posuere nunc ac mauris viverra.</a:t>
            </a:r>
            <a:endParaRPr/>
          </a:p>
        </p:txBody>
      </p:sp>
      <p:sp>
        <p:nvSpPr>
          <p:cNvPr id="1032" name="Google Shape;1032;p18"/>
          <p:cNvSpPr txBox="1"/>
          <p:nvPr/>
        </p:nvSpPr>
        <p:spPr>
          <a:xfrm flipH="1">
            <a:off x="1478161" y="5276210"/>
            <a:ext cx="2558345" cy="553998"/>
          </a:xfrm>
          <a:prstGeom prst="rect">
            <a:avLst/>
          </a:prstGeom>
          <a:noFill/>
          <a:ln>
            <a:noFill/>
          </a:ln>
        </p:spPr>
        <p:txBody>
          <a:bodyPr anchorCtr="0" anchor="ctr" bIns="0" lIns="0" spcFirstLastPara="1" rIns="0" wrap="square" tIns="0">
            <a:spAutoFit/>
          </a:bodyPr>
          <a:lstStyle/>
          <a:p>
            <a:pPr indent="0" lvl="0" marL="0" marR="0" rtl="0" algn="r">
              <a:spcBef>
                <a:spcPts val="0"/>
              </a:spcBef>
              <a:spcAft>
                <a:spcPts val="0"/>
              </a:spcAft>
              <a:buNone/>
            </a:pPr>
            <a:r>
              <a:rPr b="1" lang="en-US" sz="1200">
                <a:solidFill>
                  <a:srgbClr val="3F3F3F"/>
                </a:solidFill>
                <a:latin typeface="Calibri"/>
                <a:ea typeface="Calibri"/>
                <a:cs typeface="Calibri"/>
                <a:sym typeface="Calibri"/>
              </a:rPr>
              <a:t>Lorem ipsum </a:t>
            </a:r>
            <a:r>
              <a:rPr lang="en-US" sz="1200">
                <a:solidFill>
                  <a:srgbClr val="3F3F3F"/>
                </a:solidFill>
                <a:latin typeface="Calibri"/>
                <a:ea typeface="Calibri"/>
                <a:cs typeface="Calibri"/>
                <a:sym typeface="Calibri"/>
              </a:rPr>
              <a:t>dolor sit amet, consectetur adipiscing elit. Quisque posuere nunc ac mauris viverra.</a:t>
            </a:r>
            <a:endParaRPr/>
          </a:p>
        </p:txBody>
      </p:sp>
      <p:sp>
        <p:nvSpPr>
          <p:cNvPr id="1033" name="Google Shape;1033;p18"/>
          <p:cNvSpPr txBox="1"/>
          <p:nvPr/>
        </p:nvSpPr>
        <p:spPr>
          <a:xfrm flipH="1">
            <a:off x="8113098" y="5271482"/>
            <a:ext cx="2558345" cy="553998"/>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Lorem ipsum </a:t>
            </a:r>
            <a:r>
              <a:rPr lang="en-US" sz="1200">
                <a:solidFill>
                  <a:srgbClr val="3F3F3F"/>
                </a:solidFill>
                <a:latin typeface="Calibri"/>
                <a:ea typeface="Calibri"/>
                <a:cs typeface="Calibri"/>
                <a:sym typeface="Calibri"/>
              </a:rPr>
              <a:t>dolor sit amet, consectetur adipiscing elit. Quisque posuere nunc ac mauris viverra.</a:t>
            </a:r>
            <a:endParaRPr/>
          </a:p>
        </p:txBody>
      </p:sp>
      <p:sp>
        <p:nvSpPr>
          <p:cNvPr id="1034" name="Google Shape;1034;p18"/>
          <p:cNvSpPr txBox="1"/>
          <p:nvPr/>
        </p:nvSpPr>
        <p:spPr>
          <a:xfrm flipH="1">
            <a:off x="8870532" y="3528055"/>
            <a:ext cx="2558345" cy="553998"/>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Lorem ipsum </a:t>
            </a:r>
            <a:r>
              <a:rPr lang="en-US" sz="1200">
                <a:solidFill>
                  <a:srgbClr val="3F3F3F"/>
                </a:solidFill>
                <a:latin typeface="Calibri"/>
                <a:ea typeface="Calibri"/>
                <a:cs typeface="Calibri"/>
                <a:sym typeface="Calibri"/>
              </a:rPr>
              <a:t>dolor sit amet, consectetur adipiscing elit. Quisque posuere nunc ac mauris viverra.</a:t>
            </a:r>
            <a:endParaRPr/>
          </a:p>
        </p:txBody>
      </p:sp>
      <p:sp>
        <p:nvSpPr>
          <p:cNvPr id="1035" name="Google Shape;1035;p18"/>
          <p:cNvSpPr txBox="1"/>
          <p:nvPr/>
        </p:nvSpPr>
        <p:spPr>
          <a:xfrm flipH="1">
            <a:off x="8154868" y="1635108"/>
            <a:ext cx="2558345" cy="553998"/>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Lorem ipsum </a:t>
            </a:r>
            <a:r>
              <a:rPr lang="en-US" sz="1200">
                <a:solidFill>
                  <a:srgbClr val="3F3F3F"/>
                </a:solidFill>
                <a:latin typeface="Calibri"/>
                <a:ea typeface="Calibri"/>
                <a:cs typeface="Calibri"/>
                <a:sym typeface="Calibri"/>
              </a:rPr>
              <a:t>dolor sit amet, consectetur adipiscing elit. Quisque posuere nunc ac mauris viverra.</a:t>
            </a:r>
            <a:endParaRPr/>
          </a:p>
        </p:txBody>
      </p:sp>
      <p:sp>
        <p:nvSpPr>
          <p:cNvPr id="1036" name="Google Shape;1036;p18"/>
          <p:cNvSpPr txBox="1"/>
          <p:nvPr/>
        </p:nvSpPr>
        <p:spPr>
          <a:xfrm>
            <a:off x="4496072" y="1782752"/>
            <a:ext cx="766964" cy="7096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Calibri"/>
              <a:buNone/>
            </a:pPr>
            <a:r>
              <a:rPr lang="en-US" sz="4400">
                <a:solidFill>
                  <a:schemeClr val="lt1"/>
                </a:solidFill>
                <a:latin typeface="Calibri"/>
                <a:ea typeface="Calibri"/>
                <a:cs typeface="Calibri"/>
                <a:sym typeface="Calibri"/>
              </a:rPr>
              <a:t>1</a:t>
            </a:r>
            <a:endParaRPr/>
          </a:p>
        </p:txBody>
      </p:sp>
      <p:sp>
        <p:nvSpPr>
          <p:cNvPr id="1037" name="Google Shape;1037;p18"/>
          <p:cNvSpPr txBox="1"/>
          <p:nvPr/>
        </p:nvSpPr>
        <p:spPr>
          <a:xfrm>
            <a:off x="7107601" y="1787771"/>
            <a:ext cx="766964" cy="7096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Calibri"/>
              <a:buNone/>
            </a:pPr>
            <a:r>
              <a:rPr lang="en-US" sz="4400">
                <a:solidFill>
                  <a:schemeClr val="lt1"/>
                </a:solidFill>
                <a:latin typeface="Calibri"/>
                <a:ea typeface="Calibri"/>
                <a:cs typeface="Calibri"/>
                <a:sym typeface="Calibri"/>
              </a:rPr>
              <a:t>2</a:t>
            </a:r>
            <a:endParaRPr sz="4400">
              <a:solidFill>
                <a:schemeClr val="lt1"/>
              </a:solidFill>
              <a:latin typeface="Calibri"/>
              <a:ea typeface="Calibri"/>
              <a:cs typeface="Calibri"/>
              <a:sym typeface="Calibri"/>
            </a:endParaRPr>
          </a:p>
        </p:txBody>
      </p:sp>
      <p:sp>
        <p:nvSpPr>
          <p:cNvPr id="1038" name="Google Shape;1038;p18"/>
          <p:cNvSpPr txBox="1"/>
          <p:nvPr/>
        </p:nvSpPr>
        <p:spPr>
          <a:xfrm>
            <a:off x="7917545" y="3499931"/>
            <a:ext cx="766964" cy="7096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Calibri"/>
              <a:buNone/>
            </a:pPr>
            <a:r>
              <a:rPr lang="en-US" sz="4400">
                <a:solidFill>
                  <a:schemeClr val="lt1"/>
                </a:solidFill>
                <a:latin typeface="Calibri"/>
                <a:ea typeface="Calibri"/>
                <a:cs typeface="Calibri"/>
                <a:sym typeface="Calibri"/>
              </a:rPr>
              <a:t>3</a:t>
            </a:r>
            <a:endParaRPr sz="4400">
              <a:solidFill>
                <a:schemeClr val="lt1"/>
              </a:solidFill>
              <a:latin typeface="Calibri"/>
              <a:ea typeface="Calibri"/>
              <a:cs typeface="Calibri"/>
              <a:sym typeface="Calibri"/>
            </a:endParaRPr>
          </a:p>
        </p:txBody>
      </p:sp>
      <p:sp>
        <p:nvSpPr>
          <p:cNvPr id="1039" name="Google Shape;1039;p18"/>
          <p:cNvSpPr txBox="1"/>
          <p:nvPr/>
        </p:nvSpPr>
        <p:spPr>
          <a:xfrm>
            <a:off x="7112497" y="5224896"/>
            <a:ext cx="766964" cy="7096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Calibri"/>
              <a:buNone/>
            </a:pPr>
            <a:r>
              <a:rPr lang="en-US" sz="4400">
                <a:solidFill>
                  <a:schemeClr val="lt1"/>
                </a:solidFill>
                <a:latin typeface="Calibri"/>
                <a:ea typeface="Calibri"/>
                <a:cs typeface="Calibri"/>
                <a:sym typeface="Calibri"/>
              </a:rPr>
              <a:t>4</a:t>
            </a:r>
            <a:endParaRPr sz="4400">
              <a:solidFill>
                <a:schemeClr val="lt1"/>
              </a:solidFill>
              <a:latin typeface="Calibri"/>
              <a:ea typeface="Calibri"/>
              <a:cs typeface="Calibri"/>
              <a:sym typeface="Calibri"/>
            </a:endParaRPr>
          </a:p>
        </p:txBody>
      </p:sp>
      <p:sp>
        <p:nvSpPr>
          <p:cNvPr id="1040" name="Google Shape;1040;p18"/>
          <p:cNvSpPr txBox="1"/>
          <p:nvPr/>
        </p:nvSpPr>
        <p:spPr>
          <a:xfrm>
            <a:off x="4494526" y="5248788"/>
            <a:ext cx="766964" cy="7096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Calibri"/>
              <a:buNone/>
            </a:pPr>
            <a:r>
              <a:rPr lang="en-US" sz="4400">
                <a:solidFill>
                  <a:schemeClr val="lt1"/>
                </a:solidFill>
                <a:latin typeface="Calibri"/>
                <a:ea typeface="Calibri"/>
                <a:cs typeface="Calibri"/>
                <a:sym typeface="Calibri"/>
              </a:rPr>
              <a:t>5</a:t>
            </a:r>
            <a:endParaRPr sz="4400">
              <a:solidFill>
                <a:schemeClr val="lt1"/>
              </a:solidFill>
              <a:latin typeface="Calibri"/>
              <a:ea typeface="Calibri"/>
              <a:cs typeface="Calibri"/>
              <a:sym typeface="Calibri"/>
            </a:endParaRPr>
          </a:p>
        </p:txBody>
      </p:sp>
      <p:sp>
        <p:nvSpPr>
          <p:cNvPr id="1041" name="Google Shape;1041;p18"/>
          <p:cNvSpPr txBox="1"/>
          <p:nvPr/>
        </p:nvSpPr>
        <p:spPr>
          <a:xfrm>
            <a:off x="3711539" y="3499931"/>
            <a:ext cx="766964" cy="70961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Calibri"/>
              <a:buNone/>
            </a:pPr>
            <a:r>
              <a:rPr lang="en-US" sz="4400">
                <a:solidFill>
                  <a:schemeClr val="lt1"/>
                </a:solidFill>
                <a:latin typeface="Calibri"/>
                <a:ea typeface="Calibri"/>
                <a:cs typeface="Calibri"/>
                <a:sym typeface="Calibri"/>
              </a:rPr>
              <a:t>6</a:t>
            </a:r>
            <a:endParaRPr sz="4400">
              <a:solidFill>
                <a:schemeClr val="lt1"/>
              </a:solidFill>
              <a:latin typeface="Calibri"/>
              <a:ea typeface="Calibri"/>
              <a:cs typeface="Calibri"/>
              <a:sym typeface="Calibri"/>
            </a:endParaRPr>
          </a:p>
        </p:txBody>
      </p:sp>
      <p:pic>
        <p:nvPicPr>
          <p:cNvPr id="1042" name="Google Shape;1042;p18"/>
          <p:cNvPicPr preferRelativeResize="0"/>
          <p:nvPr/>
        </p:nvPicPr>
        <p:blipFill rotWithShape="1">
          <a:blip r:embed="rId3">
            <a:alphaModFix/>
          </a:blip>
          <a:srcRect b="0" l="0" r="0" t="0"/>
          <a:stretch/>
        </p:blipFill>
        <p:spPr>
          <a:xfrm>
            <a:off x="4697320" y="3301090"/>
            <a:ext cx="2770018" cy="777882"/>
          </a:xfrm>
          <a:prstGeom prst="rect">
            <a:avLst/>
          </a:prstGeom>
          <a:noFill/>
          <a:ln>
            <a:noFill/>
          </a:ln>
        </p:spPr>
      </p:pic>
      <p:pic>
        <p:nvPicPr>
          <p:cNvPr id="1043" name="Google Shape;1043;p18"/>
          <p:cNvPicPr preferRelativeResize="0"/>
          <p:nvPr/>
        </p:nvPicPr>
        <p:blipFill rotWithShape="1">
          <a:blip r:embed="rId3">
            <a:alphaModFix/>
          </a:blip>
          <a:srcRect b="0" l="0" r="0" t="0"/>
          <a:stretch/>
        </p:blipFill>
        <p:spPr>
          <a:xfrm>
            <a:off x="4769568" y="2588195"/>
            <a:ext cx="2770018" cy="777882"/>
          </a:xfrm>
          <a:prstGeom prst="rect">
            <a:avLst/>
          </a:prstGeom>
          <a:noFill/>
          <a:ln>
            <a:noFill/>
          </a:ln>
        </p:spPr>
      </p:pic>
      <p:pic>
        <p:nvPicPr>
          <p:cNvPr id="1044" name="Google Shape;1044;p18"/>
          <p:cNvPicPr preferRelativeResize="0"/>
          <p:nvPr/>
        </p:nvPicPr>
        <p:blipFill rotWithShape="1">
          <a:blip r:embed="rId3">
            <a:alphaModFix/>
          </a:blip>
          <a:srcRect b="0" l="0" r="0" t="0"/>
          <a:stretch/>
        </p:blipFill>
        <p:spPr>
          <a:xfrm>
            <a:off x="4716411" y="3986877"/>
            <a:ext cx="2770018" cy="77788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8" name="Shape 1048"/>
        <p:cNvGrpSpPr/>
        <p:nvPr/>
      </p:nvGrpSpPr>
      <p:grpSpPr>
        <a:xfrm>
          <a:off x="0" y="0"/>
          <a:ext cx="0" cy="0"/>
          <a:chOff x="0" y="0"/>
          <a:chExt cx="0" cy="0"/>
        </a:xfrm>
      </p:grpSpPr>
      <p:sp>
        <p:nvSpPr>
          <p:cNvPr id="1049" name="Google Shape;1049;p19"/>
          <p:cNvSpPr/>
          <p:nvPr/>
        </p:nvSpPr>
        <p:spPr>
          <a:xfrm>
            <a:off x="6185453" y="2017168"/>
            <a:ext cx="5141817" cy="928423"/>
          </a:xfrm>
          <a:prstGeom prst="roundRect">
            <a:avLst>
              <a:gd fmla="val 8880"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050" name="Google Shape;1050;p19"/>
          <p:cNvSpPr/>
          <p:nvPr/>
        </p:nvSpPr>
        <p:spPr>
          <a:xfrm>
            <a:off x="6187433" y="3105466"/>
            <a:ext cx="5141817" cy="928423"/>
          </a:xfrm>
          <a:prstGeom prst="roundRect">
            <a:avLst>
              <a:gd fmla="val 8880" name="adj"/>
            </a:avLst>
          </a:prstGeom>
          <a:solidFill>
            <a:srgbClr val="F0BAC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051" name="Google Shape;1051;p19"/>
          <p:cNvSpPr/>
          <p:nvPr/>
        </p:nvSpPr>
        <p:spPr>
          <a:xfrm>
            <a:off x="6189413" y="4193764"/>
            <a:ext cx="5141817" cy="928423"/>
          </a:xfrm>
          <a:prstGeom prst="roundRect">
            <a:avLst>
              <a:gd fmla="val 8880" name="adj"/>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052" name="Google Shape;1052;p19"/>
          <p:cNvSpPr/>
          <p:nvPr/>
        </p:nvSpPr>
        <p:spPr>
          <a:xfrm>
            <a:off x="6191393" y="5282063"/>
            <a:ext cx="5141817" cy="928423"/>
          </a:xfrm>
          <a:prstGeom prst="roundRect">
            <a:avLst>
              <a:gd fmla="val 8880" name="adj"/>
            </a:avLst>
          </a:prstGeom>
          <a:solidFill>
            <a:srgbClr val="F0BAC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nvGrpSpPr>
          <p:cNvPr id="1053" name="Google Shape;1053;p19"/>
          <p:cNvGrpSpPr/>
          <p:nvPr/>
        </p:nvGrpSpPr>
        <p:grpSpPr>
          <a:xfrm>
            <a:off x="6542890" y="2139636"/>
            <a:ext cx="4438822" cy="677512"/>
            <a:chOff x="6417575" y="2011203"/>
            <a:chExt cx="2952329" cy="648846"/>
          </a:xfrm>
        </p:grpSpPr>
        <p:sp>
          <p:nvSpPr>
            <p:cNvPr id="1054" name="Google Shape;1054;p19"/>
            <p:cNvSpPr txBox="1"/>
            <p:nvPr/>
          </p:nvSpPr>
          <p:spPr>
            <a:xfrm>
              <a:off x="6417576" y="2217917"/>
              <a:ext cx="2952328" cy="4421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1055" name="Google Shape;1055;p19"/>
            <p:cNvSpPr txBox="1"/>
            <p:nvPr/>
          </p:nvSpPr>
          <p:spPr>
            <a:xfrm>
              <a:off x="6417575" y="2011203"/>
              <a:ext cx="2952328" cy="2947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Add Contents Title</a:t>
              </a:r>
              <a:endParaRPr b="1" sz="1400">
                <a:solidFill>
                  <a:schemeClr val="lt1"/>
                </a:solidFill>
                <a:latin typeface="Calibri"/>
                <a:ea typeface="Calibri"/>
                <a:cs typeface="Calibri"/>
                <a:sym typeface="Calibri"/>
              </a:endParaRPr>
            </a:p>
          </p:txBody>
        </p:sp>
      </p:grpSp>
      <p:grpSp>
        <p:nvGrpSpPr>
          <p:cNvPr id="1056" name="Google Shape;1056;p19"/>
          <p:cNvGrpSpPr/>
          <p:nvPr/>
        </p:nvGrpSpPr>
        <p:grpSpPr>
          <a:xfrm>
            <a:off x="6542890" y="3230647"/>
            <a:ext cx="4438822" cy="677512"/>
            <a:chOff x="6417575" y="2011203"/>
            <a:chExt cx="2952329" cy="648846"/>
          </a:xfrm>
        </p:grpSpPr>
        <p:sp>
          <p:nvSpPr>
            <p:cNvPr id="1057" name="Google Shape;1057;p19"/>
            <p:cNvSpPr txBox="1"/>
            <p:nvPr/>
          </p:nvSpPr>
          <p:spPr>
            <a:xfrm>
              <a:off x="6417576" y="2217917"/>
              <a:ext cx="2952328" cy="4421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1058" name="Google Shape;1058;p19"/>
            <p:cNvSpPr txBox="1"/>
            <p:nvPr/>
          </p:nvSpPr>
          <p:spPr>
            <a:xfrm>
              <a:off x="6417575" y="2011203"/>
              <a:ext cx="2952328" cy="2947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Add Contents Title</a:t>
              </a:r>
              <a:endParaRPr b="1" sz="1400">
                <a:solidFill>
                  <a:schemeClr val="lt1"/>
                </a:solidFill>
                <a:latin typeface="Calibri"/>
                <a:ea typeface="Calibri"/>
                <a:cs typeface="Calibri"/>
                <a:sym typeface="Calibri"/>
              </a:endParaRPr>
            </a:p>
          </p:txBody>
        </p:sp>
      </p:grpSp>
      <p:grpSp>
        <p:nvGrpSpPr>
          <p:cNvPr id="1059" name="Google Shape;1059;p19"/>
          <p:cNvGrpSpPr/>
          <p:nvPr/>
        </p:nvGrpSpPr>
        <p:grpSpPr>
          <a:xfrm>
            <a:off x="6542890" y="4321657"/>
            <a:ext cx="4438820" cy="677512"/>
            <a:chOff x="6417575" y="2011203"/>
            <a:chExt cx="2952328" cy="648846"/>
          </a:xfrm>
        </p:grpSpPr>
        <p:sp>
          <p:nvSpPr>
            <p:cNvPr id="1060" name="Google Shape;1060;p19"/>
            <p:cNvSpPr txBox="1"/>
            <p:nvPr/>
          </p:nvSpPr>
          <p:spPr>
            <a:xfrm>
              <a:off x="6417576" y="2217917"/>
              <a:ext cx="2952327" cy="4421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1061" name="Google Shape;1061;p19"/>
            <p:cNvSpPr txBox="1"/>
            <p:nvPr/>
          </p:nvSpPr>
          <p:spPr>
            <a:xfrm>
              <a:off x="6417575" y="2011203"/>
              <a:ext cx="2952327" cy="2947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Add Contents Title</a:t>
              </a:r>
              <a:endParaRPr b="1" sz="1400">
                <a:solidFill>
                  <a:schemeClr val="lt1"/>
                </a:solidFill>
                <a:latin typeface="Calibri"/>
                <a:ea typeface="Calibri"/>
                <a:cs typeface="Calibri"/>
                <a:sym typeface="Calibri"/>
              </a:endParaRPr>
            </a:p>
          </p:txBody>
        </p:sp>
      </p:grpSp>
      <p:grpSp>
        <p:nvGrpSpPr>
          <p:cNvPr id="1062" name="Google Shape;1062;p19"/>
          <p:cNvGrpSpPr/>
          <p:nvPr/>
        </p:nvGrpSpPr>
        <p:grpSpPr>
          <a:xfrm>
            <a:off x="6542890" y="5412668"/>
            <a:ext cx="4438820" cy="677512"/>
            <a:chOff x="6417575" y="2011203"/>
            <a:chExt cx="2952328" cy="648846"/>
          </a:xfrm>
        </p:grpSpPr>
        <p:sp>
          <p:nvSpPr>
            <p:cNvPr id="1063" name="Google Shape;1063;p19"/>
            <p:cNvSpPr txBox="1"/>
            <p:nvPr/>
          </p:nvSpPr>
          <p:spPr>
            <a:xfrm>
              <a:off x="6417576" y="2217917"/>
              <a:ext cx="2952327" cy="4421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1064" name="Google Shape;1064;p19"/>
            <p:cNvSpPr txBox="1"/>
            <p:nvPr/>
          </p:nvSpPr>
          <p:spPr>
            <a:xfrm>
              <a:off x="6417575" y="2011203"/>
              <a:ext cx="2952327" cy="29475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Add Contents Title</a:t>
              </a:r>
              <a:endParaRPr b="1" sz="1400">
                <a:solidFill>
                  <a:schemeClr val="lt1"/>
                </a:solidFill>
                <a:latin typeface="Calibri"/>
                <a:ea typeface="Calibri"/>
                <a:cs typeface="Calibri"/>
                <a:sym typeface="Calibri"/>
              </a:endParaRPr>
            </a:p>
          </p:txBody>
        </p:sp>
      </p:grpSp>
      <p:sp>
        <p:nvSpPr>
          <p:cNvPr id="1065" name="Google Shape;1065;p19"/>
          <p:cNvSpPr/>
          <p:nvPr/>
        </p:nvSpPr>
        <p:spPr>
          <a:xfrm>
            <a:off x="696836" y="239700"/>
            <a:ext cx="2871300"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6600">
                <a:solidFill>
                  <a:srgbClr val="C96B7E"/>
                </a:solidFill>
                <a:latin typeface="Calibri"/>
                <a:ea typeface="Calibri"/>
                <a:cs typeface="Calibri"/>
                <a:sym typeface="Calibri"/>
              </a:rPr>
              <a:t>Análisis</a:t>
            </a:r>
            <a:endParaRPr/>
          </a:p>
        </p:txBody>
      </p:sp>
      <p:pic>
        <p:nvPicPr>
          <p:cNvPr id="1066" name="Google Shape;1066;p19"/>
          <p:cNvPicPr preferRelativeResize="0"/>
          <p:nvPr/>
        </p:nvPicPr>
        <p:blipFill rotWithShape="1">
          <a:blip r:embed="rId3">
            <a:alphaModFix/>
          </a:blip>
          <a:srcRect b="0" l="0" r="0" t="0"/>
          <a:stretch/>
        </p:blipFill>
        <p:spPr>
          <a:xfrm>
            <a:off x="1023917" y="1874743"/>
            <a:ext cx="4367889" cy="436788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2"/>
          <p:cNvSpPr txBox="1"/>
          <p:nvPr>
            <p:ph idx="4294967295" type="title"/>
          </p:nvPr>
        </p:nvSpPr>
        <p:spPr>
          <a:xfrm>
            <a:off x="322729" y="336495"/>
            <a:ext cx="8474075" cy="70802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D1474B"/>
              </a:buClr>
              <a:buSzPts val="4400"/>
              <a:buFont typeface="Calibri"/>
              <a:buNone/>
            </a:pPr>
            <a:r>
              <a:rPr lang="en-US">
                <a:solidFill>
                  <a:srgbClr val="D1474B"/>
                </a:solidFill>
              </a:rPr>
              <a:t>Analitys</a:t>
            </a:r>
            <a:endParaRPr/>
          </a:p>
        </p:txBody>
      </p:sp>
      <p:sp>
        <p:nvSpPr>
          <p:cNvPr id="396" name="Google Shape;396;p2"/>
          <p:cNvSpPr/>
          <p:nvPr/>
        </p:nvSpPr>
        <p:spPr>
          <a:xfrm>
            <a:off x="6135141" y="1246538"/>
            <a:ext cx="45719" cy="4784834"/>
          </a:xfrm>
          <a:prstGeom prst="rect">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97" name="Google Shape;397;p2"/>
          <p:cNvGrpSpPr/>
          <p:nvPr/>
        </p:nvGrpSpPr>
        <p:grpSpPr>
          <a:xfrm>
            <a:off x="6566961" y="2203422"/>
            <a:ext cx="503047" cy="505874"/>
            <a:chOff x="3406095" y="4975824"/>
            <a:chExt cx="282575" cy="284163"/>
          </a:xfrm>
        </p:grpSpPr>
        <p:sp>
          <p:nvSpPr>
            <p:cNvPr id="398" name="Google Shape;398;p2"/>
            <p:cNvSpPr/>
            <p:nvPr/>
          </p:nvSpPr>
          <p:spPr>
            <a:xfrm>
              <a:off x="3406095" y="4975824"/>
              <a:ext cx="282575" cy="284163"/>
            </a:xfrm>
            <a:prstGeom prst="ellipse">
              <a:avLst/>
            </a:prstGeom>
            <a:solidFill>
              <a:srgbClr val="E9475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9" name="Google Shape;399;p2"/>
            <p:cNvSpPr/>
            <p:nvPr/>
          </p:nvSpPr>
          <p:spPr>
            <a:xfrm>
              <a:off x="3445782" y="5028212"/>
              <a:ext cx="204788" cy="179388"/>
            </a:xfrm>
            <a:custGeom>
              <a:rect b="b" l="l" r="r" t="t"/>
              <a:pathLst>
                <a:path extrusionOk="0" h="419" w="477">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00" name="Google Shape;400;p2"/>
          <p:cNvGrpSpPr/>
          <p:nvPr/>
        </p:nvGrpSpPr>
        <p:grpSpPr>
          <a:xfrm>
            <a:off x="6566961" y="3265326"/>
            <a:ext cx="503047" cy="505874"/>
            <a:chOff x="3406095" y="4975824"/>
            <a:chExt cx="282575" cy="284163"/>
          </a:xfrm>
        </p:grpSpPr>
        <p:sp>
          <p:nvSpPr>
            <p:cNvPr id="401" name="Google Shape;401;p2"/>
            <p:cNvSpPr/>
            <p:nvPr/>
          </p:nvSpPr>
          <p:spPr>
            <a:xfrm>
              <a:off x="3406095" y="4975824"/>
              <a:ext cx="282575" cy="284163"/>
            </a:xfrm>
            <a:prstGeom prst="ellipse">
              <a:avLst/>
            </a:prstGeom>
            <a:solidFill>
              <a:srgbClr val="E9475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2" name="Google Shape;402;p2"/>
            <p:cNvSpPr/>
            <p:nvPr/>
          </p:nvSpPr>
          <p:spPr>
            <a:xfrm>
              <a:off x="3445782" y="5028212"/>
              <a:ext cx="204788" cy="179388"/>
            </a:xfrm>
            <a:custGeom>
              <a:rect b="b" l="l" r="r" t="t"/>
              <a:pathLst>
                <a:path extrusionOk="0" h="419" w="477">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03" name="Google Shape;403;p2"/>
          <p:cNvGrpSpPr/>
          <p:nvPr/>
        </p:nvGrpSpPr>
        <p:grpSpPr>
          <a:xfrm>
            <a:off x="6566961" y="4441164"/>
            <a:ext cx="503047" cy="505874"/>
            <a:chOff x="3406095" y="4975824"/>
            <a:chExt cx="282575" cy="284163"/>
          </a:xfrm>
        </p:grpSpPr>
        <p:sp>
          <p:nvSpPr>
            <p:cNvPr id="404" name="Google Shape;404;p2"/>
            <p:cNvSpPr/>
            <p:nvPr/>
          </p:nvSpPr>
          <p:spPr>
            <a:xfrm>
              <a:off x="3406095" y="4975824"/>
              <a:ext cx="282575" cy="284163"/>
            </a:xfrm>
            <a:prstGeom prst="ellipse">
              <a:avLst/>
            </a:prstGeom>
            <a:solidFill>
              <a:srgbClr val="E9475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5" name="Google Shape;405;p2"/>
            <p:cNvSpPr/>
            <p:nvPr/>
          </p:nvSpPr>
          <p:spPr>
            <a:xfrm>
              <a:off x="3445782" y="5028212"/>
              <a:ext cx="204788" cy="179388"/>
            </a:xfrm>
            <a:custGeom>
              <a:rect b="b" l="l" r="r" t="t"/>
              <a:pathLst>
                <a:path extrusionOk="0" h="419" w="477">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06" name="Google Shape;406;p2"/>
          <p:cNvGrpSpPr/>
          <p:nvPr/>
        </p:nvGrpSpPr>
        <p:grpSpPr>
          <a:xfrm>
            <a:off x="6566961" y="5525498"/>
            <a:ext cx="503047" cy="505874"/>
            <a:chOff x="3406095" y="4975824"/>
            <a:chExt cx="282575" cy="284163"/>
          </a:xfrm>
        </p:grpSpPr>
        <p:sp>
          <p:nvSpPr>
            <p:cNvPr id="407" name="Google Shape;407;p2"/>
            <p:cNvSpPr/>
            <p:nvPr/>
          </p:nvSpPr>
          <p:spPr>
            <a:xfrm>
              <a:off x="3406095" y="4975824"/>
              <a:ext cx="282575" cy="284163"/>
            </a:xfrm>
            <a:prstGeom prst="ellipse">
              <a:avLst/>
            </a:prstGeom>
            <a:solidFill>
              <a:srgbClr val="E9475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8" name="Google Shape;408;p2"/>
            <p:cNvSpPr/>
            <p:nvPr/>
          </p:nvSpPr>
          <p:spPr>
            <a:xfrm>
              <a:off x="3445782" y="5028212"/>
              <a:ext cx="204788" cy="179388"/>
            </a:xfrm>
            <a:custGeom>
              <a:rect b="b" l="l" r="r" t="t"/>
              <a:pathLst>
                <a:path extrusionOk="0" h="419" w="477">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09" name="Google Shape;409;p2"/>
          <p:cNvSpPr txBox="1"/>
          <p:nvPr/>
        </p:nvSpPr>
        <p:spPr>
          <a:xfrm>
            <a:off x="6566961" y="1371961"/>
            <a:ext cx="488177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E9475A"/>
                </a:solidFill>
                <a:latin typeface="Arial Black"/>
                <a:ea typeface="Arial Black"/>
                <a:cs typeface="Arial Black"/>
                <a:sym typeface="Arial Black"/>
              </a:rPr>
              <a:t>Conclusiones</a:t>
            </a:r>
            <a:endParaRPr/>
          </a:p>
        </p:txBody>
      </p:sp>
      <p:sp>
        <p:nvSpPr>
          <p:cNvPr id="410" name="Google Shape;410;p2"/>
          <p:cNvSpPr txBox="1"/>
          <p:nvPr/>
        </p:nvSpPr>
        <p:spPr>
          <a:xfrm>
            <a:off x="7140660" y="2164755"/>
            <a:ext cx="429038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There are many variations of passages of Lorem Ipsum available, but the majority have suffered</a:t>
            </a:r>
            <a:endParaRPr sz="1200">
              <a:solidFill>
                <a:schemeClr val="dk1"/>
              </a:solidFill>
              <a:latin typeface="Times New Roman"/>
              <a:ea typeface="Times New Roman"/>
              <a:cs typeface="Times New Roman"/>
              <a:sym typeface="Times New Roman"/>
            </a:endParaRPr>
          </a:p>
        </p:txBody>
      </p:sp>
      <p:sp>
        <p:nvSpPr>
          <p:cNvPr id="411" name="Google Shape;411;p2"/>
          <p:cNvSpPr txBox="1"/>
          <p:nvPr/>
        </p:nvSpPr>
        <p:spPr>
          <a:xfrm>
            <a:off x="7158359" y="3204816"/>
            <a:ext cx="429038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There are many variations of passages of Lorem Ipsum available, but the majority have suffered</a:t>
            </a:r>
            <a:endParaRPr sz="1200">
              <a:solidFill>
                <a:schemeClr val="dk1"/>
              </a:solidFill>
              <a:latin typeface="Times New Roman"/>
              <a:ea typeface="Times New Roman"/>
              <a:cs typeface="Times New Roman"/>
              <a:sym typeface="Times New Roman"/>
            </a:endParaRPr>
          </a:p>
        </p:txBody>
      </p:sp>
      <p:sp>
        <p:nvSpPr>
          <p:cNvPr id="412" name="Google Shape;412;p2"/>
          <p:cNvSpPr txBox="1"/>
          <p:nvPr/>
        </p:nvSpPr>
        <p:spPr>
          <a:xfrm>
            <a:off x="7191143" y="4302469"/>
            <a:ext cx="429038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There are many variations of passages of Lorem Ipsum available, but the majority have suffered</a:t>
            </a:r>
            <a:endParaRPr sz="1200">
              <a:solidFill>
                <a:schemeClr val="dk1"/>
              </a:solidFill>
              <a:latin typeface="Times New Roman"/>
              <a:ea typeface="Times New Roman"/>
              <a:cs typeface="Times New Roman"/>
              <a:sym typeface="Times New Roman"/>
            </a:endParaRPr>
          </a:p>
        </p:txBody>
      </p:sp>
      <p:sp>
        <p:nvSpPr>
          <p:cNvPr id="413" name="Google Shape;413;p2"/>
          <p:cNvSpPr txBox="1"/>
          <p:nvPr/>
        </p:nvSpPr>
        <p:spPr>
          <a:xfrm>
            <a:off x="7211232" y="5366095"/>
            <a:ext cx="429038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There are many variations of passages of Lorem Ipsum available, but the majority have suffered</a:t>
            </a:r>
            <a:endParaRPr sz="1200">
              <a:solidFill>
                <a:schemeClr val="dk1"/>
              </a:solidFill>
              <a:latin typeface="Times New Roman"/>
              <a:ea typeface="Times New Roman"/>
              <a:cs typeface="Times New Roman"/>
              <a:sym typeface="Times New Roman"/>
            </a:endParaRPr>
          </a:p>
        </p:txBody>
      </p:sp>
      <p:pic>
        <p:nvPicPr>
          <p:cNvPr id="414" name="Google Shape;414;p2"/>
          <p:cNvPicPr preferRelativeResize="0"/>
          <p:nvPr/>
        </p:nvPicPr>
        <p:blipFill rotWithShape="1">
          <a:blip r:embed="rId3">
            <a:alphaModFix/>
          </a:blip>
          <a:srcRect b="0" l="0" r="0" t="0"/>
          <a:stretch/>
        </p:blipFill>
        <p:spPr>
          <a:xfrm>
            <a:off x="1463418" y="1953916"/>
            <a:ext cx="3641351" cy="366484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0" name="Shape 1070"/>
        <p:cNvGrpSpPr/>
        <p:nvPr/>
      </p:nvGrpSpPr>
      <p:grpSpPr>
        <a:xfrm>
          <a:off x="0" y="0"/>
          <a:ext cx="0" cy="0"/>
          <a:chOff x="0" y="0"/>
          <a:chExt cx="0" cy="0"/>
        </a:xfrm>
      </p:grpSpPr>
      <p:sp>
        <p:nvSpPr>
          <p:cNvPr id="1071" name="Google Shape;1071;p20"/>
          <p:cNvSpPr/>
          <p:nvPr/>
        </p:nvSpPr>
        <p:spPr>
          <a:xfrm flipH="1">
            <a:off x="1679274" y="4734195"/>
            <a:ext cx="560666" cy="560666"/>
          </a:xfrm>
          <a:prstGeom prst="roundRect">
            <a:avLst>
              <a:gd fmla="val 16667" name="adj"/>
            </a:avLst>
          </a:prstGeom>
          <a:noFill/>
          <a:ln cap="flat" cmpd="sng" w="381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accent2"/>
              </a:solidFill>
              <a:latin typeface="Calibri"/>
              <a:ea typeface="Calibri"/>
              <a:cs typeface="Calibri"/>
              <a:sym typeface="Calibri"/>
            </a:endParaRPr>
          </a:p>
        </p:txBody>
      </p:sp>
      <p:sp>
        <p:nvSpPr>
          <p:cNvPr id="1072" name="Google Shape;1072;p20"/>
          <p:cNvSpPr/>
          <p:nvPr/>
        </p:nvSpPr>
        <p:spPr>
          <a:xfrm flipH="1">
            <a:off x="3185214" y="4734133"/>
            <a:ext cx="560666" cy="560728"/>
          </a:xfrm>
          <a:prstGeom prst="roundRect">
            <a:avLst>
              <a:gd fmla="val 16667" name="adj"/>
            </a:avLst>
          </a:prstGeom>
          <a:noFill/>
          <a:ln cap="flat" cmpd="sng" w="381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accent2"/>
              </a:solidFill>
              <a:latin typeface="Calibri"/>
              <a:ea typeface="Calibri"/>
              <a:cs typeface="Calibri"/>
              <a:sym typeface="Calibri"/>
            </a:endParaRPr>
          </a:p>
        </p:txBody>
      </p:sp>
      <p:sp>
        <p:nvSpPr>
          <p:cNvPr id="1073" name="Google Shape;1073;p20"/>
          <p:cNvSpPr/>
          <p:nvPr/>
        </p:nvSpPr>
        <p:spPr>
          <a:xfrm>
            <a:off x="3319998" y="4791178"/>
            <a:ext cx="308516" cy="405255"/>
          </a:xfrm>
          <a:custGeom>
            <a:rect b="b" l="l" r="r" t="t"/>
            <a:pathLst>
              <a:path extrusionOk="0" h="3973870" w="3025265">
                <a:moveTo>
                  <a:pt x="1048235" y="955278"/>
                </a:moveTo>
                <a:cubicBezTo>
                  <a:pt x="1143886" y="955278"/>
                  <a:pt x="1221426" y="1089843"/>
                  <a:pt x="1221426" y="1255837"/>
                </a:cubicBezTo>
                <a:cubicBezTo>
                  <a:pt x="1221426" y="1421831"/>
                  <a:pt x="1143886" y="1556396"/>
                  <a:pt x="1048235" y="1556396"/>
                </a:cubicBezTo>
                <a:cubicBezTo>
                  <a:pt x="952584" y="1556396"/>
                  <a:pt x="875044" y="1421831"/>
                  <a:pt x="875044" y="1255837"/>
                </a:cubicBezTo>
                <a:cubicBezTo>
                  <a:pt x="875044" y="1089843"/>
                  <a:pt x="952584" y="955278"/>
                  <a:pt x="1048235" y="955278"/>
                </a:cubicBezTo>
                <a:close/>
                <a:moveTo>
                  <a:pt x="805954" y="648071"/>
                </a:moveTo>
                <a:lnTo>
                  <a:pt x="805954" y="1853034"/>
                </a:lnTo>
                <a:cubicBezTo>
                  <a:pt x="805954" y="1947724"/>
                  <a:pt x="869395" y="2027597"/>
                  <a:pt x="956357" y="2051540"/>
                </a:cubicBezTo>
                <a:lnTo>
                  <a:pt x="956356" y="2473030"/>
                </a:lnTo>
                <a:cubicBezTo>
                  <a:pt x="956356" y="2523517"/>
                  <a:pt x="997284" y="2564445"/>
                  <a:pt x="1047771" y="2564445"/>
                </a:cubicBezTo>
                <a:cubicBezTo>
                  <a:pt x="1098258" y="2564445"/>
                  <a:pt x="1139186" y="2523517"/>
                  <a:pt x="1139186" y="2473030"/>
                </a:cubicBezTo>
                <a:lnTo>
                  <a:pt x="1139186" y="2051828"/>
                </a:lnTo>
                <a:cubicBezTo>
                  <a:pt x="1226618" y="2028173"/>
                  <a:pt x="1290517" y="1948066"/>
                  <a:pt x="1290517" y="1853034"/>
                </a:cubicBezTo>
                <a:lnTo>
                  <a:pt x="1290517" y="649328"/>
                </a:lnTo>
                <a:cubicBezTo>
                  <a:pt x="1740927" y="708507"/>
                  <a:pt x="2088232" y="1094132"/>
                  <a:pt x="2088232" y="1560875"/>
                </a:cubicBezTo>
                <a:lnTo>
                  <a:pt x="2088232" y="2137870"/>
                </a:lnTo>
                <a:lnTo>
                  <a:pt x="2088233" y="2137870"/>
                </a:lnTo>
                <a:lnTo>
                  <a:pt x="2088233" y="3055870"/>
                </a:lnTo>
                <a:cubicBezTo>
                  <a:pt x="2088233" y="3562867"/>
                  <a:pt x="1677230" y="3973870"/>
                  <a:pt x="1170233" y="3973870"/>
                </a:cubicBezTo>
                <a:lnTo>
                  <a:pt x="918001" y="3973870"/>
                </a:lnTo>
                <a:cubicBezTo>
                  <a:pt x="411004" y="3973870"/>
                  <a:pt x="1" y="3562867"/>
                  <a:pt x="1" y="3055870"/>
                </a:cubicBezTo>
                <a:lnTo>
                  <a:pt x="1" y="2152339"/>
                </a:lnTo>
                <a:lnTo>
                  <a:pt x="0" y="2152339"/>
                </a:lnTo>
                <a:lnTo>
                  <a:pt x="0" y="1560875"/>
                </a:lnTo>
                <a:cubicBezTo>
                  <a:pt x="0" y="1091278"/>
                  <a:pt x="351565" y="703794"/>
                  <a:pt x="805954" y="648071"/>
                </a:cubicBezTo>
                <a:close/>
                <a:moveTo>
                  <a:pt x="1619797" y="91"/>
                </a:moveTo>
                <a:cubicBezTo>
                  <a:pt x="1732841" y="1988"/>
                  <a:pt x="1845389" y="33430"/>
                  <a:pt x="1945434" y="94215"/>
                </a:cubicBezTo>
                <a:cubicBezTo>
                  <a:pt x="2133478" y="208468"/>
                  <a:pt x="2249869" y="409692"/>
                  <a:pt x="2255221" y="627780"/>
                </a:cubicBezTo>
                <a:lnTo>
                  <a:pt x="2257891" y="627572"/>
                </a:lnTo>
                <a:cubicBezTo>
                  <a:pt x="2272309" y="812739"/>
                  <a:pt x="2385479" y="975734"/>
                  <a:pt x="2553934" y="1053951"/>
                </a:cubicBezTo>
                <a:cubicBezTo>
                  <a:pt x="2706200" y="1124651"/>
                  <a:pt x="2882234" y="1116149"/>
                  <a:pt x="3025265" y="1032491"/>
                </a:cubicBezTo>
                <a:lnTo>
                  <a:pt x="3025265" y="1181594"/>
                </a:lnTo>
                <a:cubicBezTo>
                  <a:pt x="2858744" y="1255002"/>
                  <a:pt x="2666516" y="1253932"/>
                  <a:pt x="2497514" y="1175460"/>
                </a:cubicBezTo>
                <a:cubicBezTo>
                  <a:pt x="2293602" y="1080779"/>
                  <a:pt x="2153951" y="887555"/>
                  <a:pt x="2128339" y="665512"/>
                </a:cubicBezTo>
                <a:lnTo>
                  <a:pt x="2122734" y="665324"/>
                </a:lnTo>
                <a:cubicBezTo>
                  <a:pt x="2128967" y="479701"/>
                  <a:pt x="2034597" y="305147"/>
                  <a:pt x="1875870" y="208708"/>
                </a:cubicBezTo>
                <a:cubicBezTo>
                  <a:pt x="1717143" y="112268"/>
                  <a:pt x="1518741" y="108938"/>
                  <a:pt x="1356867" y="199997"/>
                </a:cubicBezTo>
                <a:cubicBezTo>
                  <a:pt x="1194993" y="291056"/>
                  <a:pt x="1094818" y="462344"/>
                  <a:pt x="1094818" y="648071"/>
                </a:cubicBezTo>
                <a:lnTo>
                  <a:pt x="960849" y="648071"/>
                </a:lnTo>
                <a:cubicBezTo>
                  <a:pt x="960849" y="413945"/>
                  <a:pt x="1087128" y="198021"/>
                  <a:pt x="1291185" y="83234"/>
                </a:cubicBezTo>
                <a:cubicBezTo>
                  <a:pt x="1393213" y="25840"/>
                  <a:pt x="1506753" y="-1807"/>
                  <a:pt x="1619797" y="9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4" name="Google Shape;1074;p20"/>
          <p:cNvSpPr/>
          <p:nvPr/>
        </p:nvSpPr>
        <p:spPr>
          <a:xfrm>
            <a:off x="1795345" y="4850609"/>
            <a:ext cx="327776" cy="327776"/>
          </a:xfrm>
          <a:custGeom>
            <a:rect b="b" l="l" r="r" t="t"/>
            <a:pathLst>
              <a:path extrusionOk="0" h="3902714" w="3888432">
                <a:moveTo>
                  <a:pt x="1113894" y="3227140"/>
                </a:moveTo>
                <a:lnTo>
                  <a:pt x="2774538" y="3227140"/>
                </a:lnTo>
                <a:cubicBezTo>
                  <a:pt x="2813020" y="3227140"/>
                  <a:pt x="2844216" y="3258336"/>
                  <a:pt x="2844216" y="3296818"/>
                </a:cubicBezTo>
                <a:lnTo>
                  <a:pt x="2844216" y="3337462"/>
                </a:lnTo>
                <a:cubicBezTo>
                  <a:pt x="2844216" y="3375944"/>
                  <a:pt x="2813020" y="3407140"/>
                  <a:pt x="2774538" y="3407140"/>
                </a:cubicBezTo>
                <a:lnTo>
                  <a:pt x="1113894" y="3407140"/>
                </a:lnTo>
                <a:cubicBezTo>
                  <a:pt x="1075412" y="3407140"/>
                  <a:pt x="1044216" y="3375944"/>
                  <a:pt x="1044216" y="3337462"/>
                </a:cubicBezTo>
                <a:lnTo>
                  <a:pt x="1044216" y="3296818"/>
                </a:lnTo>
                <a:cubicBezTo>
                  <a:pt x="1044216" y="3258336"/>
                  <a:pt x="1075412" y="3227140"/>
                  <a:pt x="1113894" y="3227140"/>
                </a:cubicBezTo>
                <a:close/>
                <a:moveTo>
                  <a:pt x="1111898" y="2923315"/>
                </a:moveTo>
                <a:lnTo>
                  <a:pt x="2772542" y="2923315"/>
                </a:lnTo>
                <a:cubicBezTo>
                  <a:pt x="2811024" y="2923315"/>
                  <a:pt x="2842220" y="2954511"/>
                  <a:pt x="2842220" y="2992993"/>
                </a:cubicBezTo>
                <a:lnTo>
                  <a:pt x="2842220" y="3033637"/>
                </a:lnTo>
                <a:cubicBezTo>
                  <a:pt x="2842220" y="3072119"/>
                  <a:pt x="2811024" y="3103315"/>
                  <a:pt x="2772542" y="3103315"/>
                </a:cubicBezTo>
                <a:lnTo>
                  <a:pt x="1111898" y="3103315"/>
                </a:lnTo>
                <a:cubicBezTo>
                  <a:pt x="1073416" y="3103315"/>
                  <a:pt x="1042220" y="3072119"/>
                  <a:pt x="1042220" y="3033637"/>
                </a:cubicBezTo>
                <a:lnTo>
                  <a:pt x="1042220" y="2992993"/>
                </a:lnTo>
                <a:cubicBezTo>
                  <a:pt x="1042220" y="2954511"/>
                  <a:pt x="1073416" y="2923315"/>
                  <a:pt x="1111898" y="2923315"/>
                </a:cubicBezTo>
                <a:close/>
                <a:moveTo>
                  <a:pt x="495275" y="2664296"/>
                </a:moveTo>
                <a:lnTo>
                  <a:pt x="853982" y="2664296"/>
                </a:lnTo>
                <a:lnTo>
                  <a:pt x="853982" y="3560524"/>
                </a:lnTo>
                <a:lnTo>
                  <a:pt x="3006222" y="3560524"/>
                </a:lnTo>
                <a:lnTo>
                  <a:pt x="3006222" y="2664296"/>
                </a:lnTo>
                <a:lnTo>
                  <a:pt x="3364929" y="2664296"/>
                </a:lnTo>
                <a:lnTo>
                  <a:pt x="3364929" y="3902714"/>
                </a:lnTo>
                <a:lnTo>
                  <a:pt x="495275" y="3902714"/>
                </a:lnTo>
                <a:close/>
                <a:moveTo>
                  <a:pt x="1113894" y="2619490"/>
                </a:moveTo>
                <a:lnTo>
                  <a:pt x="2774538" y="2619490"/>
                </a:lnTo>
                <a:cubicBezTo>
                  <a:pt x="2813020" y="2619490"/>
                  <a:pt x="2844216" y="2650686"/>
                  <a:pt x="2844216" y="2689168"/>
                </a:cubicBezTo>
                <a:lnTo>
                  <a:pt x="2844216" y="2729812"/>
                </a:lnTo>
                <a:cubicBezTo>
                  <a:pt x="2844216" y="2768294"/>
                  <a:pt x="2813020" y="2799490"/>
                  <a:pt x="2774538" y="2799490"/>
                </a:cubicBezTo>
                <a:lnTo>
                  <a:pt x="1113894" y="2799490"/>
                </a:lnTo>
                <a:cubicBezTo>
                  <a:pt x="1075412" y="2799490"/>
                  <a:pt x="1044216" y="2768294"/>
                  <a:pt x="1044216" y="2729812"/>
                </a:cubicBezTo>
                <a:lnTo>
                  <a:pt x="1044216" y="2689168"/>
                </a:lnTo>
                <a:cubicBezTo>
                  <a:pt x="1044216" y="2650686"/>
                  <a:pt x="1075412" y="2619490"/>
                  <a:pt x="1113894" y="2619490"/>
                </a:cubicBezTo>
                <a:close/>
                <a:moveTo>
                  <a:pt x="3183220" y="1512740"/>
                </a:moveTo>
                <a:cubicBezTo>
                  <a:pt x="3130821" y="1512740"/>
                  <a:pt x="3088344" y="1555217"/>
                  <a:pt x="3088344" y="1607616"/>
                </a:cubicBezTo>
                <a:lnTo>
                  <a:pt x="3088344" y="1777903"/>
                </a:lnTo>
                <a:cubicBezTo>
                  <a:pt x="3088344" y="1830302"/>
                  <a:pt x="3130821" y="1872779"/>
                  <a:pt x="3183220" y="1872779"/>
                </a:cubicBezTo>
                <a:lnTo>
                  <a:pt x="3334111" y="1872779"/>
                </a:lnTo>
                <a:cubicBezTo>
                  <a:pt x="3386510" y="1872779"/>
                  <a:pt x="3428987" y="1830302"/>
                  <a:pt x="3428987" y="1777903"/>
                </a:cubicBezTo>
                <a:lnTo>
                  <a:pt x="3428987" y="1607616"/>
                </a:lnTo>
                <a:cubicBezTo>
                  <a:pt x="3428987" y="1555217"/>
                  <a:pt x="3386510" y="1512740"/>
                  <a:pt x="3334111" y="1512740"/>
                </a:cubicBezTo>
                <a:close/>
                <a:moveTo>
                  <a:pt x="317370" y="1192161"/>
                </a:moveTo>
                <a:lnTo>
                  <a:pt x="3571062" y="1192161"/>
                </a:lnTo>
                <a:cubicBezTo>
                  <a:pt x="3746341" y="1192161"/>
                  <a:pt x="3888432" y="1369515"/>
                  <a:pt x="3888432" y="1588294"/>
                </a:cubicBezTo>
                <a:lnTo>
                  <a:pt x="3888432" y="3172779"/>
                </a:lnTo>
                <a:cubicBezTo>
                  <a:pt x="3888432" y="3391558"/>
                  <a:pt x="3746341" y="3568912"/>
                  <a:pt x="3571062" y="3568912"/>
                </a:cubicBezTo>
                <a:lnTo>
                  <a:pt x="3484959" y="3568912"/>
                </a:lnTo>
                <a:lnTo>
                  <a:pt x="3484959" y="2490370"/>
                </a:lnTo>
                <a:lnTo>
                  <a:pt x="388615" y="2490370"/>
                </a:lnTo>
                <a:lnTo>
                  <a:pt x="388615" y="3568912"/>
                </a:lnTo>
                <a:lnTo>
                  <a:pt x="317370" y="3568912"/>
                </a:lnTo>
                <a:cubicBezTo>
                  <a:pt x="142091" y="3568912"/>
                  <a:pt x="0" y="3391558"/>
                  <a:pt x="0" y="3172779"/>
                </a:cubicBezTo>
                <a:lnTo>
                  <a:pt x="0" y="1588294"/>
                </a:lnTo>
                <a:cubicBezTo>
                  <a:pt x="0" y="1369515"/>
                  <a:pt x="142091" y="1192161"/>
                  <a:pt x="317370" y="1192161"/>
                </a:cubicBezTo>
                <a:close/>
                <a:moveTo>
                  <a:pt x="3010811" y="792088"/>
                </a:moveTo>
                <a:lnTo>
                  <a:pt x="3369518" y="792088"/>
                </a:lnTo>
                <a:lnTo>
                  <a:pt x="3369518" y="1080119"/>
                </a:lnTo>
                <a:lnTo>
                  <a:pt x="3010811" y="1080119"/>
                </a:lnTo>
                <a:close/>
                <a:moveTo>
                  <a:pt x="2700857" y="0"/>
                </a:moveTo>
                <a:lnTo>
                  <a:pt x="3329483" y="698376"/>
                </a:lnTo>
                <a:lnTo>
                  <a:pt x="2700857" y="698376"/>
                </a:lnTo>
                <a:close/>
                <a:moveTo>
                  <a:pt x="499864" y="0"/>
                </a:moveTo>
                <a:lnTo>
                  <a:pt x="2592288" y="0"/>
                </a:lnTo>
                <a:lnTo>
                  <a:pt x="2592288" y="298450"/>
                </a:lnTo>
                <a:lnTo>
                  <a:pt x="858571" y="298450"/>
                </a:lnTo>
                <a:lnTo>
                  <a:pt x="858571" y="1080119"/>
                </a:lnTo>
                <a:lnTo>
                  <a:pt x="499864" y="108011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75" name="Google Shape;1075;p20"/>
          <p:cNvSpPr txBox="1"/>
          <p:nvPr/>
        </p:nvSpPr>
        <p:spPr>
          <a:xfrm>
            <a:off x="1328614" y="5412270"/>
            <a:ext cx="125073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Easy to change colors, photos and Text. </a:t>
            </a:r>
            <a:endParaRPr sz="1200">
              <a:solidFill>
                <a:srgbClr val="3F3F3F"/>
              </a:solidFill>
              <a:latin typeface="Calibri"/>
              <a:ea typeface="Calibri"/>
              <a:cs typeface="Calibri"/>
              <a:sym typeface="Calibri"/>
            </a:endParaRPr>
          </a:p>
        </p:txBody>
      </p:sp>
      <p:sp>
        <p:nvSpPr>
          <p:cNvPr id="1076" name="Google Shape;1076;p20"/>
          <p:cNvSpPr txBox="1"/>
          <p:nvPr/>
        </p:nvSpPr>
        <p:spPr>
          <a:xfrm>
            <a:off x="2840181" y="5412270"/>
            <a:ext cx="125073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Easy to change colors, photos and Text. </a:t>
            </a:r>
            <a:endParaRPr sz="1200">
              <a:solidFill>
                <a:srgbClr val="3F3F3F"/>
              </a:solidFill>
              <a:latin typeface="Calibri"/>
              <a:ea typeface="Calibri"/>
              <a:cs typeface="Calibri"/>
              <a:sym typeface="Calibri"/>
            </a:endParaRPr>
          </a:p>
        </p:txBody>
      </p:sp>
      <p:sp>
        <p:nvSpPr>
          <p:cNvPr id="1077" name="Google Shape;1077;p20"/>
          <p:cNvSpPr txBox="1"/>
          <p:nvPr/>
        </p:nvSpPr>
        <p:spPr>
          <a:xfrm>
            <a:off x="1024234" y="3993433"/>
            <a:ext cx="3371058"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AC596B"/>
                </a:solidFill>
                <a:latin typeface="Calibri"/>
                <a:ea typeface="Calibri"/>
                <a:cs typeface="Calibri"/>
                <a:sym typeface="Calibri"/>
              </a:rPr>
              <a:t>Simple PowerPoint Presentation</a:t>
            </a:r>
            <a:endParaRPr b="1" sz="1600">
              <a:solidFill>
                <a:srgbClr val="AC596B"/>
              </a:solidFill>
              <a:latin typeface="Calibri"/>
              <a:ea typeface="Calibri"/>
              <a:cs typeface="Calibri"/>
              <a:sym typeface="Calibri"/>
            </a:endParaRPr>
          </a:p>
        </p:txBody>
      </p:sp>
      <p:grpSp>
        <p:nvGrpSpPr>
          <p:cNvPr id="1078" name="Google Shape;1078;p20"/>
          <p:cNvGrpSpPr/>
          <p:nvPr/>
        </p:nvGrpSpPr>
        <p:grpSpPr>
          <a:xfrm>
            <a:off x="1020139" y="2178594"/>
            <a:ext cx="3371058" cy="909259"/>
            <a:chOff x="395534" y="3667819"/>
            <a:chExt cx="3972999" cy="1132252"/>
          </a:xfrm>
        </p:grpSpPr>
        <p:sp>
          <p:nvSpPr>
            <p:cNvPr id="1079" name="Google Shape;1079;p20"/>
            <p:cNvSpPr txBox="1"/>
            <p:nvPr/>
          </p:nvSpPr>
          <p:spPr>
            <a:xfrm>
              <a:off x="395534" y="3667819"/>
              <a:ext cx="3972999" cy="344932"/>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1" lang="en-US" sz="1200">
                  <a:solidFill>
                    <a:schemeClr val="dk1"/>
                  </a:solidFill>
                  <a:latin typeface="Calibri"/>
                  <a:ea typeface="Calibri"/>
                  <a:cs typeface="Calibri"/>
                  <a:sym typeface="Calibri"/>
                </a:rPr>
                <a:t>Content  Here</a:t>
              </a:r>
              <a:endParaRPr b="1" sz="1200">
                <a:solidFill>
                  <a:schemeClr val="dk1"/>
                </a:solidFill>
                <a:latin typeface="Calibri"/>
                <a:ea typeface="Calibri"/>
                <a:cs typeface="Calibri"/>
                <a:sym typeface="Calibri"/>
              </a:endParaRPr>
            </a:p>
          </p:txBody>
        </p:sp>
        <p:sp>
          <p:nvSpPr>
            <p:cNvPr id="1080" name="Google Shape;1080;p20"/>
            <p:cNvSpPr txBox="1"/>
            <p:nvPr/>
          </p:nvSpPr>
          <p:spPr>
            <a:xfrm>
              <a:off x="395536" y="3995231"/>
              <a:ext cx="3972997" cy="80484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Easy to change colors, photos and Text.  </a:t>
              </a:r>
              <a:endParaRPr/>
            </a:p>
          </p:txBody>
        </p:sp>
      </p:grpSp>
      <p:sp>
        <p:nvSpPr>
          <p:cNvPr id="1081" name="Google Shape;1081;p20"/>
          <p:cNvSpPr txBox="1"/>
          <p:nvPr/>
        </p:nvSpPr>
        <p:spPr>
          <a:xfrm>
            <a:off x="1020140" y="1632232"/>
            <a:ext cx="3371058" cy="52322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800">
                <a:solidFill>
                  <a:srgbClr val="AC596B"/>
                </a:solidFill>
                <a:latin typeface="Calibri"/>
                <a:ea typeface="Calibri"/>
                <a:cs typeface="Calibri"/>
                <a:sym typeface="Calibri"/>
              </a:rPr>
              <a:t>NO.1 Presentation</a:t>
            </a:r>
            <a:endParaRPr b="1" sz="2800">
              <a:solidFill>
                <a:srgbClr val="AC596B"/>
              </a:solidFill>
              <a:latin typeface="Calibri"/>
              <a:ea typeface="Calibri"/>
              <a:cs typeface="Calibri"/>
              <a:sym typeface="Calibri"/>
            </a:endParaRPr>
          </a:p>
        </p:txBody>
      </p:sp>
      <p:sp>
        <p:nvSpPr>
          <p:cNvPr id="1082" name="Google Shape;1082;p20"/>
          <p:cNvSpPr txBox="1"/>
          <p:nvPr/>
        </p:nvSpPr>
        <p:spPr>
          <a:xfrm>
            <a:off x="1020140" y="1301314"/>
            <a:ext cx="3371058"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rgbClr val="3F3F3F"/>
                </a:solidFill>
                <a:latin typeface="Calibri"/>
                <a:ea typeface="Calibri"/>
                <a:cs typeface="Calibri"/>
                <a:sym typeface="Calibri"/>
              </a:rPr>
              <a:t>Modern  PowerPoint  Presentation</a:t>
            </a:r>
            <a:endParaRPr b="1" sz="1400">
              <a:solidFill>
                <a:srgbClr val="C00000"/>
              </a:solidFill>
              <a:latin typeface="Calibri"/>
              <a:ea typeface="Calibri"/>
              <a:cs typeface="Calibri"/>
              <a:sym typeface="Calibri"/>
            </a:endParaRPr>
          </a:p>
        </p:txBody>
      </p:sp>
      <p:sp>
        <p:nvSpPr>
          <p:cNvPr id="1083" name="Google Shape;1083;p20"/>
          <p:cNvSpPr txBox="1"/>
          <p:nvPr/>
        </p:nvSpPr>
        <p:spPr>
          <a:xfrm>
            <a:off x="7638257" y="4034255"/>
            <a:ext cx="3371058"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AC596B"/>
                </a:solidFill>
                <a:latin typeface="Calibri"/>
                <a:ea typeface="Calibri"/>
                <a:cs typeface="Calibri"/>
                <a:sym typeface="Calibri"/>
              </a:rPr>
              <a:t>Simple PowerPoint Presentation</a:t>
            </a:r>
            <a:endParaRPr b="1" sz="1600">
              <a:solidFill>
                <a:srgbClr val="AC596B"/>
              </a:solidFill>
              <a:latin typeface="Calibri"/>
              <a:ea typeface="Calibri"/>
              <a:cs typeface="Calibri"/>
              <a:sym typeface="Calibri"/>
            </a:endParaRPr>
          </a:p>
        </p:txBody>
      </p:sp>
      <p:sp>
        <p:nvSpPr>
          <p:cNvPr id="1084" name="Google Shape;1084;p20"/>
          <p:cNvSpPr/>
          <p:nvPr/>
        </p:nvSpPr>
        <p:spPr>
          <a:xfrm flipH="1">
            <a:off x="8304549" y="4774695"/>
            <a:ext cx="560666" cy="560666"/>
          </a:xfrm>
          <a:prstGeom prst="roundRect">
            <a:avLst>
              <a:gd fmla="val 16667" name="adj"/>
            </a:avLst>
          </a:prstGeom>
          <a:noFill/>
          <a:ln cap="flat" cmpd="sng" w="381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accent2"/>
              </a:solidFill>
              <a:latin typeface="Calibri"/>
              <a:ea typeface="Calibri"/>
              <a:cs typeface="Calibri"/>
              <a:sym typeface="Calibri"/>
            </a:endParaRPr>
          </a:p>
        </p:txBody>
      </p:sp>
      <p:sp>
        <p:nvSpPr>
          <p:cNvPr id="1085" name="Google Shape;1085;p20"/>
          <p:cNvSpPr/>
          <p:nvPr/>
        </p:nvSpPr>
        <p:spPr>
          <a:xfrm flipH="1">
            <a:off x="9810490" y="4774633"/>
            <a:ext cx="560666" cy="560728"/>
          </a:xfrm>
          <a:prstGeom prst="roundRect">
            <a:avLst>
              <a:gd fmla="val 16667" name="adj"/>
            </a:avLst>
          </a:prstGeom>
          <a:noFill/>
          <a:ln cap="flat" cmpd="sng" w="3810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800">
              <a:solidFill>
                <a:schemeClr val="accent2"/>
              </a:solidFill>
              <a:latin typeface="Calibri"/>
              <a:ea typeface="Calibri"/>
              <a:cs typeface="Calibri"/>
              <a:sym typeface="Calibri"/>
            </a:endParaRPr>
          </a:p>
        </p:txBody>
      </p:sp>
      <p:sp>
        <p:nvSpPr>
          <p:cNvPr id="1086" name="Google Shape;1086;p20"/>
          <p:cNvSpPr/>
          <p:nvPr/>
        </p:nvSpPr>
        <p:spPr>
          <a:xfrm>
            <a:off x="9910919" y="4869114"/>
            <a:ext cx="368250" cy="367819"/>
          </a:xfrm>
          <a:custGeom>
            <a:rect b="b" l="l" r="r" t="t"/>
            <a:pathLst>
              <a:path extrusionOk="0" h="3905794" w="3910377">
                <a:moveTo>
                  <a:pt x="1" y="3797782"/>
                </a:moveTo>
                <a:lnTo>
                  <a:pt x="3910377" y="3797782"/>
                </a:lnTo>
                <a:lnTo>
                  <a:pt x="3910377" y="3905794"/>
                </a:lnTo>
                <a:lnTo>
                  <a:pt x="1" y="3905794"/>
                </a:lnTo>
                <a:close/>
                <a:moveTo>
                  <a:pt x="1757257" y="3353296"/>
                </a:moveTo>
                <a:cubicBezTo>
                  <a:pt x="1690135" y="3353296"/>
                  <a:pt x="1635721" y="3407710"/>
                  <a:pt x="1635721" y="3474832"/>
                </a:cubicBezTo>
                <a:cubicBezTo>
                  <a:pt x="1635721" y="3541954"/>
                  <a:pt x="1690135" y="3596368"/>
                  <a:pt x="1757257" y="3596368"/>
                </a:cubicBezTo>
                <a:lnTo>
                  <a:pt x="2187409" y="3596368"/>
                </a:lnTo>
                <a:cubicBezTo>
                  <a:pt x="2254531" y="3596368"/>
                  <a:pt x="2308945" y="3541954"/>
                  <a:pt x="2308945" y="3474832"/>
                </a:cubicBezTo>
                <a:cubicBezTo>
                  <a:pt x="2308945" y="3407710"/>
                  <a:pt x="2254531" y="3353296"/>
                  <a:pt x="2187409" y="3353296"/>
                </a:cubicBezTo>
                <a:close/>
                <a:moveTo>
                  <a:pt x="492288" y="2449553"/>
                </a:moveTo>
                <a:lnTo>
                  <a:pt x="472244" y="2517369"/>
                </a:lnTo>
                <a:lnTo>
                  <a:pt x="3438134" y="2517369"/>
                </a:lnTo>
                <a:lnTo>
                  <a:pt x="3418090" y="2449553"/>
                </a:lnTo>
                <a:close/>
                <a:moveTo>
                  <a:pt x="432162" y="2249610"/>
                </a:moveTo>
                <a:lnTo>
                  <a:pt x="3478215" y="2249610"/>
                </a:lnTo>
                <a:lnTo>
                  <a:pt x="3910377" y="3711740"/>
                </a:lnTo>
                <a:lnTo>
                  <a:pt x="0" y="3711740"/>
                </a:lnTo>
                <a:close/>
                <a:moveTo>
                  <a:pt x="1637280" y="544956"/>
                </a:moveTo>
                <a:cubicBezTo>
                  <a:pt x="1626413" y="544956"/>
                  <a:pt x="1615547" y="549102"/>
                  <a:pt x="1607256" y="557393"/>
                </a:cubicBezTo>
                <a:lnTo>
                  <a:pt x="796281" y="1368368"/>
                </a:lnTo>
                <a:cubicBezTo>
                  <a:pt x="779699" y="1384950"/>
                  <a:pt x="779699" y="1411834"/>
                  <a:pt x="796281" y="1428415"/>
                </a:cubicBezTo>
                <a:lnTo>
                  <a:pt x="825565" y="1457699"/>
                </a:lnTo>
                <a:cubicBezTo>
                  <a:pt x="842147" y="1474281"/>
                  <a:pt x="869031" y="1474281"/>
                  <a:pt x="885612" y="1457699"/>
                </a:cubicBezTo>
                <a:lnTo>
                  <a:pt x="1696588" y="646724"/>
                </a:lnTo>
                <a:cubicBezTo>
                  <a:pt x="1713169" y="630143"/>
                  <a:pt x="1713169" y="603258"/>
                  <a:pt x="1696588" y="586677"/>
                </a:cubicBezTo>
                <a:lnTo>
                  <a:pt x="1667304" y="557393"/>
                </a:lnTo>
                <a:cubicBezTo>
                  <a:pt x="1659013" y="549102"/>
                  <a:pt x="1648146" y="544956"/>
                  <a:pt x="1637280" y="544956"/>
                </a:cubicBezTo>
                <a:close/>
                <a:moveTo>
                  <a:pt x="1372791" y="439020"/>
                </a:moveTo>
                <a:cubicBezTo>
                  <a:pt x="1361925" y="439020"/>
                  <a:pt x="1351058" y="443165"/>
                  <a:pt x="1342767" y="451456"/>
                </a:cubicBezTo>
                <a:lnTo>
                  <a:pt x="851745" y="942478"/>
                </a:lnTo>
                <a:cubicBezTo>
                  <a:pt x="835164" y="959060"/>
                  <a:pt x="835164" y="985944"/>
                  <a:pt x="851745" y="1002526"/>
                </a:cubicBezTo>
                <a:lnTo>
                  <a:pt x="881029" y="1031810"/>
                </a:lnTo>
                <a:cubicBezTo>
                  <a:pt x="897611" y="1048392"/>
                  <a:pt x="924495" y="1048392"/>
                  <a:pt x="941077" y="1031810"/>
                </a:cubicBezTo>
                <a:lnTo>
                  <a:pt x="1432099" y="540788"/>
                </a:lnTo>
                <a:cubicBezTo>
                  <a:pt x="1448681" y="524206"/>
                  <a:pt x="1448681" y="497322"/>
                  <a:pt x="1432099" y="480740"/>
                </a:cubicBezTo>
                <a:lnTo>
                  <a:pt x="1402815" y="451456"/>
                </a:lnTo>
                <a:cubicBezTo>
                  <a:pt x="1394524" y="443165"/>
                  <a:pt x="1383658" y="439020"/>
                  <a:pt x="1372791" y="439020"/>
                </a:cubicBezTo>
                <a:close/>
                <a:moveTo>
                  <a:pt x="864042" y="270000"/>
                </a:moveTo>
                <a:lnTo>
                  <a:pt x="2945402" y="270000"/>
                </a:lnTo>
                <a:cubicBezTo>
                  <a:pt x="3094522" y="270000"/>
                  <a:pt x="3215407" y="390885"/>
                  <a:pt x="3215407" y="540005"/>
                </a:cubicBezTo>
                <a:lnTo>
                  <a:pt x="3215407" y="1619995"/>
                </a:lnTo>
                <a:cubicBezTo>
                  <a:pt x="3215407" y="1769115"/>
                  <a:pt x="3094522" y="1890000"/>
                  <a:pt x="2945402" y="1890000"/>
                </a:cubicBezTo>
                <a:lnTo>
                  <a:pt x="864042" y="1890000"/>
                </a:lnTo>
                <a:cubicBezTo>
                  <a:pt x="714922" y="1890000"/>
                  <a:pt x="594037" y="1769115"/>
                  <a:pt x="594037" y="1619995"/>
                </a:cubicBezTo>
                <a:lnTo>
                  <a:pt x="594037" y="540005"/>
                </a:lnTo>
                <a:cubicBezTo>
                  <a:pt x="594037" y="390885"/>
                  <a:pt x="714922" y="270000"/>
                  <a:pt x="864042" y="270000"/>
                </a:cubicBezTo>
                <a:close/>
                <a:moveTo>
                  <a:pt x="804042" y="180000"/>
                </a:moveTo>
                <a:cubicBezTo>
                  <a:pt x="638353" y="180000"/>
                  <a:pt x="504036" y="314317"/>
                  <a:pt x="504036" y="480006"/>
                </a:cubicBezTo>
                <a:lnTo>
                  <a:pt x="504036" y="1679994"/>
                </a:lnTo>
                <a:cubicBezTo>
                  <a:pt x="504036" y="1845683"/>
                  <a:pt x="638353" y="1980000"/>
                  <a:pt x="804042" y="1980000"/>
                </a:cubicBezTo>
                <a:lnTo>
                  <a:pt x="3027043" y="1980000"/>
                </a:lnTo>
                <a:cubicBezTo>
                  <a:pt x="3192732" y="1980000"/>
                  <a:pt x="3327049" y="1845683"/>
                  <a:pt x="3327049" y="1679994"/>
                </a:cubicBezTo>
                <a:lnTo>
                  <a:pt x="3327049" y="480006"/>
                </a:lnTo>
                <a:cubicBezTo>
                  <a:pt x="3327049" y="314317"/>
                  <a:pt x="3192732" y="180000"/>
                  <a:pt x="3027043" y="180000"/>
                </a:cubicBezTo>
                <a:close/>
                <a:moveTo>
                  <a:pt x="684043" y="0"/>
                </a:moveTo>
                <a:lnTo>
                  <a:pt x="3190330" y="0"/>
                </a:lnTo>
                <a:cubicBezTo>
                  <a:pt x="3389156" y="0"/>
                  <a:pt x="3550337" y="161181"/>
                  <a:pt x="3550337" y="360007"/>
                </a:cubicBezTo>
                <a:lnTo>
                  <a:pt x="3550337" y="1799993"/>
                </a:lnTo>
                <a:cubicBezTo>
                  <a:pt x="3550337" y="1998819"/>
                  <a:pt x="3389156" y="2160000"/>
                  <a:pt x="3190330" y="2160000"/>
                </a:cubicBezTo>
                <a:lnTo>
                  <a:pt x="684043" y="2160000"/>
                </a:lnTo>
                <a:cubicBezTo>
                  <a:pt x="485217" y="2160000"/>
                  <a:pt x="324036" y="1998819"/>
                  <a:pt x="324036" y="1799993"/>
                </a:cubicBezTo>
                <a:lnTo>
                  <a:pt x="324036" y="360007"/>
                </a:lnTo>
                <a:cubicBezTo>
                  <a:pt x="324036" y="161181"/>
                  <a:pt x="485217" y="0"/>
                  <a:pt x="68404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87" name="Google Shape;1087;p20"/>
          <p:cNvSpPr/>
          <p:nvPr/>
        </p:nvSpPr>
        <p:spPr>
          <a:xfrm>
            <a:off x="8429597" y="4849452"/>
            <a:ext cx="310571" cy="370101"/>
          </a:xfrm>
          <a:custGeom>
            <a:rect b="b" l="l" r="r" t="t"/>
            <a:pathLst>
              <a:path extrusionOk="0" h="3947283" w="3312367">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88" name="Google Shape;1088;p20"/>
          <p:cNvSpPr txBox="1"/>
          <p:nvPr/>
        </p:nvSpPr>
        <p:spPr>
          <a:xfrm>
            <a:off x="7942637" y="5452770"/>
            <a:ext cx="125073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Easy to change colors, photos and Text. </a:t>
            </a:r>
            <a:endParaRPr sz="1200">
              <a:solidFill>
                <a:srgbClr val="3F3F3F"/>
              </a:solidFill>
              <a:latin typeface="Calibri"/>
              <a:ea typeface="Calibri"/>
              <a:cs typeface="Calibri"/>
              <a:sym typeface="Calibri"/>
            </a:endParaRPr>
          </a:p>
        </p:txBody>
      </p:sp>
      <p:sp>
        <p:nvSpPr>
          <p:cNvPr id="1089" name="Google Shape;1089;p20"/>
          <p:cNvSpPr txBox="1"/>
          <p:nvPr/>
        </p:nvSpPr>
        <p:spPr>
          <a:xfrm>
            <a:off x="9454204" y="5452770"/>
            <a:ext cx="125073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Calibri"/>
                <a:ea typeface="Calibri"/>
                <a:cs typeface="Calibri"/>
                <a:sym typeface="Calibri"/>
              </a:rPr>
              <a:t>Easy to change colors, photos and Text. </a:t>
            </a:r>
            <a:endParaRPr sz="1200">
              <a:solidFill>
                <a:srgbClr val="3F3F3F"/>
              </a:solidFill>
              <a:latin typeface="Calibri"/>
              <a:ea typeface="Calibri"/>
              <a:cs typeface="Calibri"/>
              <a:sym typeface="Calibri"/>
            </a:endParaRPr>
          </a:p>
        </p:txBody>
      </p:sp>
      <p:grpSp>
        <p:nvGrpSpPr>
          <p:cNvPr id="1090" name="Google Shape;1090;p20"/>
          <p:cNvGrpSpPr/>
          <p:nvPr/>
        </p:nvGrpSpPr>
        <p:grpSpPr>
          <a:xfrm>
            <a:off x="7638257" y="2170299"/>
            <a:ext cx="3371058" cy="909259"/>
            <a:chOff x="395534" y="3667819"/>
            <a:chExt cx="3972999" cy="1132252"/>
          </a:xfrm>
        </p:grpSpPr>
        <p:sp>
          <p:nvSpPr>
            <p:cNvPr id="1091" name="Google Shape;1091;p20"/>
            <p:cNvSpPr txBox="1"/>
            <p:nvPr/>
          </p:nvSpPr>
          <p:spPr>
            <a:xfrm>
              <a:off x="395534" y="3667819"/>
              <a:ext cx="3972999" cy="344932"/>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Content  Here</a:t>
              </a:r>
              <a:endParaRPr b="1" sz="1200">
                <a:solidFill>
                  <a:schemeClr val="dk1"/>
                </a:solidFill>
                <a:latin typeface="Calibri"/>
                <a:ea typeface="Calibri"/>
                <a:cs typeface="Calibri"/>
                <a:sym typeface="Calibri"/>
              </a:endParaRPr>
            </a:p>
          </p:txBody>
        </p:sp>
        <p:sp>
          <p:nvSpPr>
            <p:cNvPr id="1092" name="Google Shape;1092;p20"/>
            <p:cNvSpPr txBox="1"/>
            <p:nvPr/>
          </p:nvSpPr>
          <p:spPr>
            <a:xfrm>
              <a:off x="395536" y="3995231"/>
              <a:ext cx="3972997" cy="80484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Easy to change colors, photos and Text.  </a:t>
              </a:r>
              <a:endParaRPr/>
            </a:p>
          </p:txBody>
        </p:sp>
      </p:grpSp>
      <p:sp>
        <p:nvSpPr>
          <p:cNvPr id="1093" name="Google Shape;1093;p20"/>
          <p:cNvSpPr txBox="1"/>
          <p:nvPr/>
        </p:nvSpPr>
        <p:spPr>
          <a:xfrm>
            <a:off x="7638258" y="1623937"/>
            <a:ext cx="337105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rgbClr val="AC596B"/>
                </a:solidFill>
                <a:latin typeface="Calibri"/>
                <a:ea typeface="Calibri"/>
                <a:cs typeface="Calibri"/>
                <a:sym typeface="Calibri"/>
              </a:rPr>
              <a:t>NO.1 Presentation</a:t>
            </a:r>
            <a:endParaRPr b="1" sz="2800">
              <a:solidFill>
                <a:srgbClr val="AC596B"/>
              </a:solidFill>
              <a:latin typeface="Calibri"/>
              <a:ea typeface="Calibri"/>
              <a:cs typeface="Calibri"/>
              <a:sym typeface="Calibri"/>
            </a:endParaRPr>
          </a:p>
        </p:txBody>
      </p:sp>
      <p:sp>
        <p:nvSpPr>
          <p:cNvPr id="1094" name="Google Shape;1094;p20"/>
          <p:cNvSpPr txBox="1"/>
          <p:nvPr/>
        </p:nvSpPr>
        <p:spPr>
          <a:xfrm>
            <a:off x="7638258" y="1293019"/>
            <a:ext cx="3371058"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3F3F3F"/>
                </a:solidFill>
                <a:latin typeface="Calibri"/>
                <a:ea typeface="Calibri"/>
                <a:cs typeface="Calibri"/>
                <a:sym typeface="Calibri"/>
              </a:rPr>
              <a:t>Modern  PowerPoint  Presentation</a:t>
            </a:r>
            <a:endParaRPr b="1" sz="1400">
              <a:solidFill>
                <a:srgbClr val="C00000"/>
              </a:solidFill>
              <a:latin typeface="Calibri"/>
              <a:ea typeface="Calibri"/>
              <a:cs typeface="Calibri"/>
              <a:sym typeface="Calibri"/>
            </a:endParaRPr>
          </a:p>
        </p:txBody>
      </p:sp>
      <p:sp>
        <p:nvSpPr>
          <p:cNvPr id="1095" name="Google Shape;1095;p20"/>
          <p:cNvSpPr/>
          <p:nvPr/>
        </p:nvSpPr>
        <p:spPr>
          <a:xfrm>
            <a:off x="3247057" y="49929"/>
            <a:ext cx="6109366"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5400">
                <a:solidFill>
                  <a:schemeClr val="lt1"/>
                </a:solidFill>
                <a:latin typeface="Calibri"/>
                <a:ea typeface="Calibri"/>
                <a:cs typeface="Calibri"/>
                <a:sym typeface="Calibri"/>
              </a:rPr>
              <a:t>Análisis de sistema</a:t>
            </a:r>
            <a:endParaRPr/>
          </a:p>
        </p:txBody>
      </p:sp>
      <p:pic>
        <p:nvPicPr>
          <p:cNvPr id="1096" name="Google Shape;1096;p20"/>
          <p:cNvPicPr preferRelativeResize="0"/>
          <p:nvPr/>
        </p:nvPicPr>
        <p:blipFill rotWithShape="1">
          <a:blip r:embed="rId3">
            <a:alphaModFix/>
          </a:blip>
          <a:srcRect b="0" l="0" r="0" t="0"/>
          <a:stretch/>
        </p:blipFill>
        <p:spPr>
          <a:xfrm>
            <a:off x="5089506" y="1742302"/>
            <a:ext cx="1974647" cy="4848321"/>
          </a:xfrm>
          <a:prstGeom prst="rect">
            <a:avLst/>
          </a:prstGeom>
          <a:noFill/>
          <a:ln>
            <a:noFill/>
          </a:ln>
        </p:spPr>
      </p:pic>
      <p:cxnSp>
        <p:nvCxnSpPr>
          <p:cNvPr id="1097" name="Google Shape;1097;p20"/>
          <p:cNvCxnSpPr>
            <a:stCxn id="1077" idx="0"/>
          </p:cNvCxnSpPr>
          <p:nvPr/>
        </p:nvCxnSpPr>
        <p:spPr>
          <a:xfrm rot="-5400000">
            <a:off x="3396613" y="2698783"/>
            <a:ext cx="607800" cy="1981500"/>
          </a:xfrm>
          <a:prstGeom prst="bentConnector2">
            <a:avLst/>
          </a:prstGeom>
          <a:noFill/>
          <a:ln cap="flat" cmpd="sng" w="38100">
            <a:solidFill>
              <a:schemeClr val="accent1"/>
            </a:solidFill>
            <a:prstDash val="solid"/>
            <a:miter lim="800000"/>
            <a:headEnd len="sm" w="sm" type="none"/>
            <a:tailEnd len="med" w="med" type="triangle"/>
          </a:ln>
        </p:spPr>
      </p:cxnSp>
      <p:cxnSp>
        <p:nvCxnSpPr>
          <p:cNvPr id="1098" name="Google Shape;1098;p20"/>
          <p:cNvCxnSpPr/>
          <p:nvPr/>
        </p:nvCxnSpPr>
        <p:spPr>
          <a:xfrm rot="10800000">
            <a:off x="7540780" y="3414255"/>
            <a:ext cx="1872600" cy="648600"/>
          </a:xfrm>
          <a:prstGeom prst="bentConnector2">
            <a:avLst/>
          </a:prstGeom>
          <a:noFill/>
          <a:ln cap="flat" cmpd="sng" w="38100">
            <a:solidFill>
              <a:schemeClr val="accent1"/>
            </a:solidFill>
            <a:prstDash val="solid"/>
            <a:miter lim="800000"/>
            <a:headEnd len="sm" w="sm" type="none"/>
            <a:tailEnd len="med" w="med" type="triangl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sp>
        <p:nvSpPr>
          <p:cNvPr id="1103" name="Google Shape;1103;p21"/>
          <p:cNvSpPr txBox="1"/>
          <p:nvPr>
            <p:ph idx="4294967295" type="body"/>
          </p:nvPr>
        </p:nvSpPr>
        <p:spPr>
          <a:xfrm>
            <a:off x="273927" y="178872"/>
            <a:ext cx="11573197" cy="72424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C596B"/>
              </a:buClr>
              <a:buSzPts val="4000"/>
              <a:buNone/>
            </a:pPr>
            <a:r>
              <a:rPr lang="en-US" sz="4000">
                <a:solidFill>
                  <a:srgbClr val="AC596B"/>
                </a:solidFill>
              </a:rPr>
              <a:t>Infographic Style</a:t>
            </a:r>
            <a:endParaRPr/>
          </a:p>
        </p:txBody>
      </p:sp>
      <p:sp>
        <p:nvSpPr>
          <p:cNvPr id="1104" name="Google Shape;1104;p21"/>
          <p:cNvSpPr txBox="1"/>
          <p:nvPr/>
        </p:nvSpPr>
        <p:spPr>
          <a:xfrm>
            <a:off x="2991030" y="4916675"/>
            <a:ext cx="1260332" cy="58477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3200">
                <a:solidFill>
                  <a:srgbClr val="C96B7E"/>
                </a:solidFill>
                <a:latin typeface="Calibri"/>
                <a:ea typeface="Calibri"/>
                <a:cs typeface="Calibri"/>
                <a:sym typeface="Calibri"/>
              </a:rPr>
              <a:t>30%</a:t>
            </a:r>
            <a:endParaRPr b="1" sz="3200">
              <a:solidFill>
                <a:srgbClr val="C96B7E"/>
              </a:solidFill>
              <a:latin typeface="Calibri"/>
              <a:ea typeface="Calibri"/>
              <a:cs typeface="Calibri"/>
              <a:sym typeface="Calibri"/>
            </a:endParaRPr>
          </a:p>
        </p:txBody>
      </p:sp>
      <p:sp>
        <p:nvSpPr>
          <p:cNvPr id="1105" name="Google Shape;1105;p21"/>
          <p:cNvSpPr txBox="1"/>
          <p:nvPr/>
        </p:nvSpPr>
        <p:spPr>
          <a:xfrm>
            <a:off x="8087851" y="2944392"/>
            <a:ext cx="1260332" cy="58477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3200">
                <a:solidFill>
                  <a:srgbClr val="C96B7E"/>
                </a:solidFill>
                <a:latin typeface="Calibri"/>
                <a:ea typeface="Calibri"/>
                <a:cs typeface="Calibri"/>
                <a:sym typeface="Calibri"/>
              </a:rPr>
              <a:t>60%</a:t>
            </a:r>
            <a:endParaRPr b="1" sz="3200">
              <a:solidFill>
                <a:srgbClr val="C96B7E"/>
              </a:solidFill>
              <a:latin typeface="Calibri"/>
              <a:ea typeface="Calibri"/>
              <a:cs typeface="Calibri"/>
              <a:sym typeface="Calibri"/>
            </a:endParaRPr>
          </a:p>
        </p:txBody>
      </p:sp>
      <p:cxnSp>
        <p:nvCxnSpPr>
          <p:cNvPr id="1106" name="Google Shape;1106;p21"/>
          <p:cNvCxnSpPr/>
          <p:nvPr/>
        </p:nvCxnSpPr>
        <p:spPr>
          <a:xfrm flipH="1" rot="10800000">
            <a:off x="7533330" y="3613599"/>
            <a:ext cx="4032000" cy="9525"/>
          </a:xfrm>
          <a:prstGeom prst="straightConnector1">
            <a:avLst/>
          </a:prstGeom>
          <a:noFill/>
          <a:ln cap="flat" cmpd="sng" w="25400">
            <a:solidFill>
              <a:srgbClr val="C96B7E"/>
            </a:solidFill>
            <a:prstDash val="solid"/>
            <a:miter lim="800000"/>
            <a:headEnd len="sm" w="sm" type="none"/>
            <a:tailEnd len="med" w="med" type="stealth"/>
          </a:ln>
        </p:spPr>
      </p:cxnSp>
      <p:cxnSp>
        <p:nvCxnSpPr>
          <p:cNvPr id="1107" name="Google Shape;1107;p21"/>
          <p:cNvCxnSpPr/>
          <p:nvPr/>
        </p:nvCxnSpPr>
        <p:spPr>
          <a:xfrm rot="10800000">
            <a:off x="900377" y="4767401"/>
            <a:ext cx="4032000" cy="0"/>
          </a:xfrm>
          <a:prstGeom prst="straightConnector1">
            <a:avLst/>
          </a:prstGeom>
          <a:noFill/>
          <a:ln cap="flat" cmpd="sng" w="25400">
            <a:solidFill>
              <a:srgbClr val="C96B7E"/>
            </a:solidFill>
            <a:prstDash val="solid"/>
            <a:miter lim="800000"/>
            <a:headEnd len="sm" w="sm" type="none"/>
            <a:tailEnd len="med" w="med" type="stealth"/>
          </a:ln>
        </p:spPr>
      </p:cxnSp>
      <p:grpSp>
        <p:nvGrpSpPr>
          <p:cNvPr id="1108" name="Google Shape;1108;p21"/>
          <p:cNvGrpSpPr/>
          <p:nvPr/>
        </p:nvGrpSpPr>
        <p:grpSpPr>
          <a:xfrm>
            <a:off x="7784363" y="5106597"/>
            <a:ext cx="2509401" cy="1287983"/>
            <a:chOff x="270023" y="1671304"/>
            <a:chExt cx="2552450" cy="1135913"/>
          </a:xfrm>
        </p:grpSpPr>
        <p:sp>
          <p:nvSpPr>
            <p:cNvPr id="1109" name="Google Shape;1109;p21"/>
            <p:cNvSpPr txBox="1"/>
            <p:nvPr/>
          </p:nvSpPr>
          <p:spPr>
            <a:xfrm>
              <a:off x="270024" y="1911472"/>
              <a:ext cx="2552449" cy="89574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Easy to change colors, photos and Text.  </a:t>
              </a:r>
              <a:endParaRPr sz="1200">
                <a:solidFill>
                  <a:srgbClr val="3F3F3F"/>
                </a:solidFill>
                <a:latin typeface="Calibri"/>
                <a:ea typeface="Calibri"/>
                <a:cs typeface="Calibri"/>
                <a:sym typeface="Calibri"/>
              </a:endParaRPr>
            </a:p>
          </p:txBody>
        </p:sp>
        <p:sp>
          <p:nvSpPr>
            <p:cNvPr id="1110" name="Google Shape;1110;p21"/>
            <p:cNvSpPr txBox="1"/>
            <p:nvPr/>
          </p:nvSpPr>
          <p:spPr>
            <a:xfrm>
              <a:off x="270023" y="1671304"/>
              <a:ext cx="2552450" cy="24429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200">
                  <a:solidFill>
                    <a:srgbClr val="C96B7E"/>
                  </a:solidFill>
                  <a:latin typeface="Calibri"/>
                  <a:ea typeface="Calibri"/>
                  <a:cs typeface="Calibri"/>
                  <a:sym typeface="Calibri"/>
                </a:rPr>
                <a:t>Add Contents Title</a:t>
              </a:r>
              <a:endParaRPr b="1" sz="1200">
                <a:solidFill>
                  <a:srgbClr val="C96B7E"/>
                </a:solidFill>
                <a:latin typeface="Calibri"/>
                <a:ea typeface="Calibri"/>
                <a:cs typeface="Calibri"/>
                <a:sym typeface="Calibri"/>
              </a:endParaRPr>
            </a:p>
          </p:txBody>
        </p:sp>
      </p:grpSp>
      <p:grpSp>
        <p:nvGrpSpPr>
          <p:cNvPr id="1111" name="Google Shape;1111;p21"/>
          <p:cNvGrpSpPr/>
          <p:nvPr/>
        </p:nvGrpSpPr>
        <p:grpSpPr>
          <a:xfrm>
            <a:off x="1950479" y="2158749"/>
            <a:ext cx="2509401" cy="1287983"/>
            <a:chOff x="270023" y="1671304"/>
            <a:chExt cx="2552450" cy="1135913"/>
          </a:xfrm>
        </p:grpSpPr>
        <p:sp>
          <p:nvSpPr>
            <p:cNvPr id="1112" name="Google Shape;1112;p21"/>
            <p:cNvSpPr txBox="1"/>
            <p:nvPr/>
          </p:nvSpPr>
          <p:spPr>
            <a:xfrm>
              <a:off x="270024" y="1911472"/>
              <a:ext cx="2552449" cy="8957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Easy to change colors, photos and Text.  </a:t>
              </a:r>
              <a:endParaRPr sz="1200">
                <a:solidFill>
                  <a:srgbClr val="3F3F3F"/>
                </a:solidFill>
                <a:latin typeface="Calibri"/>
                <a:ea typeface="Calibri"/>
                <a:cs typeface="Calibri"/>
                <a:sym typeface="Calibri"/>
              </a:endParaRPr>
            </a:p>
          </p:txBody>
        </p:sp>
        <p:sp>
          <p:nvSpPr>
            <p:cNvPr id="1113" name="Google Shape;1113;p21"/>
            <p:cNvSpPr txBox="1"/>
            <p:nvPr/>
          </p:nvSpPr>
          <p:spPr>
            <a:xfrm>
              <a:off x="270023" y="1671304"/>
              <a:ext cx="2552450" cy="24429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C96B7E"/>
                  </a:solidFill>
                  <a:latin typeface="Calibri"/>
                  <a:ea typeface="Calibri"/>
                  <a:cs typeface="Calibri"/>
                  <a:sym typeface="Calibri"/>
                </a:rPr>
                <a:t>Add Contents Title</a:t>
              </a:r>
              <a:endParaRPr b="1" sz="1200">
                <a:solidFill>
                  <a:srgbClr val="C96B7E"/>
                </a:solidFill>
                <a:latin typeface="Calibri"/>
                <a:ea typeface="Calibri"/>
                <a:cs typeface="Calibri"/>
                <a:sym typeface="Calibri"/>
              </a:endParaRPr>
            </a:p>
          </p:txBody>
        </p:sp>
      </p:grpSp>
      <p:grpSp>
        <p:nvGrpSpPr>
          <p:cNvPr id="1114" name="Google Shape;1114;p21"/>
          <p:cNvGrpSpPr/>
          <p:nvPr/>
        </p:nvGrpSpPr>
        <p:grpSpPr>
          <a:xfrm>
            <a:off x="789581" y="3723476"/>
            <a:ext cx="1761331" cy="758741"/>
            <a:chOff x="203895" y="3409836"/>
            <a:chExt cx="1761331" cy="758741"/>
          </a:xfrm>
        </p:grpSpPr>
        <p:sp>
          <p:nvSpPr>
            <p:cNvPr id="1115" name="Google Shape;1115;p21"/>
            <p:cNvSpPr txBox="1"/>
            <p:nvPr/>
          </p:nvSpPr>
          <p:spPr>
            <a:xfrm>
              <a:off x="203895" y="3409836"/>
              <a:ext cx="1761331"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rgbClr val="C96B7E"/>
                  </a:solidFill>
                  <a:latin typeface="Calibri"/>
                  <a:ea typeface="Calibri"/>
                  <a:cs typeface="Calibri"/>
                  <a:sym typeface="Calibri"/>
                </a:rPr>
                <a:t>$234</a:t>
              </a:r>
              <a:endParaRPr b="1" sz="2800">
                <a:solidFill>
                  <a:srgbClr val="C96B7E"/>
                </a:solidFill>
                <a:latin typeface="Calibri"/>
                <a:ea typeface="Calibri"/>
                <a:cs typeface="Calibri"/>
                <a:sym typeface="Calibri"/>
              </a:endParaRPr>
            </a:p>
          </p:txBody>
        </p:sp>
        <p:sp>
          <p:nvSpPr>
            <p:cNvPr id="1116" name="Google Shape;1116;p21"/>
            <p:cNvSpPr txBox="1"/>
            <p:nvPr/>
          </p:nvSpPr>
          <p:spPr>
            <a:xfrm>
              <a:off x="203895" y="3860800"/>
              <a:ext cx="1761331"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C96B7E"/>
                  </a:solidFill>
                  <a:latin typeface="Calibri"/>
                  <a:ea typeface="Calibri"/>
                  <a:cs typeface="Calibri"/>
                  <a:sym typeface="Calibri"/>
                </a:rPr>
                <a:t>Contents Title</a:t>
              </a:r>
              <a:endParaRPr b="1" sz="1400">
                <a:solidFill>
                  <a:srgbClr val="C96B7E"/>
                </a:solidFill>
                <a:latin typeface="Calibri"/>
                <a:ea typeface="Calibri"/>
                <a:cs typeface="Calibri"/>
                <a:sym typeface="Calibri"/>
              </a:endParaRPr>
            </a:p>
          </p:txBody>
        </p:sp>
      </p:grpSp>
      <p:grpSp>
        <p:nvGrpSpPr>
          <p:cNvPr id="1117" name="Google Shape;1117;p21"/>
          <p:cNvGrpSpPr/>
          <p:nvPr/>
        </p:nvGrpSpPr>
        <p:grpSpPr>
          <a:xfrm>
            <a:off x="2490031" y="3723476"/>
            <a:ext cx="1761331" cy="758741"/>
            <a:chOff x="203895" y="3409836"/>
            <a:chExt cx="1761331" cy="758741"/>
          </a:xfrm>
        </p:grpSpPr>
        <p:sp>
          <p:nvSpPr>
            <p:cNvPr id="1118" name="Google Shape;1118;p21"/>
            <p:cNvSpPr txBox="1"/>
            <p:nvPr/>
          </p:nvSpPr>
          <p:spPr>
            <a:xfrm>
              <a:off x="203895" y="3409836"/>
              <a:ext cx="1761331"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rgbClr val="C96B7E"/>
                  </a:solidFill>
                  <a:latin typeface="Calibri"/>
                  <a:ea typeface="Calibri"/>
                  <a:cs typeface="Calibri"/>
                  <a:sym typeface="Calibri"/>
                </a:rPr>
                <a:t>$434</a:t>
              </a:r>
              <a:endParaRPr b="1" sz="2800">
                <a:solidFill>
                  <a:srgbClr val="C96B7E"/>
                </a:solidFill>
                <a:latin typeface="Calibri"/>
                <a:ea typeface="Calibri"/>
                <a:cs typeface="Calibri"/>
                <a:sym typeface="Calibri"/>
              </a:endParaRPr>
            </a:p>
          </p:txBody>
        </p:sp>
        <p:sp>
          <p:nvSpPr>
            <p:cNvPr id="1119" name="Google Shape;1119;p21"/>
            <p:cNvSpPr txBox="1"/>
            <p:nvPr/>
          </p:nvSpPr>
          <p:spPr>
            <a:xfrm>
              <a:off x="203895" y="3860800"/>
              <a:ext cx="1761331"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C96B7E"/>
                  </a:solidFill>
                  <a:latin typeface="Calibri"/>
                  <a:ea typeface="Calibri"/>
                  <a:cs typeface="Calibri"/>
                  <a:sym typeface="Calibri"/>
                </a:rPr>
                <a:t>Contents Title</a:t>
              </a:r>
              <a:endParaRPr b="1" sz="1400">
                <a:solidFill>
                  <a:srgbClr val="C96B7E"/>
                </a:solidFill>
                <a:latin typeface="Calibri"/>
                <a:ea typeface="Calibri"/>
                <a:cs typeface="Calibri"/>
                <a:sym typeface="Calibri"/>
              </a:endParaRPr>
            </a:p>
          </p:txBody>
        </p:sp>
      </p:grpSp>
      <p:grpSp>
        <p:nvGrpSpPr>
          <p:cNvPr id="1120" name="Google Shape;1120;p21"/>
          <p:cNvGrpSpPr/>
          <p:nvPr/>
        </p:nvGrpSpPr>
        <p:grpSpPr>
          <a:xfrm>
            <a:off x="7990620" y="3832326"/>
            <a:ext cx="1761331" cy="758741"/>
            <a:chOff x="203895" y="3409836"/>
            <a:chExt cx="1761331" cy="758741"/>
          </a:xfrm>
        </p:grpSpPr>
        <p:sp>
          <p:nvSpPr>
            <p:cNvPr id="1121" name="Google Shape;1121;p21"/>
            <p:cNvSpPr txBox="1"/>
            <p:nvPr/>
          </p:nvSpPr>
          <p:spPr>
            <a:xfrm>
              <a:off x="203895" y="3409836"/>
              <a:ext cx="1761331"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rgbClr val="C96B7E"/>
                  </a:solidFill>
                  <a:latin typeface="Calibri"/>
                  <a:ea typeface="Calibri"/>
                  <a:cs typeface="Calibri"/>
                  <a:sym typeface="Calibri"/>
                </a:rPr>
                <a:t>$234</a:t>
              </a:r>
              <a:endParaRPr b="1" sz="2800">
                <a:solidFill>
                  <a:srgbClr val="C96B7E"/>
                </a:solidFill>
                <a:latin typeface="Calibri"/>
                <a:ea typeface="Calibri"/>
                <a:cs typeface="Calibri"/>
                <a:sym typeface="Calibri"/>
              </a:endParaRPr>
            </a:p>
          </p:txBody>
        </p:sp>
        <p:sp>
          <p:nvSpPr>
            <p:cNvPr id="1122" name="Google Shape;1122;p21"/>
            <p:cNvSpPr txBox="1"/>
            <p:nvPr/>
          </p:nvSpPr>
          <p:spPr>
            <a:xfrm>
              <a:off x="203895" y="3860800"/>
              <a:ext cx="1761331"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C96B7E"/>
                  </a:solidFill>
                  <a:latin typeface="Calibri"/>
                  <a:ea typeface="Calibri"/>
                  <a:cs typeface="Calibri"/>
                  <a:sym typeface="Calibri"/>
                </a:rPr>
                <a:t>Contents Title</a:t>
              </a:r>
              <a:endParaRPr b="1" sz="1400">
                <a:solidFill>
                  <a:srgbClr val="C96B7E"/>
                </a:solidFill>
                <a:latin typeface="Calibri"/>
                <a:ea typeface="Calibri"/>
                <a:cs typeface="Calibri"/>
                <a:sym typeface="Calibri"/>
              </a:endParaRPr>
            </a:p>
          </p:txBody>
        </p:sp>
      </p:grpSp>
      <p:grpSp>
        <p:nvGrpSpPr>
          <p:cNvPr id="1123" name="Google Shape;1123;p21"/>
          <p:cNvGrpSpPr/>
          <p:nvPr/>
        </p:nvGrpSpPr>
        <p:grpSpPr>
          <a:xfrm>
            <a:off x="9691070" y="3832326"/>
            <a:ext cx="1761331" cy="758741"/>
            <a:chOff x="203895" y="3409836"/>
            <a:chExt cx="1761331" cy="758741"/>
          </a:xfrm>
        </p:grpSpPr>
        <p:sp>
          <p:nvSpPr>
            <p:cNvPr id="1124" name="Google Shape;1124;p21"/>
            <p:cNvSpPr txBox="1"/>
            <p:nvPr/>
          </p:nvSpPr>
          <p:spPr>
            <a:xfrm>
              <a:off x="203895" y="3409836"/>
              <a:ext cx="1761331"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rgbClr val="C96B7E"/>
                  </a:solidFill>
                  <a:latin typeface="Calibri"/>
                  <a:ea typeface="Calibri"/>
                  <a:cs typeface="Calibri"/>
                  <a:sym typeface="Calibri"/>
                </a:rPr>
                <a:t>$434</a:t>
              </a:r>
              <a:endParaRPr b="1" sz="2800">
                <a:solidFill>
                  <a:srgbClr val="C96B7E"/>
                </a:solidFill>
                <a:latin typeface="Calibri"/>
                <a:ea typeface="Calibri"/>
                <a:cs typeface="Calibri"/>
                <a:sym typeface="Calibri"/>
              </a:endParaRPr>
            </a:p>
          </p:txBody>
        </p:sp>
        <p:sp>
          <p:nvSpPr>
            <p:cNvPr id="1125" name="Google Shape;1125;p21"/>
            <p:cNvSpPr txBox="1"/>
            <p:nvPr/>
          </p:nvSpPr>
          <p:spPr>
            <a:xfrm>
              <a:off x="203895" y="3860800"/>
              <a:ext cx="1761331"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C96B7E"/>
                  </a:solidFill>
                  <a:latin typeface="Calibri"/>
                  <a:ea typeface="Calibri"/>
                  <a:cs typeface="Calibri"/>
                  <a:sym typeface="Calibri"/>
                </a:rPr>
                <a:t>Contents Title</a:t>
              </a:r>
              <a:endParaRPr b="1" sz="1400">
                <a:solidFill>
                  <a:srgbClr val="C96B7E"/>
                </a:solidFill>
                <a:latin typeface="Calibri"/>
                <a:ea typeface="Calibri"/>
                <a:cs typeface="Calibri"/>
                <a:sym typeface="Calibri"/>
              </a:endParaRPr>
            </a:p>
          </p:txBody>
        </p:sp>
      </p:grpSp>
      <p:pic>
        <p:nvPicPr>
          <p:cNvPr id="1126" name="Google Shape;1126;p21"/>
          <p:cNvPicPr preferRelativeResize="0"/>
          <p:nvPr/>
        </p:nvPicPr>
        <p:blipFill rotWithShape="1">
          <a:blip r:embed="rId3">
            <a:alphaModFix/>
          </a:blip>
          <a:srcRect b="0" l="0" r="0" t="0"/>
          <a:stretch/>
        </p:blipFill>
        <p:spPr>
          <a:xfrm>
            <a:off x="4700147" y="2883092"/>
            <a:ext cx="2720759" cy="244699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0" name="Shape 1130"/>
        <p:cNvGrpSpPr/>
        <p:nvPr/>
      </p:nvGrpSpPr>
      <p:grpSpPr>
        <a:xfrm>
          <a:off x="0" y="0"/>
          <a:ext cx="0" cy="0"/>
          <a:chOff x="0" y="0"/>
          <a:chExt cx="0" cy="0"/>
        </a:xfrm>
      </p:grpSpPr>
      <p:sp>
        <p:nvSpPr>
          <p:cNvPr id="1131" name="Google Shape;1131;p22"/>
          <p:cNvSpPr txBox="1"/>
          <p:nvPr>
            <p:ph idx="4294967295" type="body"/>
          </p:nvPr>
        </p:nvSpPr>
        <p:spPr>
          <a:xfrm>
            <a:off x="259162" y="127553"/>
            <a:ext cx="11573197" cy="72424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AC596B"/>
              </a:buClr>
              <a:buSzPts val="5400"/>
              <a:buNone/>
            </a:pPr>
            <a:r>
              <a:rPr lang="en-US" sz="5400">
                <a:solidFill>
                  <a:srgbClr val="AC596B"/>
                </a:solidFill>
              </a:rPr>
              <a:t>Infographic Style</a:t>
            </a:r>
            <a:endParaRPr/>
          </a:p>
        </p:txBody>
      </p:sp>
      <p:grpSp>
        <p:nvGrpSpPr>
          <p:cNvPr id="1132" name="Google Shape;1132;p22"/>
          <p:cNvGrpSpPr/>
          <p:nvPr/>
        </p:nvGrpSpPr>
        <p:grpSpPr>
          <a:xfrm>
            <a:off x="847505" y="4780944"/>
            <a:ext cx="2100084" cy="1261884"/>
            <a:chOff x="592509" y="1556792"/>
            <a:chExt cx="2033531" cy="1261884"/>
          </a:xfrm>
        </p:grpSpPr>
        <p:sp>
          <p:nvSpPr>
            <p:cNvPr id="1133" name="Google Shape;1133;p22"/>
            <p:cNvSpPr txBox="1"/>
            <p:nvPr/>
          </p:nvSpPr>
          <p:spPr>
            <a:xfrm>
              <a:off x="621084" y="1803013"/>
              <a:ext cx="200495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I hope and I believe that this Template will your Time.</a:t>
              </a:r>
              <a:endParaRPr/>
            </a:p>
          </p:txBody>
        </p:sp>
        <p:sp>
          <p:nvSpPr>
            <p:cNvPr id="1134" name="Google Shape;1134;p22"/>
            <p:cNvSpPr txBox="1"/>
            <p:nvPr/>
          </p:nvSpPr>
          <p:spPr>
            <a:xfrm>
              <a:off x="592509" y="1556792"/>
              <a:ext cx="2019115" cy="276999"/>
            </a:xfrm>
            <a:prstGeom prst="rect">
              <a:avLst/>
            </a:prstGeom>
            <a:solidFill>
              <a:schemeClr val="accent1"/>
            </a:solid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Contents Title</a:t>
              </a:r>
              <a:endParaRPr b="1" sz="1200">
                <a:solidFill>
                  <a:schemeClr val="lt1"/>
                </a:solidFill>
                <a:latin typeface="Calibri"/>
                <a:ea typeface="Calibri"/>
                <a:cs typeface="Calibri"/>
                <a:sym typeface="Calibri"/>
              </a:endParaRPr>
            </a:p>
          </p:txBody>
        </p:sp>
      </p:grpSp>
      <p:grpSp>
        <p:nvGrpSpPr>
          <p:cNvPr id="1135" name="Google Shape;1135;p22"/>
          <p:cNvGrpSpPr/>
          <p:nvPr/>
        </p:nvGrpSpPr>
        <p:grpSpPr>
          <a:xfrm>
            <a:off x="3640270" y="4780944"/>
            <a:ext cx="2100084" cy="1261884"/>
            <a:chOff x="592509" y="1556792"/>
            <a:chExt cx="2033531" cy="1261884"/>
          </a:xfrm>
        </p:grpSpPr>
        <p:sp>
          <p:nvSpPr>
            <p:cNvPr id="1136" name="Google Shape;1136;p22"/>
            <p:cNvSpPr txBox="1"/>
            <p:nvPr/>
          </p:nvSpPr>
          <p:spPr>
            <a:xfrm>
              <a:off x="621084" y="1803013"/>
              <a:ext cx="200495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I hope and I believe that this Template will your Time.</a:t>
              </a:r>
              <a:endParaRPr/>
            </a:p>
          </p:txBody>
        </p:sp>
        <p:sp>
          <p:nvSpPr>
            <p:cNvPr id="1137" name="Google Shape;1137;p22"/>
            <p:cNvSpPr txBox="1"/>
            <p:nvPr/>
          </p:nvSpPr>
          <p:spPr>
            <a:xfrm>
              <a:off x="592509" y="1556792"/>
              <a:ext cx="2019115" cy="276999"/>
            </a:xfrm>
            <a:prstGeom prst="rect">
              <a:avLst/>
            </a:prstGeom>
            <a:solidFill>
              <a:schemeClr val="accent2"/>
            </a:solid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Contents Title</a:t>
              </a:r>
              <a:endParaRPr b="1" sz="1200">
                <a:solidFill>
                  <a:schemeClr val="lt1"/>
                </a:solidFill>
                <a:latin typeface="Calibri"/>
                <a:ea typeface="Calibri"/>
                <a:cs typeface="Calibri"/>
                <a:sym typeface="Calibri"/>
              </a:endParaRPr>
            </a:p>
          </p:txBody>
        </p:sp>
      </p:grpSp>
      <p:grpSp>
        <p:nvGrpSpPr>
          <p:cNvPr id="1138" name="Google Shape;1138;p22"/>
          <p:cNvGrpSpPr/>
          <p:nvPr/>
        </p:nvGrpSpPr>
        <p:grpSpPr>
          <a:xfrm>
            <a:off x="6433035" y="4780944"/>
            <a:ext cx="2100084" cy="1261884"/>
            <a:chOff x="592509" y="1556792"/>
            <a:chExt cx="2033531" cy="1261884"/>
          </a:xfrm>
        </p:grpSpPr>
        <p:sp>
          <p:nvSpPr>
            <p:cNvPr id="1139" name="Google Shape;1139;p22"/>
            <p:cNvSpPr txBox="1"/>
            <p:nvPr/>
          </p:nvSpPr>
          <p:spPr>
            <a:xfrm>
              <a:off x="621084" y="1803013"/>
              <a:ext cx="200495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I hope and I believe that this Template will your Time.</a:t>
              </a:r>
              <a:endParaRPr/>
            </a:p>
          </p:txBody>
        </p:sp>
        <p:sp>
          <p:nvSpPr>
            <p:cNvPr id="1140" name="Google Shape;1140;p22"/>
            <p:cNvSpPr txBox="1"/>
            <p:nvPr/>
          </p:nvSpPr>
          <p:spPr>
            <a:xfrm>
              <a:off x="592509" y="1556792"/>
              <a:ext cx="2019115" cy="276999"/>
            </a:xfrm>
            <a:prstGeom prst="rect">
              <a:avLst/>
            </a:prstGeom>
            <a:solidFill>
              <a:schemeClr val="accent3"/>
            </a:solid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Contents Title</a:t>
              </a:r>
              <a:endParaRPr b="1" sz="1200">
                <a:solidFill>
                  <a:schemeClr val="lt1"/>
                </a:solidFill>
                <a:latin typeface="Calibri"/>
                <a:ea typeface="Calibri"/>
                <a:cs typeface="Calibri"/>
                <a:sym typeface="Calibri"/>
              </a:endParaRPr>
            </a:p>
          </p:txBody>
        </p:sp>
      </p:grpSp>
      <p:grpSp>
        <p:nvGrpSpPr>
          <p:cNvPr id="1141" name="Google Shape;1141;p22"/>
          <p:cNvGrpSpPr/>
          <p:nvPr/>
        </p:nvGrpSpPr>
        <p:grpSpPr>
          <a:xfrm>
            <a:off x="9225799" y="4780944"/>
            <a:ext cx="2100084" cy="1261884"/>
            <a:chOff x="592509" y="1556792"/>
            <a:chExt cx="2033531" cy="1261884"/>
          </a:xfrm>
        </p:grpSpPr>
        <p:sp>
          <p:nvSpPr>
            <p:cNvPr id="1142" name="Google Shape;1142;p22"/>
            <p:cNvSpPr txBox="1"/>
            <p:nvPr/>
          </p:nvSpPr>
          <p:spPr>
            <a:xfrm>
              <a:off x="621084" y="1803013"/>
              <a:ext cx="2004956"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I hope and I believe that this Template will your Time.</a:t>
              </a:r>
              <a:endParaRPr/>
            </a:p>
          </p:txBody>
        </p:sp>
        <p:sp>
          <p:nvSpPr>
            <p:cNvPr id="1143" name="Google Shape;1143;p22"/>
            <p:cNvSpPr txBox="1"/>
            <p:nvPr/>
          </p:nvSpPr>
          <p:spPr>
            <a:xfrm>
              <a:off x="592509" y="1556792"/>
              <a:ext cx="2019115" cy="276999"/>
            </a:xfrm>
            <a:prstGeom prst="rect">
              <a:avLst/>
            </a:prstGeom>
            <a:solidFill>
              <a:schemeClr val="accent4"/>
            </a:solid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Contents Title</a:t>
              </a:r>
              <a:endParaRPr b="1" sz="1200">
                <a:solidFill>
                  <a:schemeClr val="lt1"/>
                </a:solidFill>
                <a:latin typeface="Calibri"/>
                <a:ea typeface="Calibri"/>
                <a:cs typeface="Calibri"/>
                <a:sym typeface="Calibri"/>
              </a:endParaRPr>
            </a:p>
          </p:txBody>
        </p:sp>
      </p:grpSp>
      <p:grpSp>
        <p:nvGrpSpPr>
          <p:cNvPr id="1144" name="Google Shape;1144;p22"/>
          <p:cNvGrpSpPr/>
          <p:nvPr/>
        </p:nvGrpSpPr>
        <p:grpSpPr>
          <a:xfrm>
            <a:off x="4070262" y="3207838"/>
            <a:ext cx="1975499" cy="938876"/>
            <a:chOff x="3521182" y="2352605"/>
            <a:chExt cx="1975499" cy="938876"/>
          </a:xfrm>
        </p:grpSpPr>
        <p:sp>
          <p:nvSpPr>
            <p:cNvPr id="1145" name="Google Shape;1145;p22"/>
            <p:cNvSpPr txBox="1"/>
            <p:nvPr/>
          </p:nvSpPr>
          <p:spPr>
            <a:xfrm>
              <a:off x="3561151" y="2645150"/>
              <a:ext cx="1935530"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0C0C0C"/>
                  </a:solidFill>
                  <a:latin typeface="Calibri"/>
                  <a:ea typeface="Calibri"/>
                  <a:cs typeface="Calibri"/>
                  <a:sym typeface="Calibri"/>
                </a:rPr>
                <a:t>Get a modern PowerPoint  Presentation that is beautifully designed.</a:t>
              </a:r>
              <a:endParaRPr/>
            </a:p>
          </p:txBody>
        </p:sp>
        <p:sp>
          <p:nvSpPr>
            <p:cNvPr id="1146" name="Google Shape;1146;p22"/>
            <p:cNvSpPr txBox="1"/>
            <p:nvPr/>
          </p:nvSpPr>
          <p:spPr>
            <a:xfrm>
              <a:off x="3521182" y="2352605"/>
              <a:ext cx="1942474" cy="307777"/>
            </a:xfrm>
            <a:prstGeom prst="rect">
              <a:avLst/>
            </a:prstGeom>
            <a:noFill/>
            <a:ln>
              <a:noFill/>
            </a:ln>
          </p:spPr>
          <p:txBody>
            <a:bodyPr anchorCtr="0" anchor="t" bIns="45700" lIns="108000" spcFirstLastPara="1" rIns="108000" wrap="square" tIns="45700">
              <a:spAutoFit/>
            </a:bodyPr>
            <a:lstStyle/>
            <a:p>
              <a:pPr indent="0" lvl="0" marL="0" marR="0" rtl="0" algn="r">
                <a:spcBef>
                  <a:spcPts val="0"/>
                </a:spcBef>
                <a:spcAft>
                  <a:spcPts val="0"/>
                </a:spcAft>
                <a:buNone/>
              </a:pPr>
              <a:r>
                <a:rPr b="1" lang="en-US" sz="1400">
                  <a:solidFill>
                    <a:srgbClr val="0C0C0C"/>
                  </a:solidFill>
                  <a:latin typeface="Calibri"/>
                  <a:ea typeface="Calibri"/>
                  <a:cs typeface="Calibri"/>
                  <a:sym typeface="Calibri"/>
                </a:rPr>
                <a:t>Contents Title</a:t>
              </a:r>
              <a:endParaRPr b="1" sz="1400">
                <a:solidFill>
                  <a:srgbClr val="0C0C0C"/>
                </a:solidFill>
                <a:latin typeface="Calibri"/>
                <a:ea typeface="Calibri"/>
                <a:cs typeface="Calibri"/>
                <a:sym typeface="Calibri"/>
              </a:endParaRPr>
            </a:p>
          </p:txBody>
        </p:sp>
      </p:grpSp>
      <p:grpSp>
        <p:nvGrpSpPr>
          <p:cNvPr id="1147" name="Google Shape;1147;p22"/>
          <p:cNvGrpSpPr/>
          <p:nvPr/>
        </p:nvGrpSpPr>
        <p:grpSpPr>
          <a:xfrm>
            <a:off x="9302846" y="3249520"/>
            <a:ext cx="1975499" cy="938876"/>
            <a:chOff x="5858768" y="2770898"/>
            <a:chExt cx="1975499" cy="938876"/>
          </a:xfrm>
        </p:grpSpPr>
        <p:sp>
          <p:nvSpPr>
            <p:cNvPr id="1148" name="Google Shape;1148;p22"/>
            <p:cNvSpPr txBox="1"/>
            <p:nvPr/>
          </p:nvSpPr>
          <p:spPr>
            <a:xfrm>
              <a:off x="5898737" y="3063443"/>
              <a:ext cx="1935530"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0C0C0C"/>
                  </a:solidFill>
                  <a:latin typeface="Calibri"/>
                  <a:ea typeface="Calibri"/>
                  <a:cs typeface="Calibri"/>
                  <a:sym typeface="Calibri"/>
                </a:rPr>
                <a:t>Get a modern PowerPoint  Presentation that is beautifully designed.</a:t>
              </a:r>
              <a:endParaRPr/>
            </a:p>
          </p:txBody>
        </p:sp>
        <p:sp>
          <p:nvSpPr>
            <p:cNvPr id="1149" name="Google Shape;1149;p22"/>
            <p:cNvSpPr txBox="1"/>
            <p:nvPr/>
          </p:nvSpPr>
          <p:spPr>
            <a:xfrm>
              <a:off x="5858768" y="2770898"/>
              <a:ext cx="1942474" cy="307777"/>
            </a:xfrm>
            <a:prstGeom prst="rect">
              <a:avLst/>
            </a:prstGeom>
            <a:noFill/>
            <a:ln>
              <a:noFill/>
            </a:ln>
          </p:spPr>
          <p:txBody>
            <a:bodyPr anchorCtr="0" anchor="t" bIns="45700" lIns="108000" spcFirstLastPara="1" rIns="108000" wrap="square" tIns="45700">
              <a:spAutoFit/>
            </a:bodyPr>
            <a:lstStyle/>
            <a:p>
              <a:pPr indent="0" lvl="0" marL="0" marR="0" rtl="0" algn="r">
                <a:spcBef>
                  <a:spcPts val="0"/>
                </a:spcBef>
                <a:spcAft>
                  <a:spcPts val="0"/>
                </a:spcAft>
                <a:buNone/>
              </a:pPr>
              <a:r>
                <a:rPr b="1" lang="en-US" sz="1400">
                  <a:solidFill>
                    <a:srgbClr val="0C0C0C"/>
                  </a:solidFill>
                  <a:latin typeface="Calibri"/>
                  <a:ea typeface="Calibri"/>
                  <a:cs typeface="Calibri"/>
                  <a:sym typeface="Calibri"/>
                </a:rPr>
                <a:t>Contents Title</a:t>
              </a:r>
              <a:endParaRPr b="1" sz="1400">
                <a:solidFill>
                  <a:srgbClr val="0C0C0C"/>
                </a:solidFill>
                <a:latin typeface="Calibri"/>
                <a:ea typeface="Calibri"/>
                <a:cs typeface="Calibri"/>
                <a:sym typeface="Calibri"/>
              </a:endParaRPr>
            </a:p>
          </p:txBody>
        </p:sp>
      </p:grpSp>
      <p:pic>
        <p:nvPicPr>
          <p:cNvPr id="1150" name="Google Shape;1150;p22"/>
          <p:cNvPicPr preferRelativeResize="0"/>
          <p:nvPr/>
        </p:nvPicPr>
        <p:blipFill rotWithShape="1">
          <a:blip r:embed="rId3">
            <a:alphaModFix/>
          </a:blip>
          <a:srcRect b="0" l="0" r="0" t="0"/>
          <a:stretch/>
        </p:blipFill>
        <p:spPr>
          <a:xfrm>
            <a:off x="947280" y="1846588"/>
            <a:ext cx="2722500" cy="2722500"/>
          </a:xfrm>
          <a:prstGeom prst="rect">
            <a:avLst/>
          </a:prstGeom>
          <a:noFill/>
          <a:ln>
            <a:noFill/>
          </a:ln>
        </p:spPr>
      </p:pic>
      <p:pic>
        <p:nvPicPr>
          <p:cNvPr id="1151" name="Google Shape;1151;p22"/>
          <p:cNvPicPr preferRelativeResize="0"/>
          <p:nvPr/>
        </p:nvPicPr>
        <p:blipFill rotWithShape="1">
          <a:blip r:embed="rId4">
            <a:alphaModFix/>
          </a:blip>
          <a:srcRect b="0" l="0" r="0" t="0"/>
          <a:stretch/>
        </p:blipFill>
        <p:spPr>
          <a:xfrm>
            <a:off x="6364233" y="1924084"/>
            <a:ext cx="2722500" cy="27337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5" name="Shape 1155"/>
        <p:cNvGrpSpPr/>
        <p:nvPr/>
      </p:nvGrpSpPr>
      <p:grpSpPr>
        <a:xfrm>
          <a:off x="0" y="0"/>
          <a:ext cx="0" cy="0"/>
          <a:chOff x="0" y="0"/>
          <a:chExt cx="0" cy="0"/>
        </a:xfrm>
      </p:grpSpPr>
      <p:sp>
        <p:nvSpPr>
          <p:cNvPr id="1156" name="Google Shape;1156;p23"/>
          <p:cNvSpPr txBox="1"/>
          <p:nvPr>
            <p:ph idx="4294967295" type="body"/>
          </p:nvPr>
        </p:nvSpPr>
        <p:spPr>
          <a:xfrm>
            <a:off x="619125" y="397302"/>
            <a:ext cx="11572875" cy="72548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None/>
            </a:pPr>
            <a:r>
              <a:rPr lang="en-US" sz="4400">
                <a:solidFill>
                  <a:schemeClr val="lt1"/>
                </a:solidFill>
              </a:rPr>
              <a:t>Infographic Style</a:t>
            </a:r>
            <a:endParaRPr/>
          </a:p>
        </p:txBody>
      </p:sp>
      <p:grpSp>
        <p:nvGrpSpPr>
          <p:cNvPr id="1157" name="Google Shape;1157;p23"/>
          <p:cNvGrpSpPr/>
          <p:nvPr/>
        </p:nvGrpSpPr>
        <p:grpSpPr>
          <a:xfrm>
            <a:off x="8305461" y="2581712"/>
            <a:ext cx="2934851" cy="1096064"/>
            <a:chOff x="994277" y="3861048"/>
            <a:chExt cx="2050360" cy="1096064"/>
          </a:xfrm>
        </p:grpSpPr>
        <p:sp>
          <p:nvSpPr>
            <p:cNvPr id="1158" name="Google Shape;1158;p23"/>
            <p:cNvSpPr txBox="1"/>
            <p:nvPr/>
          </p:nvSpPr>
          <p:spPr>
            <a:xfrm>
              <a:off x="994277" y="3861048"/>
              <a:ext cx="2044417" cy="276999"/>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Presentation</a:t>
              </a:r>
              <a:endParaRPr b="1" sz="1200">
                <a:solidFill>
                  <a:srgbClr val="3F3F3F"/>
                </a:solidFill>
                <a:latin typeface="Calibri"/>
                <a:ea typeface="Calibri"/>
                <a:cs typeface="Calibri"/>
                <a:sym typeface="Calibri"/>
              </a:endParaRPr>
            </a:p>
          </p:txBody>
        </p:sp>
        <p:sp>
          <p:nvSpPr>
            <p:cNvPr id="1159" name="Google Shape;1159;p23"/>
            <p:cNvSpPr txBox="1"/>
            <p:nvPr/>
          </p:nvSpPr>
          <p:spPr>
            <a:xfrm>
              <a:off x="994277" y="4126115"/>
              <a:ext cx="2050360" cy="830997"/>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Get a modern PowerPoint  Presentation that is beautifully designed. </a:t>
              </a:r>
              <a:endParaRPr sz="1200">
                <a:solidFill>
                  <a:srgbClr val="3F3F3F"/>
                </a:solidFill>
                <a:latin typeface="Calibri"/>
                <a:ea typeface="Calibri"/>
                <a:cs typeface="Calibri"/>
                <a:sym typeface="Calibri"/>
              </a:endParaRPr>
            </a:p>
          </p:txBody>
        </p:sp>
      </p:grpSp>
      <p:grpSp>
        <p:nvGrpSpPr>
          <p:cNvPr id="1160" name="Google Shape;1160;p23"/>
          <p:cNvGrpSpPr/>
          <p:nvPr/>
        </p:nvGrpSpPr>
        <p:grpSpPr>
          <a:xfrm>
            <a:off x="8305461" y="4871631"/>
            <a:ext cx="2934851" cy="1096064"/>
            <a:chOff x="994277" y="3861048"/>
            <a:chExt cx="2050360" cy="1096064"/>
          </a:xfrm>
        </p:grpSpPr>
        <p:sp>
          <p:nvSpPr>
            <p:cNvPr id="1161" name="Google Shape;1161;p23"/>
            <p:cNvSpPr txBox="1"/>
            <p:nvPr/>
          </p:nvSpPr>
          <p:spPr>
            <a:xfrm>
              <a:off x="994277" y="3861048"/>
              <a:ext cx="2044417" cy="276999"/>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b="1" lang="en-US" sz="1200">
                  <a:solidFill>
                    <a:srgbClr val="3F3F3F"/>
                  </a:solidFill>
                  <a:latin typeface="Calibri"/>
                  <a:ea typeface="Calibri"/>
                  <a:cs typeface="Calibri"/>
                  <a:sym typeface="Calibri"/>
                </a:rPr>
                <a:t>Presentation</a:t>
              </a:r>
              <a:endParaRPr b="1" sz="1200">
                <a:solidFill>
                  <a:srgbClr val="3F3F3F"/>
                </a:solidFill>
                <a:latin typeface="Calibri"/>
                <a:ea typeface="Calibri"/>
                <a:cs typeface="Calibri"/>
                <a:sym typeface="Calibri"/>
              </a:endParaRPr>
            </a:p>
          </p:txBody>
        </p:sp>
        <p:sp>
          <p:nvSpPr>
            <p:cNvPr id="1162" name="Google Shape;1162;p23"/>
            <p:cNvSpPr txBox="1"/>
            <p:nvPr/>
          </p:nvSpPr>
          <p:spPr>
            <a:xfrm>
              <a:off x="994277" y="4126115"/>
              <a:ext cx="2050360" cy="830997"/>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Get a modern PowerPoint  Presentation that is beautifully designed. </a:t>
              </a:r>
              <a:endParaRPr sz="1200">
                <a:solidFill>
                  <a:srgbClr val="3F3F3F"/>
                </a:solidFill>
                <a:latin typeface="Calibri"/>
                <a:ea typeface="Calibri"/>
                <a:cs typeface="Calibri"/>
                <a:sym typeface="Calibri"/>
              </a:endParaRPr>
            </a:p>
          </p:txBody>
        </p:sp>
      </p:grpSp>
      <p:grpSp>
        <p:nvGrpSpPr>
          <p:cNvPr id="1163" name="Google Shape;1163;p23"/>
          <p:cNvGrpSpPr/>
          <p:nvPr/>
        </p:nvGrpSpPr>
        <p:grpSpPr>
          <a:xfrm>
            <a:off x="1101264" y="2654263"/>
            <a:ext cx="2934850" cy="1096064"/>
            <a:chOff x="994277" y="3861048"/>
            <a:chExt cx="2050360" cy="1096064"/>
          </a:xfrm>
        </p:grpSpPr>
        <p:sp>
          <p:nvSpPr>
            <p:cNvPr id="1164" name="Google Shape;1164;p23"/>
            <p:cNvSpPr txBox="1"/>
            <p:nvPr/>
          </p:nvSpPr>
          <p:spPr>
            <a:xfrm>
              <a:off x="994277" y="3861048"/>
              <a:ext cx="2044417" cy="276999"/>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US" sz="1200">
                  <a:solidFill>
                    <a:srgbClr val="3F3F3F"/>
                  </a:solidFill>
                  <a:latin typeface="Calibri"/>
                  <a:ea typeface="Calibri"/>
                  <a:cs typeface="Calibri"/>
                  <a:sym typeface="Calibri"/>
                </a:rPr>
                <a:t>Presentation</a:t>
              </a:r>
              <a:endParaRPr b="1" sz="1200">
                <a:solidFill>
                  <a:srgbClr val="3F3F3F"/>
                </a:solidFill>
                <a:latin typeface="Calibri"/>
                <a:ea typeface="Calibri"/>
                <a:cs typeface="Calibri"/>
                <a:sym typeface="Calibri"/>
              </a:endParaRPr>
            </a:p>
          </p:txBody>
        </p:sp>
        <p:sp>
          <p:nvSpPr>
            <p:cNvPr id="1165" name="Google Shape;1165;p23"/>
            <p:cNvSpPr txBox="1"/>
            <p:nvPr/>
          </p:nvSpPr>
          <p:spPr>
            <a:xfrm>
              <a:off x="994277" y="4126115"/>
              <a:ext cx="2050360" cy="83099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Get a modern PowerPoint  Presentation that is beautifully designed. </a:t>
              </a:r>
              <a:endParaRPr sz="1200">
                <a:solidFill>
                  <a:srgbClr val="3F3F3F"/>
                </a:solidFill>
                <a:latin typeface="Calibri"/>
                <a:ea typeface="Calibri"/>
                <a:cs typeface="Calibri"/>
                <a:sym typeface="Calibri"/>
              </a:endParaRPr>
            </a:p>
          </p:txBody>
        </p:sp>
      </p:grpSp>
      <p:grpSp>
        <p:nvGrpSpPr>
          <p:cNvPr id="1166" name="Google Shape;1166;p23"/>
          <p:cNvGrpSpPr/>
          <p:nvPr/>
        </p:nvGrpSpPr>
        <p:grpSpPr>
          <a:xfrm>
            <a:off x="1101264" y="4871631"/>
            <a:ext cx="2934850" cy="1096064"/>
            <a:chOff x="994277" y="3861048"/>
            <a:chExt cx="2050360" cy="1096064"/>
          </a:xfrm>
        </p:grpSpPr>
        <p:sp>
          <p:nvSpPr>
            <p:cNvPr id="1167" name="Google Shape;1167;p23"/>
            <p:cNvSpPr txBox="1"/>
            <p:nvPr/>
          </p:nvSpPr>
          <p:spPr>
            <a:xfrm>
              <a:off x="994277" y="3861048"/>
              <a:ext cx="2044417" cy="276999"/>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US" sz="1200">
                  <a:solidFill>
                    <a:srgbClr val="3F3F3F"/>
                  </a:solidFill>
                  <a:latin typeface="Calibri"/>
                  <a:ea typeface="Calibri"/>
                  <a:cs typeface="Calibri"/>
                  <a:sym typeface="Calibri"/>
                </a:rPr>
                <a:t>Presentation</a:t>
              </a:r>
              <a:endParaRPr b="1" sz="1200">
                <a:solidFill>
                  <a:srgbClr val="3F3F3F"/>
                </a:solidFill>
                <a:latin typeface="Calibri"/>
                <a:ea typeface="Calibri"/>
                <a:cs typeface="Calibri"/>
                <a:sym typeface="Calibri"/>
              </a:endParaRPr>
            </a:p>
          </p:txBody>
        </p:sp>
        <p:sp>
          <p:nvSpPr>
            <p:cNvPr id="1168" name="Google Shape;1168;p23"/>
            <p:cNvSpPr txBox="1"/>
            <p:nvPr/>
          </p:nvSpPr>
          <p:spPr>
            <a:xfrm>
              <a:off x="994277" y="4126115"/>
              <a:ext cx="2050360" cy="83099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Get a modern PowerPoint  Presentation that is beautifully designed. </a:t>
              </a:r>
              <a:endParaRPr sz="1200">
                <a:solidFill>
                  <a:srgbClr val="3F3F3F"/>
                </a:solidFill>
                <a:latin typeface="Calibri"/>
                <a:ea typeface="Calibri"/>
                <a:cs typeface="Calibri"/>
                <a:sym typeface="Calibri"/>
              </a:endParaRPr>
            </a:p>
          </p:txBody>
        </p:sp>
      </p:grpSp>
      <p:pic>
        <p:nvPicPr>
          <p:cNvPr id="1169" name="Google Shape;1169;p23"/>
          <p:cNvPicPr preferRelativeResize="0"/>
          <p:nvPr/>
        </p:nvPicPr>
        <p:blipFill rotWithShape="1">
          <a:blip r:embed="rId3">
            <a:alphaModFix/>
          </a:blip>
          <a:srcRect b="0" l="0" r="0" t="0"/>
          <a:stretch/>
        </p:blipFill>
        <p:spPr>
          <a:xfrm>
            <a:off x="4964155" y="4554830"/>
            <a:ext cx="2396250" cy="1721250"/>
          </a:xfrm>
          <a:prstGeom prst="rect">
            <a:avLst/>
          </a:prstGeom>
          <a:noFill/>
          <a:ln>
            <a:noFill/>
          </a:ln>
        </p:spPr>
      </p:pic>
      <p:cxnSp>
        <p:nvCxnSpPr>
          <p:cNvPr id="1170" name="Google Shape;1170;p23"/>
          <p:cNvCxnSpPr/>
          <p:nvPr/>
        </p:nvCxnSpPr>
        <p:spPr>
          <a:xfrm>
            <a:off x="4288221" y="2792762"/>
            <a:ext cx="1135117" cy="1337804"/>
          </a:xfrm>
          <a:prstGeom prst="straightConnector1">
            <a:avLst/>
          </a:prstGeom>
          <a:noFill/>
          <a:ln cap="flat" cmpd="sng" w="9525">
            <a:solidFill>
              <a:schemeClr val="accent1"/>
            </a:solidFill>
            <a:prstDash val="solid"/>
            <a:miter lim="800000"/>
            <a:headEnd len="sm" w="sm" type="none"/>
            <a:tailEnd len="med" w="med" type="triangle"/>
          </a:ln>
        </p:spPr>
      </p:cxnSp>
      <p:cxnSp>
        <p:nvCxnSpPr>
          <p:cNvPr id="1171" name="Google Shape;1171;p23"/>
          <p:cNvCxnSpPr/>
          <p:nvPr/>
        </p:nvCxnSpPr>
        <p:spPr>
          <a:xfrm flipH="1">
            <a:off x="6936828" y="2720211"/>
            <a:ext cx="1040524" cy="1426120"/>
          </a:xfrm>
          <a:prstGeom prst="straightConnector1">
            <a:avLst/>
          </a:prstGeom>
          <a:noFill/>
          <a:ln cap="flat" cmpd="sng" w="9525">
            <a:solidFill>
              <a:schemeClr val="accent1"/>
            </a:solidFill>
            <a:prstDash val="solid"/>
            <a:miter lim="800000"/>
            <a:headEnd len="sm" w="sm" type="none"/>
            <a:tailEnd len="med" w="med" type="triangle"/>
          </a:ln>
        </p:spPr>
      </p:cxnSp>
      <p:cxnSp>
        <p:nvCxnSpPr>
          <p:cNvPr id="1172" name="Google Shape;1172;p23"/>
          <p:cNvCxnSpPr/>
          <p:nvPr/>
        </p:nvCxnSpPr>
        <p:spPr>
          <a:xfrm>
            <a:off x="4279714" y="5010130"/>
            <a:ext cx="576065" cy="405325"/>
          </a:xfrm>
          <a:prstGeom prst="straightConnector1">
            <a:avLst/>
          </a:prstGeom>
          <a:noFill/>
          <a:ln cap="flat" cmpd="sng" w="9525">
            <a:solidFill>
              <a:schemeClr val="accent1"/>
            </a:solidFill>
            <a:prstDash val="solid"/>
            <a:miter lim="800000"/>
            <a:headEnd len="sm" w="sm" type="none"/>
            <a:tailEnd len="med" w="med" type="triangle"/>
          </a:ln>
        </p:spPr>
      </p:cxnSp>
      <p:cxnSp>
        <p:nvCxnSpPr>
          <p:cNvPr id="1173" name="Google Shape;1173;p23"/>
          <p:cNvCxnSpPr/>
          <p:nvPr/>
        </p:nvCxnSpPr>
        <p:spPr>
          <a:xfrm flipH="1">
            <a:off x="7544900" y="4871631"/>
            <a:ext cx="432452" cy="543824"/>
          </a:xfrm>
          <a:prstGeom prst="straightConnector1">
            <a:avLst/>
          </a:prstGeom>
          <a:noFill/>
          <a:ln cap="flat" cmpd="sng" w="9525">
            <a:solidFill>
              <a:schemeClr val="accent1"/>
            </a:solidFill>
            <a:prstDash val="solid"/>
            <a:miter lim="800000"/>
            <a:headEnd len="sm" w="sm" type="none"/>
            <a:tailEnd len="med" w="med" type="triangle"/>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7" name="Shape 1177"/>
        <p:cNvGrpSpPr/>
        <p:nvPr/>
      </p:nvGrpSpPr>
      <p:grpSpPr>
        <a:xfrm>
          <a:off x="0" y="0"/>
          <a:ext cx="0" cy="0"/>
          <a:chOff x="0" y="0"/>
          <a:chExt cx="0" cy="0"/>
        </a:xfrm>
      </p:grpSpPr>
      <p:sp>
        <p:nvSpPr>
          <p:cNvPr id="1178" name="Google Shape;1178;p24"/>
          <p:cNvSpPr txBox="1"/>
          <p:nvPr/>
        </p:nvSpPr>
        <p:spPr>
          <a:xfrm>
            <a:off x="395536" y="253072"/>
            <a:ext cx="6984776" cy="57606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C96B7E"/>
              </a:buClr>
              <a:buSzPts val="4400"/>
              <a:buFont typeface="Arial"/>
              <a:buNone/>
            </a:pPr>
            <a:r>
              <a:rPr b="0" i="0" lang="en-US" sz="4400" u="none" cap="none" strike="noStrike">
                <a:solidFill>
                  <a:srgbClr val="C96B7E"/>
                </a:solidFill>
                <a:latin typeface="Arial"/>
                <a:ea typeface="Arial"/>
                <a:cs typeface="Arial"/>
                <a:sym typeface="Arial"/>
              </a:rPr>
              <a:t>Infographic Style</a:t>
            </a:r>
            <a:endParaRPr b="0" i="0" sz="4400" u="none" cap="none" strike="noStrike">
              <a:solidFill>
                <a:srgbClr val="C96B7E"/>
              </a:solidFill>
              <a:latin typeface="Arial"/>
              <a:ea typeface="Arial"/>
              <a:cs typeface="Arial"/>
              <a:sym typeface="Arial"/>
            </a:endParaRPr>
          </a:p>
        </p:txBody>
      </p:sp>
      <p:sp>
        <p:nvSpPr>
          <p:cNvPr id="1179" name="Google Shape;1179;p24"/>
          <p:cNvSpPr txBox="1"/>
          <p:nvPr/>
        </p:nvSpPr>
        <p:spPr>
          <a:xfrm>
            <a:off x="395536" y="983892"/>
            <a:ext cx="6984776" cy="28803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Insert the title of your subtitle Here</a:t>
            </a:r>
            <a:endParaRPr/>
          </a:p>
        </p:txBody>
      </p:sp>
      <p:sp>
        <p:nvSpPr>
          <p:cNvPr id="1180" name="Google Shape;1180;p24"/>
          <p:cNvSpPr/>
          <p:nvPr/>
        </p:nvSpPr>
        <p:spPr>
          <a:xfrm>
            <a:off x="1105399" y="1851670"/>
            <a:ext cx="576064" cy="576064"/>
          </a:xfrm>
          <a:prstGeom prst="ellipse">
            <a:avLst/>
          </a:prstGeom>
          <a:solidFill>
            <a:schemeClr val="lt1"/>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1181" name="Google Shape;1181;p24"/>
          <p:cNvSpPr/>
          <p:nvPr/>
        </p:nvSpPr>
        <p:spPr>
          <a:xfrm>
            <a:off x="1105399" y="3286775"/>
            <a:ext cx="576064" cy="576064"/>
          </a:xfrm>
          <a:prstGeom prst="ellipse">
            <a:avLst/>
          </a:prstGeom>
          <a:solidFill>
            <a:schemeClr val="lt1"/>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grpSp>
        <p:nvGrpSpPr>
          <p:cNvPr id="1182" name="Google Shape;1182;p24"/>
          <p:cNvGrpSpPr/>
          <p:nvPr/>
        </p:nvGrpSpPr>
        <p:grpSpPr>
          <a:xfrm>
            <a:off x="1105401" y="2499456"/>
            <a:ext cx="3853132" cy="699455"/>
            <a:chOff x="270024" y="1671303"/>
            <a:chExt cx="3812301" cy="706449"/>
          </a:xfrm>
        </p:grpSpPr>
        <p:sp>
          <p:nvSpPr>
            <p:cNvPr id="1183" name="Google Shape;1183;p24"/>
            <p:cNvSpPr txBox="1"/>
            <p:nvPr/>
          </p:nvSpPr>
          <p:spPr>
            <a:xfrm>
              <a:off x="270025" y="1911471"/>
              <a:ext cx="3812300" cy="4662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184" name="Google Shape;1184;p24"/>
            <p:cNvSpPr txBox="1"/>
            <p:nvPr/>
          </p:nvSpPr>
          <p:spPr>
            <a:xfrm>
              <a:off x="270024" y="1671303"/>
              <a:ext cx="3812301" cy="279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Arial"/>
                  <a:ea typeface="Arial"/>
                  <a:cs typeface="Arial"/>
                  <a:sym typeface="Arial"/>
                </a:rPr>
                <a:t>Add Title Here</a:t>
              </a:r>
              <a:endParaRPr b="1" sz="1200">
                <a:solidFill>
                  <a:srgbClr val="3F3F3F"/>
                </a:solidFill>
                <a:latin typeface="Arial"/>
                <a:ea typeface="Arial"/>
                <a:cs typeface="Arial"/>
                <a:sym typeface="Arial"/>
              </a:endParaRPr>
            </a:p>
          </p:txBody>
        </p:sp>
      </p:grpSp>
      <p:grpSp>
        <p:nvGrpSpPr>
          <p:cNvPr id="1185" name="Google Shape;1185;p24"/>
          <p:cNvGrpSpPr/>
          <p:nvPr/>
        </p:nvGrpSpPr>
        <p:grpSpPr>
          <a:xfrm>
            <a:off x="1105401" y="3955185"/>
            <a:ext cx="3853132" cy="699455"/>
            <a:chOff x="270024" y="1671303"/>
            <a:chExt cx="3812301" cy="706449"/>
          </a:xfrm>
        </p:grpSpPr>
        <p:sp>
          <p:nvSpPr>
            <p:cNvPr id="1186" name="Google Shape;1186;p24"/>
            <p:cNvSpPr txBox="1"/>
            <p:nvPr/>
          </p:nvSpPr>
          <p:spPr>
            <a:xfrm>
              <a:off x="270025" y="1911471"/>
              <a:ext cx="3812300" cy="4662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187" name="Google Shape;1187;p24"/>
            <p:cNvSpPr txBox="1"/>
            <p:nvPr/>
          </p:nvSpPr>
          <p:spPr>
            <a:xfrm>
              <a:off x="270024" y="1671303"/>
              <a:ext cx="3812301" cy="279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Arial"/>
                  <a:ea typeface="Arial"/>
                  <a:cs typeface="Arial"/>
                  <a:sym typeface="Arial"/>
                </a:rPr>
                <a:t>Add Title Here</a:t>
              </a:r>
              <a:endParaRPr b="1" sz="1200">
                <a:solidFill>
                  <a:srgbClr val="3F3F3F"/>
                </a:solidFill>
                <a:latin typeface="Arial"/>
                <a:ea typeface="Arial"/>
                <a:cs typeface="Arial"/>
                <a:sym typeface="Arial"/>
              </a:endParaRPr>
            </a:p>
          </p:txBody>
        </p:sp>
      </p:grpSp>
      <p:sp>
        <p:nvSpPr>
          <p:cNvPr id="1188" name="Google Shape;1188;p24"/>
          <p:cNvSpPr/>
          <p:nvPr/>
        </p:nvSpPr>
        <p:spPr>
          <a:xfrm>
            <a:off x="395536" y="1359788"/>
            <a:ext cx="5152571" cy="160173"/>
          </a:xfrm>
          <a:prstGeom prst="rect">
            <a:avLst/>
          </a:prstGeom>
          <a:solidFill>
            <a:srgbClr val="C0000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89" name="Google Shape;1189;p24"/>
          <p:cNvSpPr/>
          <p:nvPr/>
        </p:nvSpPr>
        <p:spPr>
          <a:xfrm>
            <a:off x="1105399" y="4892430"/>
            <a:ext cx="576064" cy="576064"/>
          </a:xfrm>
          <a:prstGeom prst="ellipse">
            <a:avLst/>
          </a:prstGeom>
          <a:solidFill>
            <a:schemeClr val="lt1"/>
          </a:solid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grpSp>
        <p:nvGrpSpPr>
          <p:cNvPr id="1190" name="Google Shape;1190;p24"/>
          <p:cNvGrpSpPr/>
          <p:nvPr/>
        </p:nvGrpSpPr>
        <p:grpSpPr>
          <a:xfrm>
            <a:off x="1105401" y="5540216"/>
            <a:ext cx="3853132" cy="699455"/>
            <a:chOff x="270024" y="1671303"/>
            <a:chExt cx="3812301" cy="706449"/>
          </a:xfrm>
        </p:grpSpPr>
        <p:sp>
          <p:nvSpPr>
            <p:cNvPr id="1191" name="Google Shape;1191;p24"/>
            <p:cNvSpPr txBox="1"/>
            <p:nvPr/>
          </p:nvSpPr>
          <p:spPr>
            <a:xfrm>
              <a:off x="270025" y="1911471"/>
              <a:ext cx="3812300" cy="4662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192" name="Google Shape;1192;p24"/>
            <p:cNvSpPr txBox="1"/>
            <p:nvPr/>
          </p:nvSpPr>
          <p:spPr>
            <a:xfrm>
              <a:off x="270024" y="1671303"/>
              <a:ext cx="3812301" cy="279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Arial"/>
                  <a:ea typeface="Arial"/>
                  <a:cs typeface="Arial"/>
                  <a:sym typeface="Arial"/>
                </a:rPr>
                <a:t>Add Title Here</a:t>
              </a:r>
              <a:endParaRPr b="1" sz="1200">
                <a:solidFill>
                  <a:srgbClr val="3F3F3F"/>
                </a:solidFill>
                <a:latin typeface="Arial"/>
                <a:ea typeface="Arial"/>
                <a:cs typeface="Arial"/>
                <a:sym typeface="Arial"/>
              </a:endParaRPr>
            </a:p>
          </p:txBody>
        </p:sp>
      </p:grpSp>
      <p:pic>
        <p:nvPicPr>
          <p:cNvPr id="1193" name="Google Shape;1193;p24"/>
          <p:cNvPicPr preferRelativeResize="0"/>
          <p:nvPr/>
        </p:nvPicPr>
        <p:blipFill rotWithShape="1">
          <a:blip r:embed="rId3">
            <a:alphaModFix/>
          </a:blip>
          <a:srcRect b="0" l="0" r="0" t="0"/>
          <a:stretch/>
        </p:blipFill>
        <p:spPr>
          <a:xfrm>
            <a:off x="5281449" y="2007962"/>
            <a:ext cx="6910552" cy="449026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7" name="Shape 1197"/>
        <p:cNvGrpSpPr/>
        <p:nvPr/>
      </p:nvGrpSpPr>
      <p:grpSpPr>
        <a:xfrm>
          <a:off x="0" y="0"/>
          <a:ext cx="0" cy="0"/>
          <a:chOff x="0" y="0"/>
          <a:chExt cx="0" cy="0"/>
        </a:xfrm>
      </p:grpSpPr>
      <p:sp>
        <p:nvSpPr>
          <p:cNvPr id="1198" name="Google Shape;1198;p25"/>
          <p:cNvSpPr txBox="1"/>
          <p:nvPr>
            <p:ph idx="4294967295" type="body"/>
          </p:nvPr>
        </p:nvSpPr>
        <p:spPr>
          <a:xfrm>
            <a:off x="455404" y="274811"/>
            <a:ext cx="11572875" cy="725488"/>
          </a:xfrm>
          <a:prstGeom prst="rect">
            <a:avLst/>
          </a:prstGeom>
          <a:noFill/>
          <a:ln>
            <a:noFill/>
          </a:ln>
        </p:spPr>
        <p:txBody>
          <a:bodyPr anchorCtr="0" anchor="t" bIns="45700" lIns="91425" spcFirstLastPara="1" rIns="91425" wrap="square" tIns="45700">
            <a:normAutofit lnSpcReduction="10000"/>
          </a:bodyPr>
          <a:lstStyle/>
          <a:p>
            <a:pPr indent="-304800" lvl="0" marL="228600" rtl="0" algn="l">
              <a:lnSpc>
                <a:spcPct val="90000"/>
              </a:lnSpc>
              <a:spcBef>
                <a:spcPts val="0"/>
              </a:spcBef>
              <a:spcAft>
                <a:spcPts val="0"/>
              </a:spcAft>
              <a:buClr>
                <a:schemeClr val="lt1"/>
              </a:buClr>
              <a:buSzPts val="4800"/>
              <a:buChar char="•"/>
            </a:pPr>
            <a:r>
              <a:rPr lang="en-US" sz="4800">
                <a:solidFill>
                  <a:schemeClr val="lt1"/>
                </a:solidFill>
              </a:rPr>
              <a:t>Infographic Style</a:t>
            </a:r>
            <a:endParaRPr/>
          </a:p>
        </p:txBody>
      </p:sp>
      <p:grpSp>
        <p:nvGrpSpPr>
          <p:cNvPr id="1199" name="Google Shape;1199;p25"/>
          <p:cNvGrpSpPr/>
          <p:nvPr/>
        </p:nvGrpSpPr>
        <p:grpSpPr>
          <a:xfrm rot="-1069555">
            <a:off x="3429061" y="1117698"/>
            <a:ext cx="5249935" cy="5145407"/>
            <a:chOff x="1691681" y="1340583"/>
            <a:chExt cx="5280001" cy="5174873"/>
          </a:xfrm>
        </p:grpSpPr>
        <p:sp>
          <p:nvSpPr>
            <p:cNvPr id="1200" name="Google Shape;1200;p25"/>
            <p:cNvSpPr/>
            <p:nvPr/>
          </p:nvSpPr>
          <p:spPr>
            <a:xfrm rot="-8100000">
              <a:off x="4179319" y="2144315"/>
              <a:ext cx="2550582" cy="1740344"/>
            </a:xfrm>
            <a:custGeom>
              <a:rect b="b" l="l" r="r" t="t"/>
              <a:pathLst>
                <a:path extrusionOk="0" h="1275741" w="1869678">
                  <a:moveTo>
                    <a:pt x="648701" y="1275741"/>
                  </a:moveTo>
                  <a:lnTo>
                    <a:pt x="0" y="745250"/>
                  </a:lnTo>
                  <a:lnTo>
                    <a:pt x="692227" y="467206"/>
                  </a:lnTo>
                  <a:lnTo>
                    <a:pt x="648701" y="662811"/>
                  </a:lnTo>
                  <a:cubicBezTo>
                    <a:pt x="1357429" y="830061"/>
                    <a:pt x="1695222" y="453850"/>
                    <a:pt x="1869113" y="0"/>
                  </a:cubicBezTo>
                  <a:cubicBezTo>
                    <a:pt x="1874698" y="336676"/>
                    <a:pt x="1840380" y="504920"/>
                    <a:pt x="1699690" y="700718"/>
                  </a:cubicBezTo>
                  <a:cubicBezTo>
                    <a:pt x="1447095" y="992167"/>
                    <a:pt x="1195243" y="1067624"/>
                    <a:pt x="947854" y="1070868"/>
                  </a:cubicBezTo>
                  <a:lnTo>
                    <a:pt x="947854" y="1071431"/>
                  </a:lnTo>
                  <a:lnTo>
                    <a:pt x="942248" y="1071431"/>
                  </a:lnTo>
                  <a:cubicBezTo>
                    <a:pt x="941652" y="1071610"/>
                    <a:pt x="941054" y="1071611"/>
                    <a:pt x="940456" y="1071611"/>
                  </a:cubicBezTo>
                  <a:lnTo>
                    <a:pt x="940456" y="1071431"/>
                  </a:lnTo>
                  <a:lnTo>
                    <a:pt x="648701" y="1071431"/>
                  </a:lnTo>
                  <a:lnTo>
                    <a:pt x="648701" y="1275741"/>
                  </a:ln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201" name="Google Shape;1201;p25"/>
            <p:cNvSpPr/>
            <p:nvPr/>
          </p:nvSpPr>
          <p:spPr>
            <a:xfrm rot="-2700000">
              <a:off x="3948389" y="4128212"/>
              <a:ext cx="2550582" cy="1740344"/>
            </a:xfrm>
            <a:custGeom>
              <a:rect b="b" l="l" r="r" t="t"/>
              <a:pathLst>
                <a:path extrusionOk="0" h="1275741" w="1869678">
                  <a:moveTo>
                    <a:pt x="648701" y="1275741"/>
                  </a:moveTo>
                  <a:lnTo>
                    <a:pt x="0" y="745250"/>
                  </a:lnTo>
                  <a:lnTo>
                    <a:pt x="692227" y="467206"/>
                  </a:lnTo>
                  <a:lnTo>
                    <a:pt x="648701" y="662811"/>
                  </a:lnTo>
                  <a:cubicBezTo>
                    <a:pt x="1357429" y="830061"/>
                    <a:pt x="1695222" y="453850"/>
                    <a:pt x="1869113" y="0"/>
                  </a:cubicBezTo>
                  <a:cubicBezTo>
                    <a:pt x="1874698" y="336676"/>
                    <a:pt x="1840380" y="504920"/>
                    <a:pt x="1699690" y="700718"/>
                  </a:cubicBezTo>
                  <a:cubicBezTo>
                    <a:pt x="1447095" y="992167"/>
                    <a:pt x="1195243" y="1067624"/>
                    <a:pt x="947854" y="1070868"/>
                  </a:cubicBezTo>
                  <a:lnTo>
                    <a:pt x="947854" y="1071431"/>
                  </a:lnTo>
                  <a:lnTo>
                    <a:pt x="942248" y="1071431"/>
                  </a:lnTo>
                  <a:cubicBezTo>
                    <a:pt x="941652" y="1071610"/>
                    <a:pt x="941054" y="1071611"/>
                    <a:pt x="940456" y="1071611"/>
                  </a:cubicBezTo>
                  <a:lnTo>
                    <a:pt x="940456" y="1071431"/>
                  </a:lnTo>
                  <a:lnTo>
                    <a:pt x="648701" y="1071431"/>
                  </a:lnTo>
                  <a:lnTo>
                    <a:pt x="648701" y="1275741"/>
                  </a:ln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202" name="Google Shape;1202;p25"/>
            <p:cNvSpPr/>
            <p:nvPr/>
          </p:nvSpPr>
          <p:spPr>
            <a:xfrm rot="2700000">
              <a:off x="1933461" y="3948776"/>
              <a:ext cx="2550582" cy="1740344"/>
            </a:xfrm>
            <a:custGeom>
              <a:rect b="b" l="l" r="r" t="t"/>
              <a:pathLst>
                <a:path extrusionOk="0" h="1275741" w="1869678">
                  <a:moveTo>
                    <a:pt x="648701" y="1275741"/>
                  </a:moveTo>
                  <a:lnTo>
                    <a:pt x="0" y="745250"/>
                  </a:lnTo>
                  <a:lnTo>
                    <a:pt x="692227" y="467206"/>
                  </a:lnTo>
                  <a:lnTo>
                    <a:pt x="648701" y="662811"/>
                  </a:lnTo>
                  <a:cubicBezTo>
                    <a:pt x="1357429" y="830061"/>
                    <a:pt x="1695222" y="453850"/>
                    <a:pt x="1869113" y="0"/>
                  </a:cubicBezTo>
                  <a:cubicBezTo>
                    <a:pt x="1874698" y="336676"/>
                    <a:pt x="1840380" y="504920"/>
                    <a:pt x="1699690" y="700718"/>
                  </a:cubicBezTo>
                  <a:cubicBezTo>
                    <a:pt x="1447095" y="992167"/>
                    <a:pt x="1195243" y="1067624"/>
                    <a:pt x="947854" y="1070868"/>
                  </a:cubicBezTo>
                  <a:lnTo>
                    <a:pt x="947854" y="1071431"/>
                  </a:lnTo>
                  <a:lnTo>
                    <a:pt x="942248" y="1071431"/>
                  </a:lnTo>
                  <a:cubicBezTo>
                    <a:pt x="941652" y="1071610"/>
                    <a:pt x="941054" y="1071611"/>
                    <a:pt x="940456" y="1071611"/>
                  </a:cubicBezTo>
                  <a:lnTo>
                    <a:pt x="940456" y="1071431"/>
                  </a:lnTo>
                  <a:lnTo>
                    <a:pt x="648701" y="1071431"/>
                  </a:lnTo>
                  <a:lnTo>
                    <a:pt x="648701" y="1275741"/>
                  </a:ln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203" name="Google Shape;1203;p25"/>
            <p:cNvSpPr/>
            <p:nvPr/>
          </p:nvSpPr>
          <p:spPr>
            <a:xfrm rot="8100000">
              <a:off x="2154980" y="1987482"/>
              <a:ext cx="2550582" cy="1740344"/>
            </a:xfrm>
            <a:custGeom>
              <a:rect b="b" l="l" r="r" t="t"/>
              <a:pathLst>
                <a:path extrusionOk="0" h="1275741" w="1869678">
                  <a:moveTo>
                    <a:pt x="648701" y="1275741"/>
                  </a:moveTo>
                  <a:lnTo>
                    <a:pt x="0" y="745250"/>
                  </a:lnTo>
                  <a:lnTo>
                    <a:pt x="692227" y="467206"/>
                  </a:lnTo>
                  <a:lnTo>
                    <a:pt x="648701" y="662811"/>
                  </a:lnTo>
                  <a:cubicBezTo>
                    <a:pt x="1357429" y="830061"/>
                    <a:pt x="1695222" y="453850"/>
                    <a:pt x="1869113" y="0"/>
                  </a:cubicBezTo>
                  <a:cubicBezTo>
                    <a:pt x="1874698" y="336676"/>
                    <a:pt x="1840380" y="504920"/>
                    <a:pt x="1699690" y="700718"/>
                  </a:cubicBezTo>
                  <a:cubicBezTo>
                    <a:pt x="1447095" y="992167"/>
                    <a:pt x="1195243" y="1067624"/>
                    <a:pt x="947854" y="1070868"/>
                  </a:cubicBezTo>
                  <a:lnTo>
                    <a:pt x="947854" y="1071431"/>
                  </a:lnTo>
                  <a:lnTo>
                    <a:pt x="942248" y="1071431"/>
                  </a:lnTo>
                  <a:cubicBezTo>
                    <a:pt x="941652" y="1071610"/>
                    <a:pt x="941054" y="1071611"/>
                    <a:pt x="940456" y="1071611"/>
                  </a:cubicBezTo>
                  <a:lnTo>
                    <a:pt x="940456" y="1071431"/>
                  </a:lnTo>
                  <a:lnTo>
                    <a:pt x="648701" y="1071431"/>
                  </a:lnTo>
                  <a:lnTo>
                    <a:pt x="648701" y="1275741"/>
                  </a:ln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grpSp>
      <p:grpSp>
        <p:nvGrpSpPr>
          <p:cNvPr id="1204" name="Google Shape;1204;p25"/>
          <p:cNvGrpSpPr/>
          <p:nvPr/>
        </p:nvGrpSpPr>
        <p:grpSpPr>
          <a:xfrm>
            <a:off x="8130274" y="1753563"/>
            <a:ext cx="3192723" cy="1292662"/>
            <a:chOff x="6210998" y="1433695"/>
            <a:chExt cx="2229890" cy="919631"/>
          </a:xfrm>
        </p:grpSpPr>
        <p:sp>
          <p:nvSpPr>
            <p:cNvPr id="1205" name="Google Shape;1205;p25"/>
            <p:cNvSpPr txBox="1"/>
            <p:nvPr/>
          </p:nvSpPr>
          <p:spPr>
            <a:xfrm>
              <a:off x="6210999" y="1433695"/>
              <a:ext cx="2229889" cy="197064"/>
            </a:xfrm>
            <a:prstGeom prst="rect">
              <a:avLst/>
            </a:prstGeom>
            <a:solidFill>
              <a:srgbClr val="F0BAC3"/>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Your Text  Here</a:t>
              </a:r>
              <a:endParaRPr b="1" sz="1200">
                <a:solidFill>
                  <a:schemeClr val="lt1"/>
                </a:solidFill>
                <a:latin typeface="Calibri"/>
                <a:ea typeface="Calibri"/>
                <a:cs typeface="Calibri"/>
                <a:sym typeface="Calibri"/>
              </a:endParaRPr>
            </a:p>
          </p:txBody>
        </p:sp>
        <p:sp>
          <p:nvSpPr>
            <p:cNvPr id="1206" name="Google Shape;1206;p25"/>
            <p:cNvSpPr txBox="1"/>
            <p:nvPr/>
          </p:nvSpPr>
          <p:spPr>
            <a:xfrm>
              <a:off x="6210998" y="1630759"/>
              <a:ext cx="2229889" cy="72256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a:t>
              </a:r>
              <a:endParaRPr sz="1200">
                <a:solidFill>
                  <a:srgbClr val="3F3F3F"/>
                </a:solidFill>
                <a:latin typeface="Calibri"/>
                <a:ea typeface="Calibri"/>
                <a:cs typeface="Calibri"/>
                <a:sym typeface="Calibri"/>
              </a:endParaRPr>
            </a:p>
            <a:p>
              <a:pPr indent="0" lvl="0" marL="0" marR="0" rtl="0" algn="l">
                <a:spcBef>
                  <a:spcPts val="0"/>
                </a:spcBef>
                <a:spcAft>
                  <a:spcPts val="0"/>
                </a:spcAft>
                <a:buNone/>
              </a:pPr>
              <a:r>
                <a:rPr lang="en-US" sz="1200">
                  <a:solidFill>
                    <a:srgbClr val="3F3F3F"/>
                  </a:solidFill>
                  <a:latin typeface="Calibri"/>
                  <a:ea typeface="Calibri"/>
                  <a:cs typeface="Calibri"/>
                  <a:sym typeface="Calibri"/>
                </a:rPr>
                <a:t>I hope and I believe that this Template will your Time, Money and Reputation.        </a:t>
              </a:r>
              <a:endParaRPr sz="1200">
                <a:solidFill>
                  <a:srgbClr val="3F3F3F"/>
                </a:solidFill>
                <a:latin typeface="Calibri"/>
                <a:ea typeface="Calibri"/>
                <a:cs typeface="Calibri"/>
                <a:sym typeface="Calibri"/>
              </a:endParaRPr>
            </a:p>
          </p:txBody>
        </p:sp>
      </p:grpSp>
      <p:grpSp>
        <p:nvGrpSpPr>
          <p:cNvPr id="1207" name="Google Shape;1207;p25"/>
          <p:cNvGrpSpPr/>
          <p:nvPr/>
        </p:nvGrpSpPr>
        <p:grpSpPr>
          <a:xfrm>
            <a:off x="8130274" y="4724965"/>
            <a:ext cx="3192723" cy="1292662"/>
            <a:chOff x="6210998" y="1433695"/>
            <a:chExt cx="2229890" cy="919631"/>
          </a:xfrm>
        </p:grpSpPr>
        <p:sp>
          <p:nvSpPr>
            <p:cNvPr id="1208" name="Google Shape;1208;p25"/>
            <p:cNvSpPr txBox="1"/>
            <p:nvPr/>
          </p:nvSpPr>
          <p:spPr>
            <a:xfrm>
              <a:off x="6210999" y="1433695"/>
              <a:ext cx="2229889" cy="197064"/>
            </a:xfrm>
            <a:prstGeom prst="rect">
              <a:avLst/>
            </a:prstGeom>
            <a:solidFill>
              <a:srgbClr val="00B0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Your Text  Here</a:t>
              </a:r>
              <a:endParaRPr b="1" sz="1200">
                <a:solidFill>
                  <a:schemeClr val="lt1"/>
                </a:solidFill>
                <a:latin typeface="Calibri"/>
                <a:ea typeface="Calibri"/>
                <a:cs typeface="Calibri"/>
                <a:sym typeface="Calibri"/>
              </a:endParaRPr>
            </a:p>
          </p:txBody>
        </p:sp>
        <p:sp>
          <p:nvSpPr>
            <p:cNvPr id="1209" name="Google Shape;1209;p25"/>
            <p:cNvSpPr txBox="1"/>
            <p:nvPr/>
          </p:nvSpPr>
          <p:spPr>
            <a:xfrm>
              <a:off x="6210998" y="1630759"/>
              <a:ext cx="2229889" cy="72256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a:t>
              </a:r>
              <a:endParaRPr sz="1200">
                <a:solidFill>
                  <a:srgbClr val="3F3F3F"/>
                </a:solidFill>
                <a:latin typeface="Calibri"/>
                <a:ea typeface="Calibri"/>
                <a:cs typeface="Calibri"/>
                <a:sym typeface="Calibri"/>
              </a:endParaRPr>
            </a:p>
            <a:p>
              <a:pPr indent="0" lvl="0" marL="0" marR="0" rtl="0" algn="l">
                <a:spcBef>
                  <a:spcPts val="0"/>
                </a:spcBef>
                <a:spcAft>
                  <a:spcPts val="0"/>
                </a:spcAft>
                <a:buNone/>
              </a:pPr>
              <a:r>
                <a:rPr lang="en-US" sz="1200">
                  <a:solidFill>
                    <a:srgbClr val="3F3F3F"/>
                  </a:solidFill>
                  <a:latin typeface="Calibri"/>
                  <a:ea typeface="Calibri"/>
                  <a:cs typeface="Calibri"/>
                  <a:sym typeface="Calibri"/>
                </a:rPr>
                <a:t>I hope and I believe that this Template will your Time, Money and Reputation.        </a:t>
              </a:r>
              <a:endParaRPr sz="1200">
                <a:solidFill>
                  <a:srgbClr val="3F3F3F"/>
                </a:solidFill>
                <a:latin typeface="Calibri"/>
                <a:ea typeface="Calibri"/>
                <a:cs typeface="Calibri"/>
                <a:sym typeface="Calibri"/>
              </a:endParaRPr>
            </a:p>
          </p:txBody>
        </p:sp>
      </p:grpSp>
      <p:grpSp>
        <p:nvGrpSpPr>
          <p:cNvPr id="1210" name="Google Shape;1210;p25"/>
          <p:cNvGrpSpPr/>
          <p:nvPr/>
        </p:nvGrpSpPr>
        <p:grpSpPr>
          <a:xfrm>
            <a:off x="911293" y="1753563"/>
            <a:ext cx="3151047" cy="1292662"/>
            <a:chOff x="6210998" y="1433695"/>
            <a:chExt cx="2229890" cy="919631"/>
          </a:xfrm>
        </p:grpSpPr>
        <p:sp>
          <p:nvSpPr>
            <p:cNvPr id="1211" name="Google Shape;1211;p25"/>
            <p:cNvSpPr txBox="1"/>
            <p:nvPr/>
          </p:nvSpPr>
          <p:spPr>
            <a:xfrm>
              <a:off x="6210999" y="1433695"/>
              <a:ext cx="2229889" cy="197064"/>
            </a:xfrm>
            <a:prstGeom prst="rect">
              <a:avLst/>
            </a:prstGeom>
            <a:solidFill>
              <a:srgbClr val="00B0F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Your Text  Here</a:t>
              </a:r>
              <a:endParaRPr b="1" sz="1200">
                <a:solidFill>
                  <a:schemeClr val="lt1"/>
                </a:solidFill>
                <a:latin typeface="Calibri"/>
                <a:ea typeface="Calibri"/>
                <a:cs typeface="Calibri"/>
                <a:sym typeface="Calibri"/>
              </a:endParaRPr>
            </a:p>
          </p:txBody>
        </p:sp>
        <p:sp>
          <p:nvSpPr>
            <p:cNvPr id="1212" name="Google Shape;1212;p25"/>
            <p:cNvSpPr txBox="1"/>
            <p:nvPr/>
          </p:nvSpPr>
          <p:spPr>
            <a:xfrm>
              <a:off x="6210998" y="1630759"/>
              <a:ext cx="2229889" cy="72256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You can simply impress your audience and add a unique zing and appeal to your Presentations. </a:t>
              </a:r>
              <a:endParaRPr sz="1200">
                <a:solidFill>
                  <a:srgbClr val="3F3F3F"/>
                </a:solidFill>
                <a:latin typeface="Calibri"/>
                <a:ea typeface="Calibri"/>
                <a:cs typeface="Calibri"/>
                <a:sym typeface="Calibri"/>
              </a:endParaRPr>
            </a:p>
            <a:p>
              <a:pPr indent="0" lvl="0" marL="0" marR="0" rtl="0" algn="l">
                <a:spcBef>
                  <a:spcPts val="0"/>
                </a:spcBef>
                <a:spcAft>
                  <a:spcPts val="0"/>
                </a:spcAft>
                <a:buNone/>
              </a:pPr>
              <a:r>
                <a:rPr lang="en-US" sz="1200">
                  <a:solidFill>
                    <a:srgbClr val="3F3F3F"/>
                  </a:solidFill>
                  <a:latin typeface="Calibri"/>
                  <a:ea typeface="Calibri"/>
                  <a:cs typeface="Calibri"/>
                  <a:sym typeface="Calibri"/>
                </a:rPr>
                <a:t>I hope and I believe that this Template will your Time, Money and Reputation.        </a:t>
              </a:r>
              <a:endParaRPr sz="1200">
                <a:solidFill>
                  <a:srgbClr val="3F3F3F"/>
                </a:solidFill>
                <a:latin typeface="Calibri"/>
                <a:ea typeface="Calibri"/>
                <a:cs typeface="Calibri"/>
                <a:sym typeface="Calibri"/>
              </a:endParaRPr>
            </a:p>
          </p:txBody>
        </p:sp>
      </p:grpSp>
      <p:grpSp>
        <p:nvGrpSpPr>
          <p:cNvPr id="1213" name="Google Shape;1213;p25"/>
          <p:cNvGrpSpPr/>
          <p:nvPr/>
        </p:nvGrpSpPr>
        <p:grpSpPr>
          <a:xfrm>
            <a:off x="898189" y="4724965"/>
            <a:ext cx="3192724" cy="1292662"/>
            <a:chOff x="6210999" y="1433695"/>
            <a:chExt cx="2259383" cy="919631"/>
          </a:xfrm>
        </p:grpSpPr>
        <p:sp>
          <p:nvSpPr>
            <p:cNvPr id="1214" name="Google Shape;1214;p25"/>
            <p:cNvSpPr txBox="1"/>
            <p:nvPr/>
          </p:nvSpPr>
          <p:spPr>
            <a:xfrm>
              <a:off x="6210999" y="1433695"/>
              <a:ext cx="2229889" cy="197064"/>
            </a:xfrm>
            <a:prstGeom prst="rect">
              <a:avLst/>
            </a:prstGeom>
            <a:solidFill>
              <a:srgbClr val="F0BAC3"/>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lt1"/>
                  </a:solidFill>
                  <a:latin typeface="Calibri"/>
                  <a:ea typeface="Calibri"/>
                  <a:cs typeface="Calibri"/>
                  <a:sym typeface="Calibri"/>
                </a:rPr>
                <a:t>Your Text  Here</a:t>
              </a:r>
              <a:endParaRPr b="1" sz="1200">
                <a:solidFill>
                  <a:schemeClr val="lt1"/>
                </a:solidFill>
                <a:latin typeface="Calibri"/>
                <a:ea typeface="Calibri"/>
                <a:cs typeface="Calibri"/>
                <a:sym typeface="Calibri"/>
              </a:endParaRPr>
            </a:p>
          </p:txBody>
        </p:sp>
        <p:sp>
          <p:nvSpPr>
            <p:cNvPr id="1215" name="Google Shape;1215;p25"/>
            <p:cNvSpPr txBox="1"/>
            <p:nvPr/>
          </p:nvSpPr>
          <p:spPr>
            <a:xfrm>
              <a:off x="6240493" y="1630759"/>
              <a:ext cx="2229889" cy="72256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595959"/>
                  </a:solidFill>
                  <a:latin typeface="Calibri"/>
                  <a:ea typeface="Calibri"/>
                  <a:cs typeface="Calibri"/>
                  <a:sym typeface="Calibri"/>
                </a:rPr>
                <a:t>You can simply impress your audience and add a unique zing and appeal to your Presentations.</a:t>
              </a:r>
              <a:endParaRPr sz="1200">
                <a:solidFill>
                  <a:srgbClr val="595959"/>
                </a:solidFill>
                <a:latin typeface="Calibri"/>
                <a:ea typeface="Calibri"/>
                <a:cs typeface="Calibri"/>
                <a:sym typeface="Calibri"/>
              </a:endParaRPr>
            </a:p>
            <a:p>
              <a:pPr indent="0" lvl="0" marL="0" marR="0" rtl="0" algn="l">
                <a:spcBef>
                  <a:spcPts val="0"/>
                </a:spcBef>
                <a:spcAft>
                  <a:spcPts val="0"/>
                </a:spcAft>
                <a:buNone/>
              </a:pPr>
              <a:r>
                <a:rPr lang="en-US" sz="1200">
                  <a:solidFill>
                    <a:srgbClr val="595959"/>
                  </a:solidFill>
                  <a:latin typeface="Calibri"/>
                  <a:ea typeface="Calibri"/>
                  <a:cs typeface="Calibri"/>
                  <a:sym typeface="Calibri"/>
                </a:rPr>
                <a:t>I hope and I believe that this Template will your Time, Money and Reputation.        </a:t>
              </a:r>
              <a:endParaRPr sz="1200">
                <a:solidFill>
                  <a:srgbClr val="595959"/>
                </a:solidFill>
                <a:latin typeface="Calibri"/>
                <a:ea typeface="Calibri"/>
                <a:cs typeface="Calibri"/>
                <a:sym typeface="Calibri"/>
              </a:endParaRPr>
            </a:p>
          </p:txBody>
        </p:sp>
      </p:grpSp>
      <p:pic>
        <p:nvPicPr>
          <p:cNvPr id="1216" name="Google Shape;1216;p25"/>
          <p:cNvPicPr preferRelativeResize="0"/>
          <p:nvPr/>
        </p:nvPicPr>
        <p:blipFill rotWithShape="1">
          <a:blip r:embed="rId3">
            <a:alphaModFix/>
          </a:blip>
          <a:srcRect b="0" l="0" r="0" t="0"/>
          <a:stretch/>
        </p:blipFill>
        <p:spPr>
          <a:xfrm>
            <a:off x="5013801" y="2577038"/>
            <a:ext cx="2103750" cy="2103750"/>
          </a:xfrm>
          <a:prstGeom prst="rect">
            <a:avLst/>
          </a:prstGeom>
          <a:noFill/>
          <a:ln>
            <a:noFill/>
          </a:ln>
        </p:spPr>
      </p:pic>
      <p:grpSp>
        <p:nvGrpSpPr>
          <p:cNvPr id="1217" name="Google Shape;1217;p25"/>
          <p:cNvGrpSpPr/>
          <p:nvPr/>
        </p:nvGrpSpPr>
        <p:grpSpPr>
          <a:xfrm>
            <a:off x="-34183" y="6042058"/>
            <a:ext cx="12241213" cy="839372"/>
            <a:chOff x="10800" y="6069066"/>
            <a:chExt cx="10677150" cy="788934"/>
          </a:xfrm>
        </p:grpSpPr>
        <p:pic>
          <p:nvPicPr>
            <p:cNvPr id="1218" name="Google Shape;1218;p25"/>
            <p:cNvPicPr preferRelativeResize="0"/>
            <p:nvPr/>
          </p:nvPicPr>
          <p:blipFill rotWithShape="1">
            <a:blip r:embed="rId4">
              <a:alphaModFix/>
            </a:blip>
            <a:srcRect b="0" l="0" r="0" t="0"/>
            <a:stretch/>
          </p:blipFill>
          <p:spPr>
            <a:xfrm>
              <a:off x="10800" y="6070500"/>
              <a:ext cx="3566250" cy="787500"/>
            </a:xfrm>
            <a:prstGeom prst="rect">
              <a:avLst/>
            </a:prstGeom>
            <a:noFill/>
            <a:ln>
              <a:noFill/>
            </a:ln>
          </p:spPr>
        </p:pic>
        <p:pic>
          <p:nvPicPr>
            <p:cNvPr id="1219" name="Google Shape;1219;p25"/>
            <p:cNvPicPr preferRelativeResize="0"/>
            <p:nvPr/>
          </p:nvPicPr>
          <p:blipFill rotWithShape="1">
            <a:blip r:embed="rId4">
              <a:alphaModFix/>
            </a:blip>
            <a:srcRect b="0" l="0" r="0" t="0"/>
            <a:stretch/>
          </p:blipFill>
          <p:spPr>
            <a:xfrm>
              <a:off x="3566250" y="6070500"/>
              <a:ext cx="3566250" cy="787500"/>
            </a:xfrm>
            <a:prstGeom prst="rect">
              <a:avLst/>
            </a:prstGeom>
            <a:noFill/>
            <a:ln>
              <a:noFill/>
            </a:ln>
          </p:spPr>
        </p:pic>
        <p:pic>
          <p:nvPicPr>
            <p:cNvPr id="1220" name="Google Shape;1220;p25"/>
            <p:cNvPicPr preferRelativeResize="0"/>
            <p:nvPr/>
          </p:nvPicPr>
          <p:blipFill rotWithShape="1">
            <a:blip r:embed="rId4">
              <a:alphaModFix/>
            </a:blip>
            <a:srcRect b="0" l="0" r="0" t="0"/>
            <a:stretch/>
          </p:blipFill>
          <p:spPr>
            <a:xfrm>
              <a:off x="7121700" y="6069066"/>
              <a:ext cx="3566250" cy="787500"/>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4" name="Shape 1224"/>
        <p:cNvGrpSpPr/>
        <p:nvPr/>
      </p:nvGrpSpPr>
      <p:grpSpPr>
        <a:xfrm>
          <a:off x="0" y="0"/>
          <a:ext cx="0" cy="0"/>
          <a:chOff x="0" y="0"/>
          <a:chExt cx="0" cy="0"/>
        </a:xfrm>
      </p:grpSpPr>
      <p:sp>
        <p:nvSpPr>
          <p:cNvPr id="1225" name="Google Shape;1225;p26"/>
          <p:cNvSpPr txBox="1"/>
          <p:nvPr/>
        </p:nvSpPr>
        <p:spPr>
          <a:xfrm>
            <a:off x="234733" y="113294"/>
            <a:ext cx="6025744" cy="92333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5400">
                <a:solidFill>
                  <a:schemeClr val="lt1"/>
                </a:solidFill>
                <a:latin typeface="Calibri"/>
                <a:ea typeface="Calibri"/>
                <a:cs typeface="Calibri"/>
                <a:sym typeface="Calibri"/>
              </a:rPr>
              <a:t>Agenda Style</a:t>
            </a:r>
            <a:endParaRPr sz="5400">
              <a:solidFill>
                <a:schemeClr val="lt1"/>
              </a:solidFill>
              <a:latin typeface="Calibri"/>
              <a:ea typeface="Calibri"/>
              <a:cs typeface="Calibri"/>
              <a:sym typeface="Calibri"/>
            </a:endParaRPr>
          </a:p>
        </p:txBody>
      </p:sp>
      <p:grpSp>
        <p:nvGrpSpPr>
          <p:cNvPr id="1226" name="Google Shape;1226;p26"/>
          <p:cNvGrpSpPr/>
          <p:nvPr/>
        </p:nvGrpSpPr>
        <p:grpSpPr>
          <a:xfrm>
            <a:off x="4830135" y="1728239"/>
            <a:ext cx="5351450" cy="997079"/>
            <a:chOff x="5616952" y="2519949"/>
            <a:chExt cx="5351450" cy="997079"/>
          </a:xfrm>
        </p:grpSpPr>
        <p:grpSp>
          <p:nvGrpSpPr>
            <p:cNvPr id="1227" name="Google Shape;1227;p26"/>
            <p:cNvGrpSpPr/>
            <p:nvPr/>
          </p:nvGrpSpPr>
          <p:grpSpPr>
            <a:xfrm>
              <a:off x="6442238" y="2630866"/>
              <a:ext cx="4526164" cy="886162"/>
              <a:chOff x="6751979" y="1666120"/>
              <a:chExt cx="4526164" cy="886162"/>
            </a:xfrm>
          </p:grpSpPr>
          <p:sp>
            <p:nvSpPr>
              <p:cNvPr id="1228" name="Google Shape;1228;p26"/>
              <p:cNvSpPr txBox="1"/>
              <p:nvPr/>
            </p:nvSpPr>
            <p:spPr>
              <a:xfrm>
                <a:off x="6770451" y="2090617"/>
                <a:ext cx="450769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F4B6BB"/>
                    </a:solidFill>
                    <a:latin typeface="Calibri"/>
                    <a:ea typeface="Calibri"/>
                    <a:cs typeface="Calibri"/>
                    <a:sym typeface="Calibri"/>
                  </a:rPr>
                  <a:t>Get a modern PowerPoint  Presentation that is beautifully designed. I hope and I believe that this Template will your Time.</a:t>
                </a:r>
                <a:endParaRPr sz="1200">
                  <a:solidFill>
                    <a:srgbClr val="F4B6BB"/>
                  </a:solidFill>
                  <a:latin typeface="Calibri"/>
                  <a:ea typeface="Calibri"/>
                  <a:cs typeface="Calibri"/>
                  <a:sym typeface="Calibri"/>
                </a:endParaRPr>
              </a:p>
            </p:txBody>
          </p:sp>
          <p:sp>
            <p:nvSpPr>
              <p:cNvPr id="1229" name="Google Shape;1229;p26"/>
              <p:cNvSpPr txBox="1"/>
              <p:nvPr/>
            </p:nvSpPr>
            <p:spPr>
              <a:xfrm>
                <a:off x="6751979" y="1666120"/>
                <a:ext cx="4507692" cy="507831"/>
              </a:xfrm>
              <a:prstGeom prst="rect">
                <a:avLst/>
              </a:prstGeom>
              <a:no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2700">
                    <a:solidFill>
                      <a:srgbClr val="F4B6BB"/>
                    </a:solidFill>
                    <a:latin typeface="Calibri"/>
                    <a:ea typeface="Calibri"/>
                    <a:cs typeface="Calibri"/>
                    <a:sym typeface="Calibri"/>
                  </a:rPr>
                  <a:t>Contents</a:t>
                </a:r>
                <a:endParaRPr b="1" sz="2700">
                  <a:solidFill>
                    <a:srgbClr val="F4B6BB"/>
                  </a:solidFill>
                  <a:latin typeface="Calibri"/>
                  <a:ea typeface="Calibri"/>
                  <a:cs typeface="Calibri"/>
                  <a:sym typeface="Calibri"/>
                </a:endParaRPr>
              </a:p>
            </p:txBody>
          </p:sp>
        </p:grpSp>
        <p:sp>
          <p:nvSpPr>
            <p:cNvPr id="1230" name="Google Shape;1230;p26"/>
            <p:cNvSpPr txBox="1"/>
            <p:nvPr/>
          </p:nvSpPr>
          <p:spPr>
            <a:xfrm>
              <a:off x="5616952" y="2519949"/>
              <a:ext cx="958096" cy="646331"/>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3600">
                  <a:solidFill>
                    <a:srgbClr val="F4B6BB"/>
                  </a:solidFill>
                  <a:latin typeface="Calibri"/>
                  <a:ea typeface="Calibri"/>
                  <a:cs typeface="Calibri"/>
                  <a:sym typeface="Calibri"/>
                </a:rPr>
                <a:t>01</a:t>
              </a:r>
              <a:endParaRPr b="1" sz="3600">
                <a:solidFill>
                  <a:srgbClr val="F4B6BB"/>
                </a:solidFill>
                <a:latin typeface="Calibri"/>
                <a:ea typeface="Calibri"/>
                <a:cs typeface="Calibri"/>
                <a:sym typeface="Calibri"/>
              </a:endParaRPr>
            </a:p>
          </p:txBody>
        </p:sp>
      </p:grpSp>
      <p:grpSp>
        <p:nvGrpSpPr>
          <p:cNvPr id="1231" name="Google Shape;1231;p26"/>
          <p:cNvGrpSpPr/>
          <p:nvPr/>
        </p:nvGrpSpPr>
        <p:grpSpPr>
          <a:xfrm>
            <a:off x="5302381" y="2834470"/>
            <a:ext cx="5351450" cy="997079"/>
            <a:chOff x="5616952" y="2519949"/>
            <a:chExt cx="5351450" cy="997079"/>
          </a:xfrm>
        </p:grpSpPr>
        <p:grpSp>
          <p:nvGrpSpPr>
            <p:cNvPr id="1232" name="Google Shape;1232;p26"/>
            <p:cNvGrpSpPr/>
            <p:nvPr/>
          </p:nvGrpSpPr>
          <p:grpSpPr>
            <a:xfrm>
              <a:off x="6442238" y="2630866"/>
              <a:ext cx="4526164" cy="886162"/>
              <a:chOff x="6751979" y="1666120"/>
              <a:chExt cx="4526164" cy="886162"/>
            </a:xfrm>
          </p:grpSpPr>
          <p:sp>
            <p:nvSpPr>
              <p:cNvPr id="1233" name="Google Shape;1233;p26"/>
              <p:cNvSpPr txBox="1"/>
              <p:nvPr/>
            </p:nvSpPr>
            <p:spPr>
              <a:xfrm>
                <a:off x="6770451" y="2090617"/>
                <a:ext cx="450769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F4B6BB"/>
                    </a:solidFill>
                    <a:latin typeface="Calibri"/>
                    <a:ea typeface="Calibri"/>
                    <a:cs typeface="Calibri"/>
                    <a:sym typeface="Calibri"/>
                  </a:rPr>
                  <a:t>Get a modern PowerPoint  Presentation that is beautifully designed. I hope and I believe that this Template will your Time.</a:t>
                </a:r>
                <a:endParaRPr sz="1200">
                  <a:solidFill>
                    <a:srgbClr val="F4B6BB"/>
                  </a:solidFill>
                  <a:latin typeface="Calibri"/>
                  <a:ea typeface="Calibri"/>
                  <a:cs typeface="Calibri"/>
                  <a:sym typeface="Calibri"/>
                </a:endParaRPr>
              </a:p>
            </p:txBody>
          </p:sp>
          <p:sp>
            <p:nvSpPr>
              <p:cNvPr id="1234" name="Google Shape;1234;p26"/>
              <p:cNvSpPr txBox="1"/>
              <p:nvPr/>
            </p:nvSpPr>
            <p:spPr>
              <a:xfrm>
                <a:off x="6751979" y="1666120"/>
                <a:ext cx="4507692" cy="507831"/>
              </a:xfrm>
              <a:prstGeom prst="rect">
                <a:avLst/>
              </a:prstGeom>
              <a:no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2700">
                    <a:solidFill>
                      <a:srgbClr val="F4B6BB"/>
                    </a:solidFill>
                    <a:latin typeface="Calibri"/>
                    <a:ea typeface="Calibri"/>
                    <a:cs typeface="Calibri"/>
                    <a:sym typeface="Calibri"/>
                  </a:rPr>
                  <a:t>Contents</a:t>
                </a:r>
                <a:endParaRPr b="1" sz="2700">
                  <a:solidFill>
                    <a:srgbClr val="F4B6BB"/>
                  </a:solidFill>
                  <a:latin typeface="Calibri"/>
                  <a:ea typeface="Calibri"/>
                  <a:cs typeface="Calibri"/>
                  <a:sym typeface="Calibri"/>
                </a:endParaRPr>
              </a:p>
            </p:txBody>
          </p:sp>
        </p:grpSp>
        <p:sp>
          <p:nvSpPr>
            <p:cNvPr id="1235" name="Google Shape;1235;p26"/>
            <p:cNvSpPr txBox="1"/>
            <p:nvPr/>
          </p:nvSpPr>
          <p:spPr>
            <a:xfrm>
              <a:off x="5616952" y="2519949"/>
              <a:ext cx="958096" cy="646331"/>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3600">
                  <a:solidFill>
                    <a:srgbClr val="F4B6BB"/>
                  </a:solidFill>
                  <a:latin typeface="Calibri"/>
                  <a:ea typeface="Calibri"/>
                  <a:cs typeface="Calibri"/>
                  <a:sym typeface="Calibri"/>
                </a:rPr>
                <a:t>02</a:t>
              </a:r>
              <a:endParaRPr b="1" sz="3600">
                <a:solidFill>
                  <a:srgbClr val="F4B6BB"/>
                </a:solidFill>
                <a:latin typeface="Calibri"/>
                <a:ea typeface="Calibri"/>
                <a:cs typeface="Calibri"/>
                <a:sym typeface="Calibri"/>
              </a:endParaRPr>
            </a:p>
          </p:txBody>
        </p:sp>
      </p:grpSp>
      <p:grpSp>
        <p:nvGrpSpPr>
          <p:cNvPr id="1236" name="Google Shape;1236;p26"/>
          <p:cNvGrpSpPr/>
          <p:nvPr/>
        </p:nvGrpSpPr>
        <p:grpSpPr>
          <a:xfrm>
            <a:off x="5774627" y="3940701"/>
            <a:ext cx="5351450" cy="997079"/>
            <a:chOff x="5616952" y="2519949"/>
            <a:chExt cx="5351450" cy="997079"/>
          </a:xfrm>
        </p:grpSpPr>
        <p:grpSp>
          <p:nvGrpSpPr>
            <p:cNvPr id="1237" name="Google Shape;1237;p26"/>
            <p:cNvGrpSpPr/>
            <p:nvPr/>
          </p:nvGrpSpPr>
          <p:grpSpPr>
            <a:xfrm>
              <a:off x="6442238" y="2630866"/>
              <a:ext cx="4526164" cy="886162"/>
              <a:chOff x="6751979" y="1666120"/>
              <a:chExt cx="4526164" cy="886162"/>
            </a:xfrm>
          </p:grpSpPr>
          <p:sp>
            <p:nvSpPr>
              <p:cNvPr id="1238" name="Google Shape;1238;p26"/>
              <p:cNvSpPr txBox="1"/>
              <p:nvPr/>
            </p:nvSpPr>
            <p:spPr>
              <a:xfrm>
                <a:off x="6770451" y="2090617"/>
                <a:ext cx="450769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F4B6BB"/>
                    </a:solidFill>
                    <a:latin typeface="Calibri"/>
                    <a:ea typeface="Calibri"/>
                    <a:cs typeface="Calibri"/>
                    <a:sym typeface="Calibri"/>
                  </a:rPr>
                  <a:t>Get a modern PowerPoint  Presentation that is beautifully designed. I hope and I believe that this Template will your Time.</a:t>
                </a:r>
                <a:endParaRPr sz="1200">
                  <a:solidFill>
                    <a:srgbClr val="F4B6BB"/>
                  </a:solidFill>
                  <a:latin typeface="Calibri"/>
                  <a:ea typeface="Calibri"/>
                  <a:cs typeface="Calibri"/>
                  <a:sym typeface="Calibri"/>
                </a:endParaRPr>
              </a:p>
            </p:txBody>
          </p:sp>
          <p:sp>
            <p:nvSpPr>
              <p:cNvPr id="1239" name="Google Shape;1239;p26"/>
              <p:cNvSpPr txBox="1"/>
              <p:nvPr/>
            </p:nvSpPr>
            <p:spPr>
              <a:xfrm>
                <a:off x="6751979" y="1666120"/>
                <a:ext cx="4507692" cy="507831"/>
              </a:xfrm>
              <a:prstGeom prst="rect">
                <a:avLst/>
              </a:prstGeom>
              <a:no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2700">
                    <a:solidFill>
                      <a:srgbClr val="F4B6BB"/>
                    </a:solidFill>
                    <a:latin typeface="Calibri"/>
                    <a:ea typeface="Calibri"/>
                    <a:cs typeface="Calibri"/>
                    <a:sym typeface="Calibri"/>
                  </a:rPr>
                  <a:t>Contents</a:t>
                </a:r>
                <a:endParaRPr b="1" sz="2700">
                  <a:solidFill>
                    <a:srgbClr val="F4B6BB"/>
                  </a:solidFill>
                  <a:latin typeface="Calibri"/>
                  <a:ea typeface="Calibri"/>
                  <a:cs typeface="Calibri"/>
                  <a:sym typeface="Calibri"/>
                </a:endParaRPr>
              </a:p>
            </p:txBody>
          </p:sp>
        </p:grpSp>
        <p:sp>
          <p:nvSpPr>
            <p:cNvPr id="1240" name="Google Shape;1240;p26"/>
            <p:cNvSpPr txBox="1"/>
            <p:nvPr/>
          </p:nvSpPr>
          <p:spPr>
            <a:xfrm>
              <a:off x="5616952" y="2519949"/>
              <a:ext cx="958096" cy="646331"/>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3600">
                  <a:solidFill>
                    <a:srgbClr val="F4B6BB"/>
                  </a:solidFill>
                  <a:latin typeface="Calibri"/>
                  <a:ea typeface="Calibri"/>
                  <a:cs typeface="Calibri"/>
                  <a:sym typeface="Calibri"/>
                </a:rPr>
                <a:t>03</a:t>
              </a:r>
              <a:endParaRPr b="1" sz="3600">
                <a:solidFill>
                  <a:srgbClr val="F4B6BB"/>
                </a:solidFill>
                <a:latin typeface="Calibri"/>
                <a:ea typeface="Calibri"/>
                <a:cs typeface="Calibri"/>
                <a:sym typeface="Calibri"/>
              </a:endParaRPr>
            </a:p>
          </p:txBody>
        </p:sp>
      </p:grpSp>
      <p:grpSp>
        <p:nvGrpSpPr>
          <p:cNvPr id="1241" name="Google Shape;1241;p26"/>
          <p:cNvGrpSpPr/>
          <p:nvPr/>
        </p:nvGrpSpPr>
        <p:grpSpPr>
          <a:xfrm>
            <a:off x="6246874" y="5046933"/>
            <a:ext cx="5351450" cy="997079"/>
            <a:chOff x="5616952" y="2519949"/>
            <a:chExt cx="5351450" cy="997079"/>
          </a:xfrm>
        </p:grpSpPr>
        <p:grpSp>
          <p:nvGrpSpPr>
            <p:cNvPr id="1242" name="Google Shape;1242;p26"/>
            <p:cNvGrpSpPr/>
            <p:nvPr/>
          </p:nvGrpSpPr>
          <p:grpSpPr>
            <a:xfrm>
              <a:off x="6442238" y="2630866"/>
              <a:ext cx="4526164" cy="886162"/>
              <a:chOff x="6751979" y="1666120"/>
              <a:chExt cx="4526164" cy="886162"/>
            </a:xfrm>
          </p:grpSpPr>
          <p:sp>
            <p:nvSpPr>
              <p:cNvPr id="1243" name="Google Shape;1243;p26"/>
              <p:cNvSpPr txBox="1"/>
              <p:nvPr/>
            </p:nvSpPr>
            <p:spPr>
              <a:xfrm>
                <a:off x="6770451" y="2090617"/>
                <a:ext cx="450769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F4B6BB"/>
                    </a:solidFill>
                    <a:latin typeface="Calibri"/>
                    <a:ea typeface="Calibri"/>
                    <a:cs typeface="Calibri"/>
                    <a:sym typeface="Calibri"/>
                  </a:rPr>
                  <a:t>Get a modern PowerPoint  Presentation that is beautifully designed. I hope and I believe that this Template will your Time.</a:t>
                </a:r>
                <a:endParaRPr sz="1200">
                  <a:solidFill>
                    <a:srgbClr val="F4B6BB"/>
                  </a:solidFill>
                  <a:latin typeface="Calibri"/>
                  <a:ea typeface="Calibri"/>
                  <a:cs typeface="Calibri"/>
                  <a:sym typeface="Calibri"/>
                </a:endParaRPr>
              </a:p>
            </p:txBody>
          </p:sp>
          <p:sp>
            <p:nvSpPr>
              <p:cNvPr id="1244" name="Google Shape;1244;p26"/>
              <p:cNvSpPr txBox="1"/>
              <p:nvPr/>
            </p:nvSpPr>
            <p:spPr>
              <a:xfrm>
                <a:off x="6751979" y="1666120"/>
                <a:ext cx="4507692" cy="507831"/>
              </a:xfrm>
              <a:prstGeom prst="rect">
                <a:avLst/>
              </a:prstGeom>
              <a:noFill/>
              <a:ln>
                <a:noFill/>
              </a:ln>
            </p:spPr>
            <p:txBody>
              <a:bodyPr anchorCtr="0" anchor="t" bIns="45700" lIns="108000" spcFirstLastPara="1" rIns="108000" wrap="square" tIns="45700">
                <a:spAutoFit/>
              </a:bodyPr>
              <a:lstStyle/>
              <a:p>
                <a:pPr indent="0" lvl="0" marL="0" marR="0" rtl="0" algn="l">
                  <a:spcBef>
                    <a:spcPts val="0"/>
                  </a:spcBef>
                  <a:spcAft>
                    <a:spcPts val="0"/>
                  </a:spcAft>
                  <a:buNone/>
                </a:pPr>
                <a:r>
                  <a:rPr b="1" lang="en-US" sz="2700">
                    <a:solidFill>
                      <a:srgbClr val="F4B6BB"/>
                    </a:solidFill>
                    <a:latin typeface="Calibri"/>
                    <a:ea typeface="Calibri"/>
                    <a:cs typeface="Calibri"/>
                    <a:sym typeface="Calibri"/>
                  </a:rPr>
                  <a:t>Contents</a:t>
                </a:r>
                <a:endParaRPr b="1" sz="2700">
                  <a:solidFill>
                    <a:srgbClr val="F4B6BB"/>
                  </a:solidFill>
                  <a:latin typeface="Calibri"/>
                  <a:ea typeface="Calibri"/>
                  <a:cs typeface="Calibri"/>
                  <a:sym typeface="Calibri"/>
                </a:endParaRPr>
              </a:p>
            </p:txBody>
          </p:sp>
        </p:grpSp>
        <p:sp>
          <p:nvSpPr>
            <p:cNvPr id="1245" name="Google Shape;1245;p26"/>
            <p:cNvSpPr txBox="1"/>
            <p:nvPr/>
          </p:nvSpPr>
          <p:spPr>
            <a:xfrm>
              <a:off x="5616952" y="2519949"/>
              <a:ext cx="958096" cy="646331"/>
            </a:xfrm>
            <a:prstGeom prst="rect">
              <a:avLst/>
            </a:prstGeom>
            <a:noFill/>
            <a:ln>
              <a:noFill/>
            </a:ln>
          </p:spPr>
          <p:txBody>
            <a:bodyPr anchorCtr="0" anchor="t" bIns="45700" lIns="108000" spcFirstLastPara="1" rIns="108000" wrap="square" tIns="45700">
              <a:spAutoFit/>
            </a:bodyPr>
            <a:lstStyle/>
            <a:p>
              <a:pPr indent="0" lvl="0" marL="0" marR="0" rtl="0" algn="ctr">
                <a:spcBef>
                  <a:spcPts val="0"/>
                </a:spcBef>
                <a:spcAft>
                  <a:spcPts val="0"/>
                </a:spcAft>
                <a:buNone/>
              </a:pPr>
              <a:r>
                <a:rPr b="1" lang="en-US" sz="3600">
                  <a:solidFill>
                    <a:srgbClr val="F4B6BB"/>
                  </a:solidFill>
                  <a:latin typeface="Calibri"/>
                  <a:ea typeface="Calibri"/>
                  <a:cs typeface="Calibri"/>
                  <a:sym typeface="Calibri"/>
                </a:rPr>
                <a:t>04</a:t>
              </a:r>
              <a:endParaRPr b="1" sz="3600">
                <a:solidFill>
                  <a:srgbClr val="F4B6BB"/>
                </a:solidFill>
                <a:latin typeface="Calibri"/>
                <a:ea typeface="Calibri"/>
                <a:cs typeface="Calibri"/>
                <a:sym typeface="Calibri"/>
              </a:endParaRPr>
            </a:p>
          </p:txBody>
        </p:sp>
      </p:grpSp>
      <p:pic>
        <p:nvPicPr>
          <p:cNvPr id="1246" name="Google Shape;1246;p26"/>
          <p:cNvPicPr preferRelativeResize="0"/>
          <p:nvPr/>
        </p:nvPicPr>
        <p:blipFill rotWithShape="1">
          <a:blip r:embed="rId3">
            <a:alphaModFix/>
          </a:blip>
          <a:srcRect b="0" l="0" r="0" t="0"/>
          <a:stretch/>
        </p:blipFill>
        <p:spPr>
          <a:xfrm>
            <a:off x="803904" y="2070384"/>
            <a:ext cx="4199514" cy="439185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0" name="Shape 1250"/>
        <p:cNvGrpSpPr/>
        <p:nvPr/>
      </p:nvGrpSpPr>
      <p:grpSpPr>
        <a:xfrm>
          <a:off x="0" y="0"/>
          <a:ext cx="0" cy="0"/>
          <a:chOff x="0" y="0"/>
          <a:chExt cx="0" cy="0"/>
        </a:xfrm>
      </p:grpSpPr>
      <p:sp>
        <p:nvSpPr>
          <p:cNvPr id="1251" name="Google Shape;1251;p27"/>
          <p:cNvSpPr/>
          <p:nvPr/>
        </p:nvSpPr>
        <p:spPr>
          <a:xfrm>
            <a:off x="378372" y="0"/>
            <a:ext cx="2965789"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000">
                <a:solidFill>
                  <a:srgbClr val="2E75B5"/>
                </a:solidFill>
                <a:latin typeface="Abel"/>
                <a:ea typeface="Abel"/>
                <a:cs typeface="Abel"/>
                <a:sym typeface="Abel"/>
              </a:rPr>
              <a:t>Análisis</a:t>
            </a:r>
            <a:endParaRPr/>
          </a:p>
        </p:txBody>
      </p:sp>
      <p:sp>
        <p:nvSpPr>
          <p:cNvPr id="1252" name="Google Shape;1252;p27"/>
          <p:cNvSpPr txBox="1"/>
          <p:nvPr/>
        </p:nvSpPr>
        <p:spPr>
          <a:xfrm>
            <a:off x="595794" y="2434294"/>
            <a:ext cx="6031281" cy="16312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2000">
                <a:solidFill>
                  <a:schemeClr val="dk1"/>
                </a:solidFill>
                <a:latin typeface="Times New Roman"/>
                <a:ea typeface="Times New Roman"/>
                <a:cs typeface="Times New Roman"/>
                <a:sym typeface="Times New Roman"/>
              </a:rPr>
              <a:t>It is a long established fact that a reader will be distracted by the readable content of a page when looking at its layout. The point of using Lorem Ipsum is that it has a more-or-less normal distribution of letters, as opposed to using 'Content here.</a:t>
            </a:r>
            <a:endParaRPr/>
          </a:p>
        </p:txBody>
      </p:sp>
      <p:sp>
        <p:nvSpPr>
          <p:cNvPr id="1253" name="Google Shape;1253;p27"/>
          <p:cNvSpPr txBox="1"/>
          <p:nvPr/>
        </p:nvSpPr>
        <p:spPr>
          <a:xfrm>
            <a:off x="595794" y="1848944"/>
            <a:ext cx="4881779"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F4B6BB"/>
                </a:solidFill>
                <a:latin typeface="Arial Black"/>
                <a:ea typeface="Arial Black"/>
                <a:cs typeface="Arial Black"/>
                <a:sym typeface="Arial Black"/>
              </a:rPr>
              <a:t>Análisis de datos</a:t>
            </a:r>
            <a:endParaRPr/>
          </a:p>
        </p:txBody>
      </p:sp>
      <p:sp>
        <p:nvSpPr>
          <p:cNvPr id="1254" name="Google Shape;1254;p27"/>
          <p:cNvSpPr/>
          <p:nvPr/>
        </p:nvSpPr>
        <p:spPr>
          <a:xfrm>
            <a:off x="600704" y="4187784"/>
            <a:ext cx="6026371" cy="360000"/>
          </a:xfrm>
          <a:prstGeom prst="rect">
            <a:avLst/>
          </a:prstGeom>
          <a:solidFill>
            <a:srgbClr val="F4B6B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700">
              <a:solidFill>
                <a:schemeClr val="lt1"/>
              </a:solidFill>
              <a:latin typeface="Calibri"/>
              <a:ea typeface="Calibri"/>
              <a:cs typeface="Calibri"/>
              <a:sym typeface="Calibri"/>
            </a:endParaRPr>
          </a:p>
        </p:txBody>
      </p:sp>
      <p:sp>
        <p:nvSpPr>
          <p:cNvPr id="1255" name="Google Shape;1255;p27"/>
          <p:cNvSpPr txBox="1"/>
          <p:nvPr/>
        </p:nvSpPr>
        <p:spPr>
          <a:xfrm>
            <a:off x="790271" y="4232228"/>
            <a:ext cx="3312368" cy="28803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lt1"/>
              </a:buClr>
              <a:buSzPts val="1400"/>
              <a:buFont typeface="Arial"/>
              <a:buNone/>
            </a:pPr>
            <a:r>
              <a:rPr b="1" lang="en-US" sz="1400">
                <a:solidFill>
                  <a:schemeClr val="lt1"/>
                </a:solidFill>
                <a:latin typeface="Calibri"/>
                <a:ea typeface="Calibri"/>
                <a:cs typeface="Calibri"/>
                <a:sym typeface="Calibri"/>
              </a:rPr>
              <a:t>Get a modern PowerPoint</a:t>
            </a:r>
            <a:endParaRPr/>
          </a:p>
        </p:txBody>
      </p:sp>
      <p:sp>
        <p:nvSpPr>
          <p:cNvPr id="1256" name="Google Shape;1256;p27"/>
          <p:cNvSpPr txBox="1"/>
          <p:nvPr/>
        </p:nvSpPr>
        <p:spPr>
          <a:xfrm>
            <a:off x="955522" y="4613697"/>
            <a:ext cx="5742077"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a:t>
            </a:r>
            <a:endParaRPr sz="1200">
              <a:solidFill>
                <a:srgbClr val="3F3F3F"/>
              </a:solidFill>
              <a:latin typeface="Calibri"/>
              <a:ea typeface="Calibri"/>
              <a:cs typeface="Calibri"/>
              <a:sym typeface="Calibri"/>
            </a:endParaRPr>
          </a:p>
        </p:txBody>
      </p:sp>
      <p:sp>
        <p:nvSpPr>
          <p:cNvPr id="1257" name="Google Shape;1257;p27"/>
          <p:cNvSpPr txBox="1"/>
          <p:nvPr/>
        </p:nvSpPr>
        <p:spPr>
          <a:xfrm>
            <a:off x="955522" y="4979289"/>
            <a:ext cx="573937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595959"/>
                </a:solidFill>
                <a:latin typeface="Calibri"/>
                <a:ea typeface="Calibri"/>
                <a:cs typeface="Calibri"/>
                <a:sym typeface="Calibri"/>
              </a:rPr>
              <a:t>Easy to change colors, photos and Text..</a:t>
            </a:r>
            <a:endParaRPr sz="1200">
              <a:solidFill>
                <a:srgbClr val="3F3F3F"/>
              </a:solidFill>
              <a:latin typeface="Calibri"/>
              <a:ea typeface="Calibri"/>
              <a:cs typeface="Calibri"/>
              <a:sym typeface="Calibri"/>
            </a:endParaRPr>
          </a:p>
        </p:txBody>
      </p:sp>
      <p:sp>
        <p:nvSpPr>
          <p:cNvPr id="1258" name="Google Shape;1258;p27"/>
          <p:cNvSpPr txBox="1"/>
          <p:nvPr/>
        </p:nvSpPr>
        <p:spPr>
          <a:xfrm>
            <a:off x="955522" y="5344883"/>
            <a:ext cx="573937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Calibri"/>
                <a:ea typeface="Calibri"/>
                <a:cs typeface="Calibri"/>
                <a:sym typeface="Calibri"/>
              </a:rPr>
              <a:t>This text can be replaced with your own text</a:t>
            </a:r>
            <a:endParaRPr/>
          </a:p>
        </p:txBody>
      </p:sp>
      <p:sp>
        <p:nvSpPr>
          <p:cNvPr id="1259" name="Google Shape;1259;p27"/>
          <p:cNvSpPr/>
          <p:nvPr/>
        </p:nvSpPr>
        <p:spPr>
          <a:xfrm>
            <a:off x="765680" y="4688995"/>
            <a:ext cx="144000" cy="1440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260" name="Google Shape;1260;p27"/>
          <p:cNvSpPr/>
          <p:nvPr/>
        </p:nvSpPr>
        <p:spPr>
          <a:xfrm>
            <a:off x="765680" y="5054588"/>
            <a:ext cx="144000" cy="1440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261" name="Google Shape;1261;p27"/>
          <p:cNvSpPr/>
          <p:nvPr/>
        </p:nvSpPr>
        <p:spPr>
          <a:xfrm>
            <a:off x="765680" y="5420181"/>
            <a:ext cx="144000" cy="1440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sp>
        <p:nvSpPr>
          <p:cNvPr id="1262" name="Google Shape;1262;p27"/>
          <p:cNvSpPr txBox="1"/>
          <p:nvPr/>
        </p:nvSpPr>
        <p:spPr>
          <a:xfrm>
            <a:off x="955522" y="5710476"/>
            <a:ext cx="5742077"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I hope and I believe that this Template will your Time, Money and.</a:t>
            </a:r>
            <a:endParaRPr sz="1200">
              <a:solidFill>
                <a:srgbClr val="3F3F3F"/>
              </a:solidFill>
              <a:latin typeface="Calibri"/>
              <a:ea typeface="Calibri"/>
              <a:cs typeface="Calibri"/>
              <a:sym typeface="Calibri"/>
            </a:endParaRPr>
          </a:p>
        </p:txBody>
      </p:sp>
      <p:sp>
        <p:nvSpPr>
          <p:cNvPr id="1263" name="Google Shape;1263;p27"/>
          <p:cNvSpPr/>
          <p:nvPr/>
        </p:nvSpPr>
        <p:spPr>
          <a:xfrm>
            <a:off x="765680" y="5785774"/>
            <a:ext cx="144000" cy="1440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chemeClr val="lt1"/>
              </a:solidFill>
              <a:latin typeface="Calibri"/>
              <a:ea typeface="Calibri"/>
              <a:cs typeface="Calibri"/>
              <a:sym typeface="Calibri"/>
            </a:endParaRPr>
          </a:p>
        </p:txBody>
      </p:sp>
      <p:grpSp>
        <p:nvGrpSpPr>
          <p:cNvPr id="1264" name="Google Shape;1264;p27"/>
          <p:cNvGrpSpPr/>
          <p:nvPr/>
        </p:nvGrpSpPr>
        <p:grpSpPr>
          <a:xfrm>
            <a:off x="6191854" y="5621882"/>
            <a:ext cx="503047" cy="505874"/>
            <a:chOff x="3406095" y="4975824"/>
            <a:chExt cx="282575" cy="284163"/>
          </a:xfrm>
        </p:grpSpPr>
        <p:sp>
          <p:nvSpPr>
            <p:cNvPr id="1265" name="Google Shape;1265;p27"/>
            <p:cNvSpPr/>
            <p:nvPr/>
          </p:nvSpPr>
          <p:spPr>
            <a:xfrm>
              <a:off x="3406095" y="4975824"/>
              <a:ext cx="282575" cy="284163"/>
            </a:xfrm>
            <a:prstGeom prst="ellipse">
              <a:avLst/>
            </a:prstGeom>
            <a:solidFill>
              <a:srgbClr val="1A88A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66" name="Google Shape;1266;p27"/>
            <p:cNvSpPr/>
            <p:nvPr/>
          </p:nvSpPr>
          <p:spPr>
            <a:xfrm>
              <a:off x="3445782" y="5028212"/>
              <a:ext cx="204788" cy="179388"/>
            </a:xfrm>
            <a:custGeom>
              <a:rect b="b" l="l" r="r" t="t"/>
              <a:pathLst>
                <a:path extrusionOk="0" h="419" w="477">
                  <a:moveTo>
                    <a:pt x="0" y="213"/>
                  </a:moveTo>
                  <a:cubicBezTo>
                    <a:pt x="4" y="206"/>
                    <a:pt x="12" y="193"/>
                    <a:pt x="26" y="183"/>
                  </a:cubicBezTo>
                  <a:cubicBezTo>
                    <a:pt x="34" y="176"/>
                    <a:pt x="43" y="169"/>
                    <a:pt x="57" y="168"/>
                  </a:cubicBezTo>
                  <a:cubicBezTo>
                    <a:pt x="78" y="165"/>
                    <a:pt x="94" y="179"/>
                    <a:pt x="103" y="186"/>
                  </a:cubicBezTo>
                  <a:cubicBezTo>
                    <a:pt x="110" y="192"/>
                    <a:pt x="115" y="198"/>
                    <a:pt x="124" y="211"/>
                  </a:cubicBezTo>
                  <a:cubicBezTo>
                    <a:pt x="133" y="224"/>
                    <a:pt x="145" y="245"/>
                    <a:pt x="157" y="273"/>
                  </a:cubicBezTo>
                  <a:cubicBezTo>
                    <a:pt x="173" y="248"/>
                    <a:pt x="198" y="212"/>
                    <a:pt x="230" y="171"/>
                  </a:cubicBezTo>
                  <a:cubicBezTo>
                    <a:pt x="251" y="143"/>
                    <a:pt x="262" y="128"/>
                    <a:pt x="277" y="111"/>
                  </a:cubicBezTo>
                  <a:cubicBezTo>
                    <a:pt x="298" y="88"/>
                    <a:pt x="331" y="56"/>
                    <a:pt x="378" y="24"/>
                  </a:cubicBezTo>
                  <a:cubicBezTo>
                    <a:pt x="392" y="16"/>
                    <a:pt x="404" y="11"/>
                    <a:pt x="413" y="8"/>
                  </a:cubicBezTo>
                  <a:cubicBezTo>
                    <a:pt x="425" y="4"/>
                    <a:pt x="433" y="1"/>
                    <a:pt x="445" y="0"/>
                  </a:cubicBezTo>
                  <a:cubicBezTo>
                    <a:pt x="459" y="0"/>
                    <a:pt x="470" y="3"/>
                    <a:pt x="477" y="5"/>
                  </a:cubicBezTo>
                  <a:cubicBezTo>
                    <a:pt x="433" y="39"/>
                    <a:pt x="354" y="106"/>
                    <a:pt x="295" y="191"/>
                  </a:cubicBezTo>
                  <a:cubicBezTo>
                    <a:pt x="263" y="235"/>
                    <a:pt x="248" y="257"/>
                    <a:pt x="235" y="288"/>
                  </a:cubicBezTo>
                  <a:cubicBezTo>
                    <a:pt x="222" y="316"/>
                    <a:pt x="215" y="342"/>
                    <a:pt x="190" y="377"/>
                  </a:cubicBezTo>
                  <a:cubicBezTo>
                    <a:pt x="168" y="407"/>
                    <a:pt x="152" y="418"/>
                    <a:pt x="134" y="419"/>
                  </a:cubicBezTo>
                  <a:cubicBezTo>
                    <a:pt x="125" y="419"/>
                    <a:pt x="117" y="416"/>
                    <a:pt x="112" y="413"/>
                  </a:cubicBezTo>
                  <a:cubicBezTo>
                    <a:pt x="109" y="403"/>
                    <a:pt x="106" y="389"/>
                    <a:pt x="101" y="374"/>
                  </a:cubicBezTo>
                  <a:cubicBezTo>
                    <a:pt x="99" y="367"/>
                    <a:pt x="95" y="355"/>
                    <a:pt x="85" y="331"/>
                  </a:cubicBezTo>
                  <a:cubicBezTo>
                    <a:pt x="71" y="299"/>
                    <a:pt x="64" y="282"/>
                    <a:pt x="51" y="261"/>
                  </a:cubicBezTo>
                  <a:cubicBezTo>
                    <a:pt x="39" y="242"/>
                    <a:pt x="30" y="231"/>
                    <a:pt x="16" y="222"/>
                  </a:cubicBezTo>
                  <a:cubicBezTo>
                    <a:pt x="9" y="218"/>
                    <a:pt x="4" y="215"/>
                    <a:pt x="0" y="2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1267" name="Google Shape;1267;p27"/>
          <p:cNvPicPr preferRelativeResize="0"/>
          <p:nvPr/>
        </p:nvPicPr>
        <p:blipFill rotWithShape="1">
          <a:blip r:embed="rId3">
            <a:alphaModFix/>
          </a:blip>
          <a:srcRect b="0" l="0" r="0" t="0"/>
          <a:stretch/>
        </p:blipFill>
        <p:spPr>
          <a:xfrm>
            <a:off x="6939931" y="2292695"/>
            <a:ext cx="4798080" cy="339331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1" name="Shape 1271"/>
        <p:cNvGrpSpPr/>
        <p:nvPr/>
      </p:nvGrpSpPr>
      <p:grpSpPr>
        <a:xfrm>
          <a:off x="0" y="0"/>
          <a:ext cx="0" cy="0"/>
          <a:chOff x="0" y="0"/>
          <a:chExt cx="0" cy="0"/>
        </a:xfrm>
      </p:grpSpPr>
      <p:grpSp>
        <p:nvGrpSpPr>
          <p:cNvPr id="1272" name="Google Shape;1272;p28"/>
          <p:cNvGrpSpPr/>
          <p:nvPr/>
        </p:nvGrpSpPr>
        <p:grpSpPr>
          <a:xfrm>
            <a:off x="612132" y="1806537"/>
            <a:ext cx="2778288" cy="3904202"/>
            <a:chOff x="581408" y="1806537"/>
            <a:chExt cx="2778288" cy="3904202"/>
          </a:xfrm>
        </p:grpSpPr>
        <p:sp>
          <p:nvSpPr>
            <p:cNvPr id="1273" name="Google Shape;1273;p28"/>
            <p:cNvSpPr/>
            <p:nvPr/>
          </p:nvSpPr>
          <p:spPr>
            <a:xfrm>
              <a:off x="581408" y="1806537"/>
              <a:ext cx="2778288" cy="83099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2400" cap="none">
                  <a:solidFill>
                    <a:schemeClr val="dk2"/>
                  </a:solidFill>
                  <a:latin typeface="Calibri"/>
                  <a:ea typeface="Calibri"/>
                  <a:cs typeface="Calibri"/>
                  <a:sym typeface="Calibri"/>
                </a:rPr>
                <a:t>LOREM IPSUM DOLOR SIT AMET</a:t>
              </a:r>
              <a:endParaRPr/>
            </a:p>
          </p:txBody>
        </p:sp>
        <p:sp>
          <p:nvSpPr>
            <p:cNvPr id="1274" name="Google Shape;1274;p28"/>
            <p:cNvSpPr/>
            <p:nvPr/>
          </p:nvSpPr>
          <p:spPr>
            <a:xfrm>
              <a:off x="581408" y="2663751"/>
              <a:ext cx="2778288" cy="304698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600">
                  <a:solidFill>
                    <a:schemeClr val="dk1"/>
                  </a:solidFill>
                  <a:latin typeface="Calibri"/>
                  <a:ea typeface="Calibri"/>
                  <a:cs typeface="Calibri"/>
                  <a:sym typeface="Calibri"/>
                </a:rPr>
                <a:t>Lorem ipsum dolor sit amet, ius cu vide reprimique philosophia. Aeterno euismod eos ea, est ne deseruisse instructior. At falli pericula argumentum sed.</a:t>
              </a:r>
              <a:endParaRPr/>
            </a:p>
            <a:p>
              <a:pPr indent="0" lvl="0" marL="0" marR="0" rtl="0" algn="just">
                <a:spcBef>
                  <a:spcPts val="0"/>
                </a:spcBef>
                <a:spcAft>
                  <a:spcPts val="0"/>
                </a:spcAft>
                <a:buNone/>
              </a:pPr>
              <a:r>
                <a:t/>
              </a:r>
              <a:endParaRPr sz="1600">
                <a:solidFill>
                  <a:schemeClr val="dk1"/>
                </a:solidFill>
                <a:latin typeface="Calibri"/>
                <a:ea typeface="Calibri"/>
                <a:cs typeface="Calibri"/>
                <a:sym typeface="Calibri"/>
              </a:endParaRPr>
            </a:p>
            <a:p>
              <a:pPr indent="0" lvl="0" marL="0" marR="0" rtl="0" algn="just">
                <a:spcBef>
                  <a:spcPts val="0"/>
                </a:spcBef>
                <a:spcAft>
                  <a:spcPts val="0"/>
                </a:spcAft>
                <a:buNone/>
              </a:pPr>
              <a:r>
                <a:rPr lang="en-US" sz="1600">
                  <a:solidFill>
                    <a:schemeClr val="dk1"/>
                  </a:solidFill>
                  <a:latin typeface="Calibri"/>
                  <a:ea typeface="Calibri"/>
                  <a:cs typeface="Calibri"/>
                  <a:sym typeface="Calibri"/>
                </a:rPr>
                <a:t>Est ei aeque delenit, dicam splendide ut est, ex has errem expetendis. Ut posse accusam pro, no mei apeirian salutandi, inermis epicurei ut mei.</a:t>
              </a:r>
              <a:endParaRPr/>
            </a:p>
          </p:txBody>
        </p:sp>
      </p:grpSp>
      <p:grpSp>
        <p:nvGrpSpPr>
          <p:cNvPr id="1275" name="Google Shape;1275;p28"/>
          <p:cNvGrpSpPr/>
          <p:nvPr/>
        </p:nvGrpSpPr>
        <p:grpSpPr>
          <a:xfrm>
            <a:off x="8801581" y="1806537"/>
            <a:ext cx="2778288" cy="3904202"/>
            <a:chOff x="581408" y="1806537"/>
            <a:chExt cx="2778288" cy="3904202"/>
          </a:xfrm>
        </p:grpSpPr>
        <p:sp>
          <p:nvSpPr>
            <p:cNvPr id="1276" name="Google Shape;1276;p28"/>
            <p:cNvSpPr/>
            <p:nvPr/>
          </p:nvSpPr>
          <p:spPr>
            <a:xfrm>
              <a:off x="581408" y="1806537"/>
              <a:ext cx="2778288" cy="83099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2400" cap="none">
                  <a:solidFill>
                    <a:schemeClr val="dk2"/>
                  </a:solidFill>
                  <a:latin typeface="Calibri"/>
                  <a:ea typeface="Calibri"/>
                  <a:cs typeface="Calibri"/>
                  <a:sym typeface="Calibri"/>
                </a:rPr>
                <a:t>LOREM IPSUM DOLOR SIT AMET</a:t>
              </a:r>
              <a:endParaRPr/>
            </a:p>
          </p:txBody>
        </p:sp>
        <p:sp>
          <p:nvSpPr>
            <p:cNvPr id="1277" name="Google Shape;1277;p28"/>
            <p:cNvSpPr/>
            <p:nvPr/>
          </p:nvSpPr>
          <p:spPr>
            <a:xfrm>
              <a:off x="581408" y="2663751"/>
              <a:ext cx="2778288" cy="3046988"/>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600">
                  <a:solidFill>
                    <a:schemeClr val="dk1"/>
                  </a:solidFill>
                  <a:latin typeface="Calibri"/>
                  <a:ea typeface="Calibri"/>
                  <a:cs typeface="Calibri"/>
                  <a:sym typeface="Calibri"/>
                </a:rPr>
                <a:t>Lorem ipsum dolor sit amet, ius cu vide reprimique philosophia. Aeterno euismod eos ea, est ne deseruisse instructior. At falli pericula argumentum sed.</a:t>
              </a:r>
              <a:endParaRPr/>
            </a:p>
            <a:p>
              <a:pPr indent="0" lvl="0" marL="0" marR="0" rtl="0" algn="just">
                <a:spcBef>
                  <a:spcPts val="0"/>
                </a:spcBef>
                <a:spcAft>
                  <a:spcPts val="0"/>
                </a:spcAft>
                <a:buNone/>
              </a:pPr>
              <a:r>
                <a:t/>
              </a:r>
              <a:endParaRPr sz="1600">
                <a:solidFill>
                  <a:schemeClr val="dk1"/>
                </a:solidFill>
                <a:latin typeface="Calibri"/>
                <a:ea typeface="Calibri"/>
                <a:cs typeface="Calibri"/>
                <a:sym typeface="Calibri"/>
              </a:endParaRPr>
            </a:p>
            <a:p>
              <a:pPr indent="0" lvl="0" marL="0" marR="0" rtl="0" algn="just">
                <a:spcBef>
                  <a:spcPts val="0"/>
                </a:spcBef>
                <a:spcAft>
                  <a:spcPts val="0"/>
                </a:spcAft>
                <a:buNone/>
              </a:pPr>
              <a:r>
                <a:rPr lang="en-US" sz="1600">
                  <a:solidFill>
                    <a:schemeClr val="dk1"/>
                  </a:solidFill>
                  <a:latin typeface="Calibri"/>
                  <a:ea typeface="Calibri"/>
                  <a:cs typeface="Calibri"/>
                  <a:sym typeface="Calibri"/>
                </a:rPr>
                <a:t>Est ei aeque delenit, dicam splendide ut est, ex has errem expetendis. Ut posse accusam pro, no mei apeirian salutandi, inermis epicurei ut mei.</a:t>
              </a:r>
              <a:endParaRPr/>
            </a:p>
          </p:txBody>
        </p:sp>
      </p:grpSp>
      <p:sp>
        <p:nvSpPr>
          <p:cNvPr id="1278" name="Google Shape;1278;p28"/>
          <p:cNvSpPr/>
          <p:nvPr/>
        </p:nvSpPr>
        <p:spPr>
          <a:xfrm>
            <a:off x="3579604" y="120831"/>
            <a:ext cx="4807214"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6600">
                <a:solidFill>
                  <a:srgbClr val="AC596B"/>
                </a:solidFill>
                <a:latin typeface="Calibri"/>
                <a:ea typeface="Calibri"/>
                <a:cs typeface="Calibri"/>
                <a:sym typeface="Calibri"/>
              </a:rPr>
              <a:t>Mapa Mental</a:t>
            </a:r>
            <a:endParaRPr/>
          </a:p>
        </p:txBody>
      </p:sp>
      <p:pic>
        <p:nvPicPr>
          <p:cNvPr id="1279" name="Google Shape;1279;p28"/>
          <p:cNvPicPr preferRelativeResize="0"/>
          <p:nvPr/>
        </p:nvPicPr>
        <p:blipFill rotWithShape="1">
          <a:blip r:embed="rId3">
            <a:alphaModFix/>
          </a:blip>
          <a:srcRect b="0" l="0" r="0" t="0"/>
          <a:stretch/>
        </p:blipFill>
        <p:spPr>
          <a:xfrm>
            <a:off x="3805182" y="1916006"/>
            <a:ext cx="4581636" cy="454247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3" name="Shape 1283"/>
        <p:cNvGrpSpPr/>
        <p:nvPr/>
      </p:nvGrpSpPr>
      <p:grpSpPr>
        <a:xfrm>
          <a:off x="0" y="0"/>
          <a:ext cx="0" cy="0"/>
          <a:chOff x="0" y="0"/>
          <a:chExt cx="0" cy="0"/>
        </a:xfrm>
      </p:grpSpPr>
      <p:grpSp>
        <p:nvGrpSpPr>
          <p:cNvPr id="1284" name="Google Shape;1284;p29"/>
          <p:cNvGrpSpPr/>
          <p:nvPr/>
        </p:nvGrpSpPr>
        <p:grpSpPr>
          <a:xfrm>
            <a:off x="-34183" y="6042058"/>
            <a:ext cx="12241213" cy="839372"/>
            <a:chOff x="10800" y="6069066"/>
            <a:chExt cx="10677150" cy="788934"/>
          </a:xfrm>
        </p:grpSpPr>
        <p:pic>
          <p:nvPicPr>
            <p:cNvPr id="1285" name="Google Shape;1285;p29"/>
            <p:cNvPicPr preferRelativeResize="0"/>
            <p:nvPr/>
          </p:nvPicPr>
          <p:blipFill rotWithShape="1">
            <a:blip r:embed="rId3">
              <a:alphaModFix/>
            </a:blip>
            <a:srcRect b="0" l="0" r="0" t="0"/>
            <a:stretch/>
          </p:blipFill>
          <p:spPr>
            <a:xfrm>
              <a:off x="10800" y="6070500"/>
              <a:ext cx="3566250" cy="787500"/>
            </a:xfrm>
            <a:prstGeom prst="rect">
              <a:avLst/>
            </a:prstGeom>
            <a:noFill/>
            <a:ln>
              <a:noFill/>
            </a:ln>
          </p:spPr>
        </p:pic>
        <p:pic>
          <p:nvPicPr>
            <p:cNvPr id="1286" name="Google Shape;1286;p29"/>
            <p:cNvPicPr preferRelativeResize="0"/>
            <p:nvPr/>
          </p:nvPicPr>
          <p:blipFill rotWithShape="1">
            <a:blip r:embed="rId3">
              <a:alphaModFix/>
            </a:blip>
            <a:srcRect b="0" l="0" r="0" t="0"/>
            <a:stretch/>
          </p:blipFill>
          <p:spPr>
            <a:xfrm>
              <a:off x="3566250" y="6070500"/>
              <a:ext cx="3566250" cy="787500"/>
            </a:xfrm>
            <a:prstGeom prst="rect">
              <a:avLst/>
            </a:prstGeom>
            <a:noFill/>
            <a:ln>
              <a:noFill/>
            </a:ln>
          </p:spPr>
        </p:pic>
        <p:pic>
          <p:nvPicPr>
            <p:cNvPr id="1287" name="Google Shape;1287;p29"/>
            <p:cNvPicPr preferRelativeResize="0"/>
            <p:nvPr/>
          </p:nvPicPr>
          <p:blipFill rotWithShape="1">
            <a:blip r:embed="rId3">
              <a:alphaModFix/>
            </a:blip>
            <a:srcRect b="0" l="0" r="0" t="0"/>
            <a:stretch/>
          </p:blipFill>
          <p:spPr>
            <a:xfrm>
              <a:off x="7121700" y="6069066"/>
              <a:ext cx="3566250" cy="787500"/>
            </a:xfrm>
            <a:prstGeom prst="rect">
              <a:avLst/>
            </a:prstGeom>
            <a:noFill/>
            <a:ln>
              <a:noFill/>
            </a:ln>
          </p:spPr>
        </p:pic>
      </p:grpSp>
      <p:grpSp>
        <p:nvGrpSpPr>
          <p:cNvPr id="1288" name="Google Shape;1288;p29"/>
          <p:cNvGrpSpPr/>
          <p:nvPr/>
        </p:nvGrpSpPr>
        <p:grpSpPr>
          <a:xfrm>
            <a:off x="785958" y="4544041"/>
            <a:ext cx="2305545" cy="1846659"/>
            <a:chOff x="543899" y="2088653"/>
            <a:chExt cx="2305545" cy="1846659"/>
          </a:xfrm>
        </p:grpSpPr>
        <p:sp>
          <p:nvSpPr>
            <p:cNvPr id="1289" name="Google Shape;1289;p29"/>
            <p:cNvSpPr txBox="1"/>
            <p:nvPr/>
          </p:nvSpPr>
          <p:spPr>
            <a:xfrm>
              <a:off x="661465" y="2088653"/>
              <a:ext cx="2070414"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chemeClr val="accent1"/>
                  </a:solidFill>
                  <a:latin typeface="Times New Roman"/>
                  <a:ea typeface="Times New Roman"/>
                  <a:cs typeface="Times New Roman"/>
                  <a:sym typeface="Times New Roman"/>
                </a:rPr>
                <a:t>Tejido</a:t>
              </a:r>
              <a:endParaRPr/>
            </a:p>
          </p:txBody>
        </p:sp>
        <p:sp>
          <p:nvSpPr>
            <p:cNvPr id="1290" name="Google Shape;1290;p29"/>
            <p:cNvSpPr txBox="1"/>
            <p:nvPr/>
          </p:nvSpPr>
          <p:spPr>
            <a:xfrm>
              <a:off x="543899" y="2611873"/>
              <a:ext cx="2305545"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There are many variations of passages of Lorem Ipsum available, but the majority have suffered</a:t>
              </a:r>
              <a:endParaRPr sz="1600">
                <a:solidFill>
                  <a:schemeClr val="dk1"/>
                </a:solidFill>
                <a:latin typeface="Times New Roman"/>
                <a:ea typeface="Times New Roman"/>
                <a:cs typeface="Times New Roman"/>
                <a:sym typeface="Times New Roman"/>
              </a:endParaRPr>
            </a:p>
          </p:txBody>
        </p:sp>
      </p:grpSp>
      <p:grpSp>
        <p:nvGrpSpPr>
          <p:cNvPr id="1291" name="Google Shape;1291;p29"/>
          <p:cNvGrpSpPr/>
          <p:nvPr/>
        </p:nvGrpSpPr>
        <p:grpSpPr>
          <a:xfrm>
            <a:off x="5055279" y="3895031"/>
            <a:ext cx="2305545" cy="1846659"/>
            <a:chOff x="4455637" y="3935312"/>
            <a:chExt cx="2305545" cy="1846659"/>
          </a:xfrm>
        </p:grpSpPr>
        <p:sp>
          <p:nvSpPr>
            <p:cNvPr id="1292" name="Google Shape;1292;p29"/>
            <p:cNvSpPr txBox="1"/>
            <p:nvPr/>
          </p:nvSpPr>
          <p:spPr>
            <a:xfrm>
              <a:off x="4573203" y="3935312"/>
              <a:ext cx="2070414"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chemeClr val="accent1"/>
                  </a:solidFill>
                  <a:latin typeface="Times New Roman"/>
                  <a:ea typeface="Times New Roman"/>
                  <a:cs typeface="Times New Roman"/>
                  <a:sym typeface="Times New Roman"/>
                </a:rPr>
                <a:t>Tejido</a:t>
              </a:r>
              <a:endParaRPr/>
            </a:p>
          </p:txBody>
        </p:sp>
        <p:sp>
          <p:nvSpPr>
            <p:cNvPr id="1293" name="Google Shape;1293;p29"/>
            <p:cNvSpPr txBox="1"/>
            <p:nvPr/>
          </p:nvSpPr>
          <p:spPr>
            <a:xfrm>
              <a:off x="4455637" y="4458532"/>
              <a:ext cx="2305545"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There are many variations of passages of Lorem Ipsum available, but the majority have suffered</a:t>
              </a:r>
              <a:endParaRPr sz="1600">
                <a:solidFill>
                  <a:schemeClr val="dk1"/>
                </a:solidFill>
                <a:latin typeface="Times New Roman"/>
                <a:ea typeface="Times New Roman"/>
                <a:cs typeface="Times New Roman"/>
                <a:sym typeface="Times New Roman"/>
              </a:endParaRPr>
            </a:p>
          </p:txBody>
        </p:sp>
      </p:grpSp>
      <p:grpSp>
        <p:nvGrpSpPr>
          <p:cNvPr id="1294" name="Google Shape;1294;p29"/>
          <p:cNvGrpSpPr/>
          <p:nvPr/>
        </p:nvGrpSpPr>
        <p:grpSpPr>
          <a:xfrm>
            <a:off x="9211998" y="4544041"/>
            <a:ext cx="2305545" cy="1846659"/>
            <a:chOff x="9442165" y="4818362"/>
            <a:chExt cx="2305545" cy="1846659"/>
          </a:xfrm>
        </p:grpSpPr>
        <p:sp>
          <p:nvSpPr>
            <p:cNvPr id="1295" name="Google Shape;1295;p29"/>
            <p:cNvSpPr txBox="1"/>
            <p:nvPr/>
          </p:nvSpPr>
          <p:spPr>
            <a:xfrm>
              <a:off x="9559731" y="4818362"/>
              <a:ext cx="2070414"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800">
                  <a:solidFill>
                    <a:schemeClr val="accent1"/>
                  </a:solidFill>
                  <a:latin typeface="Times New Roman"/>
                  <a:ea typeface="Times New Roman"/>
                  <a:cs typeface="Times New Roman"/>
                  <a:sym typeface="Times New Roman"/>
                </a:rPr>
                <a:t>Tejido</a:t>
              </a:r>
              <a:endParaRPr/>
            </a:p>
          </p:txBody>
        </p:sp>
        <p:sp>
          <p:nvSpPr>
            <p:cNvPr id="1296" name="Google Shape;1296;p29"/>
            <p:cNvSpPr txBox="1"/>
            <p:nvPr/>
          </p:nvSpPr>
          <p:spPr>
            <a:xfrm>
              <a:off x="9442165" y="5341582"/>
              <a:ext cx="2305545"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Calibri"/>
                  <a:ea typeface="Calibri"/>
                  <a:cs typeface="Calibri"/>
                  <a:sym typeface="Calibri"/>
                </a:rPr>
                <a:t>There are many variations of passages of Lorem Ipsum available, but the majority have suffered</a:t>
              </a:r>
              <a:endParaRPr sz="1600">
                <a:solidFill>
                  <a:schemeClr val="dk1"/>
                </a:solidFill>
                <a:latin typeface="Times New Roman"/>
                <a:ea typeface="Times New Roman"/>
                <a:cs typeface="Times New Roman"/>
                <a:sym typeface="Times New Roman"/>
              </a:endParaRPr>
            </a:p>
          </p:txBody>
        </p:sp>
      </p:grpSp>
      <p:sp>
        <p:nvSpPr>
          <p:cNvPr id="1297" name="Google Shape;1297;p29"/>
          <p:cNvSpPr/>
          <p:nvPr/>
        </p:nvSpPr>
        <p:spPr>
          <a:xfrm>
            <a:off x="3091503" y="364670"/>
            <a:ext cx="59635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4400">
                <a:solidFill>
                  <a:srgbClr val="B3C6E7"/>
                </a:solidFill>
                <a:latin typeface="Arial Black"/>
                <a:ea typeface="Arial Black"/>
                <a:cs typeface="Arial Black"/>
                <a:sym typeface="Arial Black"/>
              </a:rPr>
              <a:t>Infografía Creativa</a:t>
            </a:r>
            <a:endParaRPr/>
          </a:p>
        </p:txBody>
      </p:sp>
      <p:pic>
        <p:nvPicPr>
          <p:cNvPr id="1298" name="Google Shape;1298;p29"/>
          <p:cNvPicPr preferRelativeResize="0"/>
          <p:nvPr/>
        </p:nvPicPr>
        <p:blipFill rotWithShape="1">
          <a:blip r:embed="rId4">
            <a:alphaModFix/>
          </a:blip>
          <a:srcRect b="0" l="0" r="0" t="0"/>
          <a:stretch/>
        </p:blipFill>
        <p:spPr>
          <a:xfrm>
            <a:off x="9550456" y="2730026"/>
            <a:ext cx="1383750" cy="1383750"/>
          </a:xfrm>
          <a:prstGeom prst="rect">
            <a:avLst/>
          </a:prstGeom>
          <a:noFill/>
          <a:ln>
            <a:noFill/>
          </a:ln>
        </p:spPr>
      </p:pic>
      <p:pic>
        <p:nvPicPr>
          <p:cNvPr id="1299" name="Google Shape;1299;p29"/>
          <p:cNvPicPr preferRelativeResize="0"/>
          <p:nvPr/>
        </p:nvPicPr>
        <p:blipFill rotWithShape="1">
          <a:blip r:embed="rId5">
            <a:alphaModFix/>
          </a:blip>
          <a:srcRect b="0" l="0" r="0" t="0"/>
          <a:stretch/>
        </p:blipFill>
        <p:spPr>
          <a:xfrm>
            <a:off x="5516176" y="2249671"/>
            <a:ext cx="1383750" cy="1383750"/>
          </a:xfrm>
          <a:prstGeom prst="rect">
            <a:avLst/>
          </a:prstGeom>
          <a:noFill/>
          <a:ln>
            <a:noFill/>
          </a:ln>
        </p:spPr>
      </p:pic>
      <p:pic>
        <p:nvPicPr>
          <p:cNvPr id="1300" name="Google Shape;1300;p29"/>
          <p:cNvPicPr preferRelativeResize="0"/>
          <p:nvPr/>
        </p:nvPicPr>
        <p:blipFill rotWithShape="1">
          <a:blip r:embed="rId6">
            <a:alphaModFix/>
          </a:blip>
          <a:srcRect b="0" l="0" r="0" t="0"/>
          <a:stretch/>
        </p:blipFill>
        <p:spPr>
          <a:xfrm>
            <a:off x="1138565" y="2705847"/>
            <a:ext cx="1383750" cy="1383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3"/>
          <p:cNvSpPr txBox="1"/>
          <p:nvPr/>
        </p:nvSpPr>
        <p:spPr>
          <a:xfrm>
            <a:off x="323529" y="339509"/>
            <a:ext cx="11573197" cy="724247"/>
          </a:xfrm>
          <a:prstGeom prst="rect">
            <a:avLst/>
          </a:prstGeom>
          <a:noFill/>
          <a:ln>
            <a:noFill/>
          </a:ln>
        </p:spPr>
        <p:txBody>
          <a:bodyPr anchorCtr="0" anchor="ctr"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rgbClr val="AC596B"/>
              </a:buClr>
              <a:buSzPct val="100000"/>
              <a:buFont typeface="Arial"/>
              <a:buNone/>
            </a:pPr>
            <a:r>
              <a:rPr b="0" i="0" lang="en-US" sz="5400" u="none" cap="none" strike="noStrike">
                <a:solidFill>
                  <a:srgbClr val="AC596B"/>
                </a:solidFill>
                <a:latin typeface="Arial"/>
                <a:ea typeface="Arial"/>
                <a:cs typeface="Arial"/>
                <a:sym typeface="Arial"/>
              </a:rPr>
              <a:t>Infographic Style</a:t>
            </a:r>
            <a:endParaRPr/>
          </a:p>
        </p:txBody>
      </p:sp>
      <p:grpSp>
        <p:nvGrpSpPr>
          <p:cNvPr id="420" name="Google Shape;420;p3"/>
          <p:cNvGrpSpPr/>
          <p:nvPr/>
        </p:nvGrpSpPr>
        <p:grpSpPr>
          <a:xfrm rot="-981562">
            <a:off x="4025243" y="1751754"/>
            <a:ext cx="3852402" cy="3721285"/>
            <a:chOff x="-636114" y="310133"/>
            <a:chExt cx="7074542" cy="6833759"/>
          </a:xfrm>
        </p:grpSpPr>
        <p:grpSp>
          <p:nvGrpSpPr>
            <p:cNvPr id="421" name="Google Shape;421;p3"/>
            <p:cNvGrpSpPr/>
            <p:nvPr/>
          </p:nvGrpSpPr>
          <p:grpSpPr>
            <a:xfrm rot="532827">
              <a:off x="-370914" y="3126388"/>
              <a:ext cx="3901336" cy="3738781"/>
              <a:chOff x="327220" y="1576092"/>
              <a:chExt cx="2521839" cy="2416762"/>
            </a:xfrm>
          </p:grpSpPr>
          <p:sp>
            <p:nvSpPr>
              <p:cNvPr id="422" name="Google Shape;422;p3"/>
              <p:cNvSpPr/>
              <p:nvPr/>
            </p:nvSpPr>
            <p:spPr>
              <a:xfrm rot="-3536356">
                <a:off x="1724663" y="2419627"/>
                <a:ext cx="73094" cy="823009"/>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23" name="Google Shape;423;p3"/>
              <p:cNvSpPr/>
              <p:nvPr/>
            </p:nvSpPr>
            <p:spPr>
              <a:xfrm rot="-3540000">
                <a:off x="1820802" y="2253850"/>
                <a:ext cx="73094" cy="735455"/>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24" name="Google Shape;424;p3"/>
              <p:cNvSpPr/>
              <p:nvPr/>
            </p:nvSpPr>
            <p:spPr>
              <a:xfrm rot="-3536356">
                <a:off x="1939567" y="2260617"/>
                <a:ext cx="73094" cy="402749"/>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25" name="Google Shape;425;p3"/>
              <p:cNvSpPr/>
              <p:nvPr/>
            </p:nvSpPr>
            <p:spPr>
              <a:xfrm rot="-3536356">
                <a:off x="1574952" y="2602544"/>
                <a:ext cx="73094" cy="805498"/>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26" name="Google Shape;426;p3"/>
              <p:cNvSpPr/>
              <p:nvPr/>
            </p:nvSpPr>
            <p:spPr>
              <a:xfrm rot="-3536356">
                <a:off x="1516856" y="2958046"/>
                <a:ext cx="73094" cy="501410"/>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27" name="Google Shape;427;p3"/>
              <p:cNvSpPr/>
              <p:nvPr/>
            </p:nvSpPr>
            <p:spPr>
              <a:xfrm rot="-3536356">
                <a:off x="1091076" y="3196078"/>
                <a:ext cx="73094" cy="735402"/>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28" name="Google Shape;428;p3"/>
              <p:cNvSpPr/>
              <p:nvPr/>
            </p:nvSpPr>
            <p:spPr>
              <a:xfrm rot="-3536356">
                <a:off x="1223216" y="3180593"/>
                <a:ext cx="73094" cy="501410"/>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29" name="Google Shape;429;p3"/>
              <p:cNvSpPr/>
              <p:nvPr/>
            </p:nvSpPr>
            <p:spPr>
              <a:xfrm rot="-3536356">
                <a:off x="2339839" y="1665982"/>
                <a:ext cx="49373" cy="735455"/>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30" name="Google Shape;430;p3"/>
              <p:cNvSpPr/>
              <p:nvPr/>
            </p:nvSpPr>
            <p:spPr>
              <a:xfrm rot="-3536356">
                <a:off x="2213789" y="1953823"/>
                <a:ext cx="73094" cy="501410"/>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31" name="Google Shape;431;p3"/>
              <p:cNvSpPr/>
              <p:nvPr/>
            </p:nvSpPr>
            <p:spPr>
              <a:xfrm flipH="1" rot="-6308849">
                <a:off x="640729" y="1666296"/>
                <a:ext cx="1650865" cy="1912967"/>
              </a:xfrm>
              <a:custGeom>
                <a:rect b="b" l="l" r="r" t="t"/>
                <a:pathLst>
                  <a:path extrusionOk="0" h="2274057" w="1777921">
                    <a:moveTo>
                      <a:pt x="1535931" y="0"/>
                    </a:moveTo>
                    <a:cubicBezTo>
                      <a:pt x="1583748" y="0"/>
                      <a:pt x="1622512" y="36012"/>
                      <a:pt x="1622512" y="80435"/>
                    </a:cubicBezTo>
                    <a:cubicBezTo>
                      <a:pt x="1622512" y="91693"/>
                      <a:pt x="1620023" y="102411"/>
                      <a:pt x="1615448" y="112103"/>
                    </a:cubicBezTo>
                    <a:lnTo>
                      <a:pt x="1616074" y="113399"/>
                    </a:lnTo>
                    <a:lnTo>
                      <a:pt x="1584270" y="165850"/>
                    </a:lnTo>
                    <a:lnTo>
                      <a:pt x="1565188" y="222968"/>
                    </a:lnTo>
                    <a:cubicBezTo>
                      <a:pt x="1559887" y="244082"/>
                      <a:pt x="1554587" y="265418"/>
                      <a:pt x="1549286" y="286532"/>
                    </a:cubicBezTo>
                    <a:cubicBezTo>
                      <a:pt x="1548756" y="309868"/>
                      <a:pt x="1548226" y="332982"/>
                      <a:pt x="1547696" y="356318"/>
                    </a:cubicBezTo>
                    <a:cubicBezTo>
                      <a:pt x="1548226" y="378988"/>
                      <a:pt x="1548756" y="401880"/>
                      <a:pt x="1549286" y="424549"/>
                    </a:cubicBezTo>
                    <a:cubicBezTo>
                      <a:pt x="1552466" y="447885"/>
                      <a:pt x="1555647" y="470999"/>
                      <a:pt x="1558827" y="494336"/>
                    </a:cubicBezTo>
                    <a:lnTo>
                      <a:pt x="1573139" y="561011"/>
                    </a:lnTo>
                    <a:lnTo>
                      <a:pt x="1587451" y="627686"/>
                    </a:lnTo>
                    <a:cubicBezTo>
                      <a:pt x="1593281" y="646799"/>
                      <a:pt x="1599112" y="665691"/>
                      <a:pt x="1604943" y="684804"/>
                    </a:cubicBezTo>
                    <a:cubicBezTo>
                      <a:pt x="1610774" y="702362"/>
                      <a:pt x="1616428" y="719697"/>
                      <a:pt x="1622258" y="737255"/>
                    </a:cubicBezTo>
                    <a:cubicBezTo>
                      <a:pt x="1627029" y="751479"/>
                      <a:pt x="1631800" y="765925"/>
                      <a:pt x="1636570" y="780149"/>
                    </a:cubicBezTo>
                    <a:cubicBezTo>
                      <a:pt x="1641341" y="791706"/>
                      <a:pt x="1646111" y="803486"/>
                      <a:pt x="1650882" y="815043"/>
                    </a:cubicBezTo>
                    <a:lnTo>
                      <a:pt x="1660423" y="835712"/>
                    </a:lnTo>
                    <a:lnTo>
                      <a:pt x="1662013" y="840379"/>
                    </a:lnTo>
                    <a:lnTo>
                      <a:pt x="1708129" y="949948"/>
                    </a:lnTo>
                    <a:cubicBezTo>
                      <a:pt x="1719791" y="983730"/>
                      <a:pt x="1731275" y="1017735"/>
                      <a:pt x="1742937" y="1051517"/>
                    </a:cubicBezTo>
                    <a:lnTo>
                      <a:pt x="1766790" y="1146862"/>
                    </a:lnTo>
                    <a:cubicBezTo>
                      <a:pt x="1769440" y="1176421"/>
                      <a:pt x="1772090" y="1206203"/>
                      <a:pt x="1774741" y="1235762"/>
                    </a:cubicBezTo>
                    <a:cubicBezTo>
                      <a:pt x="1775801" y="1263765"/>
                      <a:pt x="1776861" y="1291991"/>
                      <a:pt x="1777921" y="1319995"/>
                    </a:cubicBezTo>
                    <a:cubicBezTo>
                      <a:pt x="1775801" y="1344887"/>
                      <a:pt x="1773681" y="1369556"/>
                      <a:pt x="1771560" y="1394448"/>
                    </a:cubicBezTo>
                    <a:cubicBezTo>
                      <a:pt x="1767850" y="1418896"/>
                      <a:pt x="1764139" y="1443121"/>
                      <a:pt x="1760429" y="1467569"/>
                    </a:cubicBezTo>
                    <a:cubicBezTo>
                      <a:pt x="1754598" y="1488682"/>
                      <a:pt x="1748768" y="1510018"/>
                      <a:pt x="1742937" y="1531132"/>
                    </a:cubicBezTo>
                    <a:cubicBezTo>
                      <a:pt x="1737106" y="1549135"/>
                      <a:pt x="1731452" y="1566915"/>
                      <a:pt x="1725621" y="1584917"/>
                    </a:cubicBezTo>
                    <a:lnTo>
                      <a:pt x="1706539" y="1631145"/>
                    </a:lnTo>
                    <a:lnTo>
                      <a:pt x="1685866" y="1672261"/>
                    </a:lnTo>
                    <a:lnTo>
                      <a:pt x="1665194" y="1704043"/>
                    </a:lnTo>
                    <a:cubicBezTo>
                      <a:pt x="1660423" y="1711377"/>
                      <a:pt x="1655653" y="1718934"/>
                      <a:pt x="1650882" y="1726268"/>
                    </a:cubicBezTo>
                    <a:lnTo>
                      <a:pt x="1639751" y="1738936"/>
                    </a:lnTo>
                    <a:cubicBezTo>
                      <a:pt x="1638690" y="1740492"/>
                      <a:pt x="1637630" y="1742270"/>
                      <a:pt x="1636570" y="1743826"/>
                    </a:cubicBezTo>
                    <a:lnTo>
                      <a:pt x="1576319" y="1810501"/>
                    </a:lnTo>
                    <a:lnTo>
                      <a:pt x="1509708" y="1866063"/>
                    </a:lnTo>
                    <a:lnTo>
                      <a:pt x="1431788" y="1912069"/>
                    </a:lnTo>
                    <a:lnTo>
                      <a:pt x="1354045" y="1946962"/>
                    </a:lnTo>
                    <a:lnTo>
                      <a:pt x="1273121" y="1978744"/>
                    </a:lnTo>
                    <a:lnTo>
                      <a:pt x="1192198" y="1997857"/>
                    </a:lnTo>
                    <a:lnTo>
                      <a:pt x="1114278" y="2015193"/>
                    </a:lnTo>
                    <a:lnTo>
                      <a:pt x="1041306" y="2026305"/>
                    </a:lnTo>
                    <a:lnTo>
                      <a:pt x="976284" y="2035862"/>
                    </a:lnTo>
                    <a:lnTo>
                      <a:pt x="920627" y="2038974"/>
                    </a:lnTo>
                    <a:lnTo>
                      <a:pt x="881049" y="2042307"/>
                    </a:lnTo>
                    <a:lnTo>
                      <a:pt x="850835" y="2042307"/>
                    </a:lnTo>
                    <a:lnTo>
                      <a:pt x="842884" y="2042307"/>
                    </a:lnTo>
                    <a:lnTo>
                      <a:pt x="726976" y="2035862"/>
                    </a:lnTo>
                    <a:lnTo>
                      <a:pt x="626970" y="2038974"/>
                    </a:lnTo>
                    <a:lnTo>
                      <a:pt x="536506" y="2050086"/>
                    </a:lnTo>
                    <a:lnTo>
                      <a:pt x="455582" y="2064532"/>
                    </a:lnTo>
                    <a:lnTo>
                      <a:pt x="390384" y="2081868"/>
                    </a:lnTo>
                    <a:lnTo>
                      <a:pt x="331723" y="2105649"/>
                    </a:lnTo>
                    <a:lnTo>
                      <a:pt x="282427" y="2127874"/>
                    </a:lnTo>
                    <a:lnTo>
                      <a:pt x="246029" y="2151654"/>
                    </a:lnTo>
                    <a:lnTo>
                      <a:pt x="214225" y="2173879"/>
                    </a:lnTo>
                    <a:lnTo>
                      <a:pt x="187192" y="2197882"/>
                    </a:lnTo>
                    <a:cubicBezTo>
                      <a:pt x="181361" y="2204105"/>
                      <a:pt x="175530" y="2210551"/>
                      <a:pt x="169700" y="2216774"/>
                    </a:cubicBezTo>
                    <a:cubicBezTo>
                      <a:pt x="165989" y="2222108"/>
                      <a:pt x="162455" y="2227442"/>
                      <a:pt x="158745" y="2232776"/>
                    </a:cubicBezTo>
                    <a:cubicBezTo>
                      <a:pt x="156625" y="2235443"/>
                      <a:pt x="154504" y="2237887"/>
                      <a:pt x="152384" y="2240554"/>
                    </a:cubicBezTo>
                    <a:cubicBezTo>
                      <a:pt x="139802" y="2247207"/>
                      <a:pt x="108649" y="2281215"/>
                      <a:pt x="83252" y="2272697"/>
                    </a:cubicBezTo>
                    <a:cubicBezTo>
                      <a:pt x="57855" y="2264179"/>
                      <a:pt x="0" y="2235424"/>
                      <a:pt x="0" y="2189445"/>
                    </a:cubicBezTo>
                    <a:cubicBezTo>
                      <a:pt x="0" y="2174502"/>
                      <a:pt x="3937" y="2160478"/>
                      <a:pt x="11964" y="2148998"/>
                    </a:cubicBezTo>
                    <a:cubicBezTo>
                      <a:pt x="22019" y="2131068"/>
                      <a:pt x="42226" y="2101798"/>
                      <a:pt x="60329" y="2081868"/>
                    </a:cubicBezTo>
                    <a:lnTo>
                      <a:pt x="120580" y="2029417"/>
                    </a:lnTo>
                    <a:lnTo>
                      <a:pt x="190372" y="1986745"/>
                    </a:lnTo>
                    <a:lnTo>
                      <a:pt x="263521" y="1951629"/>
                    </a:lnTo>
                    <a:lnTo>
                      <a:pt x="338084" y="1923181"/>
                    </a:lnTo>
                    <a:lnTo>
                      <a:pt x="412647" y="1902512"/>
                    </a:lnTo>
                    <a:lnTo>
                      <a:pt x="487209" y="1888288"/>
                    </a:lnTo>
                    <a:lnTo>
                      <a:pt x="560359" y="1877176"/>
                    </a:lnTo>
                    <a:lnTo>
                      <a:pt x="626970" y="1870730"/>
                    </a:lnTo>
                    <a:lnTo>
                      <a:pt x="684218" y="1867619"/>
                    </a:lnTo>
                    <a:lnTo>
                      <a:pt x="733337" y="1867619"/>
                    </a:lnTo>
                    <a:lnTo>
                      <a:pt x="771502" y="1867619"/>
                    </a:lnTo>
                    <a:lnTo>
                      <a:pt x="796768" y="1870730"/>
                    </a:lnTo>
                    <a:lnTo>
                      <a:pt x="804719" y="1870730"/>
                    </a:lnTo>
                    <a:lnTo>
                      <a:pt x="917447" y="1873842"/>
                    </a:lnTo>
                    <a:lnTo>
                      <a:pt x="1022223" y="1867619"/>
                    </a:lnTo>
                    <a:lnTo>
                      <a:pt x="1114278" y="1853395"/>
                    </a:lnTo>
                    <a:lnTo>
                      <a:pt x="1195378" y="1834281"/>
                    </a:lnTo>
                    <a:lnTo>
                      <a:pt x="1263580" y="1807167"/>
                    </a:lnTo>
                    <a:lnTo>
                      <a:pt x="1325421" y="1781830"/>
                    </a:lnTo>
                    <a:lnTo>
                      <a:pt x="1376308" y="1753382"/>
                    </a:lnTo>
                    <a:lnTo>
                      <a:pt x="1420656" y="1724712"/>
                    </a:lnTo>
                    <a:lnTo>
                      <a:pt x="1452460" y="1694486"/>
                    </a:lnTo>
                    <a:lnTo>
                      <a:pt x="1477904" y="1672261"/>
                    </a:lnTo>
                    <a:lnTo>
                      <a:pt x="1495396" y="1651592"/>
                    </a:lnTo>
                    <a:cubicBezTo>
                      <a:pt x="1499106" y="1647814"/>
                      <a:pt x="1502817" y="1644258"/>
                      <a:pt x="1506527" y="1640479"/>
                    </a:cubicBezTo>
                    <a:cubicBezTo>
                      <a:pt x="1507587" y="1639368"/>
                      <a:pt x="1508647" y="1638479"/>
                      <a:pt x="1509708" y="1637368"/>
                    </a:cubicBezTo>
                    <a:lnTo>
                      <a:pt x="1549286" y="1567581"/>
                    </a:lnTo>
                    <a:lnTo>
                      <a:pt x="1579500" y="1496017"/>
                    </a:lnTo>
                    <a:cubicBezTo>
                      <a:pt x="1585330" y="1471125"/>
                      <a:pt x="1591161" y="1446455"/>
                      <a:pt x="1596992" y="1421563"/>
                    </a:cubicBezTo>
                    <a:cubicBezTo>
                      <a:pt x="1599642" y="1396226"/>
                      <a:pt x="1602292" y="1370668"/>
                      <a:pt x="1604943" y="1345331"/>
                    </a:cubicBezTo>
                    <a:lnTo>
                      <a:pt x="1604943" y="1270655"/>
                    </a:lnTo>
                    <a:lnTo>
                      <a:pt x="1596992" y="1199313"/>
                    </a:lnTo>
                    <a:cubicBezTo>
                      <a:pt x="1592751" y="1174865"/>
                      <a:pt x="1588511" y="1150640"/>
                      <a:pt x="1584270" y="1126193"/>
                    </a:cubicBezTo>
                    <a:cubicBezTo>
                      <a:pt x="1579500" y="1105079"/>
                      <a:pt x="1574729" y="1083743"/>
                      <a:pt x="1569958" y="1062629"/>
                    </a:cubicBezTo>
                    <a:cubicBezTo>
                      <a:pt x="1564128" y="1042627"/>
                      <a:pt x="1558297" y="1022402"/>
                      <a:pt x="1552466" y="1002399"/>
                    </a:cubicBezTo>
                    <a:lnTo>
                      <a:pt x="1533384" y="949948"/>
                    </a:lnTo>
                    <a:cubicBezTo>
                      <a:pt x="1528083" y="935724"/>
                      <a:pt x="1522959" y="921278"/>
                      <a:pt x="1517659" y="907054"/>
                    </a:cubicBezTo>
                    <a:cubicBezTo>
                      <a:pt x="1512888" y="896608"/>
                      <a:pt x="1508117" y="885940"/>
                      <a:pt x="1503347" y="875495"/>
                    </a:cubicBezTo>
                    <a:lnTo>
                      <a:pt x="1495396" y="854825"/>
                    </a:lnTo>
                    <a:cubicBezTo>
                      <a:pt x="1493276" y="853270"/>
                      <a:pt x="1491155" y="851492"/>
                      <a:pt x="1489035" y="849936"/>
                    </a:cubicBezTo>
                    <a:lnTo>
                      <a:pt x="1446100" y="734144"/>
                    </a:lnTo>
                    <a:lnTo>
                      <a:pt x="1414296" y="629242"/>
                    </a:lnTo>
                    <a:cubicBezTo>
                      <a:pt x="1407405" y="597015"/>
                      <a:pt x="1400691" y="564789"/>
                      <a:pt x="1393800" y="532563"/>
                    </a:cubicBezTo>
                    <a:lnTo>
                      <a:pt x="1382668" y="445218"/>
                    </a:lnTo>
                    <a:cubicBezTo>
                      <a:pt x="1381608" y="418326"/>
                      <a:pt x="1380548" y="391212"/>
                      <a:pt x="1379488" y="364319"/>
                    </a:cubicBezTo>
                    <a:cubicBezTo>
                      <a:pt x="1380548" y="340539"/>
                      <a:pt x="1381608" y="316536"/>
                      <a:pt x="1382668" y="292755"/>
                    </a:cubicBezTo>
                    <a:cubicBezTo>
                      <a:pt x="1385319" y="271641"/>
                      <a:pt x="1387969" y="250305"/>
                      <a:pt x="1390619" y="229191"/>
                    </a:cubicBezTo>
                    <a:cubicBezTo>
                      <a:pt x="1394860" y="210745"/>
                      <a:pt x="1399100" y="192076"/>
                      <a:pt x="1403341" y="173629"/>
                    </a:cubicBezTo>
                    <a:cubicBezTo>
                      <a:pt x="1408112" y="158294"/>
                      <a:pt x="1412705" y="142958"/>
                      <a:pt x="1417476" y="127623"/>
                    </a:cubicBezTo>
                    <a:lnTo>
                      <a:pt x="1434968" y="89618"/>
                    </a:lnTo>
                    <a:lnTo>
                      <a:pt x="1449280" y="60948"/>
                    </a:lnTo>
                    <a:lnTo>
                      <a:pt x="1456101" y="49373"/>
                    </a:lnTo>
                    <a:cubicBezTo>
                      <a:pt x="1456198" y="49028"/>
                      <a:pt x="1456346" y="48707"/>
                      <a:pt x="1456642" y="48454"/>
                    </a:cubicBezTo>
                    <a:cubicBezTo>
                      <a:pt x="1457894" y="46305"/>
                      <a:pt x="1459153" y="44168"/>
                      <a:pt x="1460411" y="42057"/>
                    </a:cubicBezTo>
                    <a:lnTo>
                      <a:pt x="1469953" y="26055"/>
                    </a:lnTo>
                    <a:cubicBezTo>
                      <a:pt x="1470483" y="25610"/>
                      <a:pt x="1471013" y="24944"/>
                      <a:pt x="1471543" y="24499"/>
                    </a:cubicBezTo>
                    <a:lnTo>
                      <a:pt x="1474027" y="24499"/>
                    </a:lnTo>
                    <a:cubicBezTo>
                      <a:pt x="1489607" y="9327"/>
                      <a:pt x="1511597" y="0"/>
                      <a:pt x="1535931" y="0"/>
                    </a:cubicBezTo>
                    <a:close/>
                  </a:path>
                </a:pathLst>
              </a:custGeom>
              <a:solidFill>
                <a:srgbClr val="AC596B"/>
              </a:solidFill>
              <a:ln cap="flat" cmpd="sng" w="381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32" name="Google Shape;432;p3"/>
              <p:cNvSpPr/>
              <p:nvPr/>
            </p:nvSpPr>
            <p:spPr>
              <a:xfrm rot="10800000">
                <a:off x="1198193" y="2079887"/>
                <a:ext cx="1650866" cy="1912967"/>
              </a:xfrm>
              <a:custGeom>
                <a:rect b="b" l="l" r="r" t="t"/>
                <a:pathLst>
                  <a:path extrusionOk="0" h="3932814" w="3393967">
                    <a:moveTo>
                      <a:pt x="1745685" y="3527152"/>
                    </a:moveTo>
                    <a:lnTo>
                      <a:pt x="1657171" y="3238316"/>
                    </a:lnTo>
                    <a:lnTo>
                      <a:pt x="1751363" y="3240672"/>
                    </a:lnTo>
                    <a:lnTo>
                      <a:pt x="1951375" y="3229909"/>
                    </a:lnTo>
                    <a:lnTo>
                      <a:pt x="2127104" y="3205310"/>
                    </a:lnTo>
                    <a:lnTo>
                      <a:pt x="2281920" y="3172254"/>
                    </a:lnTo>
                    <a:lnTo>
                      <a:pt x="2412114" y="3125362"/>
                    </a:lnTo>
                    <a:lnTo>
                      <a:pt x="2530166" y="3081544"/>
                    </a:lnTo>
                    <a:lnTo>
                      <a:pt x="2627307" y="3032345"/>
                    </a:lnTo>
                    <a:lnTo>
                      <a:pt x="2711965" y="2982762"/>
                    </a:lnTo>
                    <a:lnTo>
                      <a:pt x="2772677" y="2930489"/>
                    </a:lnTo>
                    <a:lnTo>
                      <a:pt x="2821249" y="2892052"/>
                    </a:lnTo>
                    <a:lnTo>
                      <a:pt x="2854640" y="2856307"/>
                    </a:lnTo>
                    <a:cubicBezTo>
                      <a:pt x="2861722" y="2849773"/>
                      <a:pt x="2868807" y="2843623"/>
                      <a:pt x="2875889" y="2837088"/>
                    </a:cubicBezTo>
                    <a:cubicBezTo>
                      <a:pt x="2877912" y="2835166"/>
                      <a:pt x="2879936" y="2833629"/>
                      <a:pt x="2881961" y="2831707"/>
                    </a:cubicBezTo>
                    <a:lnTo>
                      <a:pt x="2957514" y="2711016"/>
                    </a:lnTo>
                    <a:lnTo>
                      <a:pt x="3015191" y="2587251"/>
                    </a:lnTo>
                    <a:cubicBezTo>
                      <a:pt x="3026320" y="2544202"/>
                      <a:pt x="3037451" y="2501537"/>
                      <a:pt x="3048582" y="2458489"/>
                    </a:cubicBezTo>
                    <a:cubicBezTo>
                      <a:pt x="3053641" y="2414670"/>
                      <a:pt x="3058700" y="2370469"/>
                      <a:pt x="3063760" y="2326651"/>
                    </a:cubicBezTo>
                    <a:lnTo>
                      <a:pt x="3063760" y="2197504"/>
                    </a:lnTo>
                    <a:lnTo>
                      <a:pt x="3048582" y="2074124"/>
                    </a:lnTo>
                    <a:cubicBezTo>
                      <a:pt x="3040486" y="2031843"/>
                      <a:pt x="3032392" y="1989947"/>
                      <a:pt x="3024296" y="1947668"/>
                    </a:cubicBezTo>
                    <a:cubicBezTo>
                      <a:pt x="3015191" y="1911153"/>
                      <a:pt x="3006083" y="1874254"/>
                      <a:pt x="2996976" y="1837739"/>
                    </a:cubicBezTo>
                    <a:cubicBezTo>
                      <a:pt x="2985846" y="1803147"/>
                      <a:pt x="2974715" y="1768169"/>
                      <a:pt x="2963584" y="1733575"/>
                    </a:cubicBezTo>
                    <a:lnTo>
                      <a:pt x="2927157" y="1642865"/>
                    </a:lnTo>
                    <a:cubicBezTo>
                      <a:pt x="2917038" y="1618266"/>
                      <a:pt x="2907257" y="1593283"/>
                      <a:pt x="2897139" y="1568683"/>
                    </a:cubicBezTo>
                    <a:cubicBezTo>
                      <a:pt x="2888032" y="1550618"/>
                      <a:pt x="2878924" y="1532168"/>
                      <a:pt x="2869818" y="1514104"/>
                    </a:cubicBezTo>
                    <a:lnTo>
                      <a:pt x="2854640" y="1478357"/>
                    </a:lnTo>
                    <a:cubicBezTo>
                      <a:pt x="2850593" y="1475668"/>
                      <a:pt x="2846544" y="1472593"/>
                      <a:pt x="2842497" y="1469902"/>
                    </a:cubicBezTo>
                    <a:lnTo>
                      <a:pt x="2760536" y="1269648"/>
                    </a:lnTo>
                    <a:lnTo>
                      <a:pt x="2699824" y="1088228"/>
                    </a:lnTo>
                    <a:cubicBezTo>
                      <a:pt x="2686670" y="1032494"/>
                      <a:pt x="2673853" y="976761"/>
                      <a:pt x="2660698" y="921029"/>
                    </a:cubicBezTo>
                    <a:lnTo>
                      <a:pt x="2639448" y="769972"/>
                    </a:lnTo>
                    <a:cubicBezTo>
                      <a:pt x="2637424" y="723464"/>
                      <a:pt x="2635401" y="676573"/>
                      <a:pt x="2633377" y="630063"/>
                    </a:cubicBezTo>
                    <a:cubicBezTo>
                      <a:pt x="2635401" y="588937"/>
                      <a:pt x="2637424" y="547426"/>
                      <a:pt x="2639448" y="506298"/>
                    </a:cubicBezTo>
                    <a:cubicBezTo>
                      <a:pt x="2644508" y="469783"/>
                      <a:pt x="2649567" y="432884"/>
                      <a:pt x="2654626" y="396369"/>
                    </a:cubicBezTo>
                    <a:cubicBezTo>
                      <a:pt x="2662722" y="364468"/>
                      <a:pt x="2670816" y="332182"/>
                      <a:pt x="2678912" y="300279"/>
                    </a:cubicBezTo>
                    <a:cubicBezTo>
                      <a:pt x="2688019" y="273758"/>
                      <a:pt x="2696787" y="247236"/>
                      <a:pt x="2705895" y="220715"/>
                    </a:cubicBezTo>
                    <a:lnTo>
                      <a:pt x="2739286" y="154988"/>
                    </a:lnTo>
                    <a:lnTo>
                      <a:pt x="2766607" y="105405"/>
                    </a:lnTo>
                    <a:lnTo>
                      <a:pt x="2779628" y="85387"/>
                    </a:lnTo>
                    <a:cubicBezTo>
                      <a:pt x="2779813" y="84791"/>
                      <a:pt x="2780096" y="84235"/>
                      <a:pt x="2780661" y="83798"/>
                    </a:cubicBezTo>
                    <a:cubicBezTo>
                      <a:pt x="2783051" y="80081"/>
                      <a:pt x="2785454" y="76386"/>
                      <a:pt x="2787855" y="72735"/>
                    </a:cubicBezTo>
                    <a:lnTo>
                      <a:pt x="2806071" y="45060"/>
                    </a:lnTo>
                    <a:cubicBezTo>
                      <a:pt x="2807082" y="44291"/>
                      <a:pt x="2808094" y="43139"/>
                      <a:pt x="2809106" y="42369"/>
                    </a:cubicBezTo>
                    <a:lnTo>
                      <a:pt x="2813848" y="42369"/>
                    </a:lnTo>
                    <a:cubicBezTo>
                      <a:pt x="2843589" y="16131"/>
                      <a:pt x="2885567" y="0"/>
                      <a:pt x="2932020" y="0"/>
                    </a:cubicBezTo>
                    <a:cubicBezTo>
                      <a:pt x="3023300" y="0"/>
                      <a:pt x="3097299" y="62280"/>
                      <a:pt x="3097299" y="139107"/>
                    </a:cubicBezTo>
                    <a:cubicBezTo>
                      <a:pt x="3097299" y="158577"/>
                      <a:pt x="3092547" y="177113"/>
                      <a:pt x="3083814" y="193874"/>
                    </a:cubicBezTo>
                    <a:lnTo>
                      <a:pt x="3085009" y="196115"/>
                    </a:lnTo>
                    <a:lnTo>
                      <a:pt x="3024296" y="286826"/>
                    </a:lnTo>
                    <a:lnTo>
                      <a:pt x="2987870" y="385607"/>
                    </a:lnTo>
                    <a:cubicBezTo>
                      <a:pt x="2977750" y="422122"/>
                      <a:pt x="2967633" y="459021"/>
                      <a:pt x="2957514" y="495536"/>
                    </a:cubicBezTo>
                    <a:cubicBezTo>
                      <a:pt x="2956502" y="535894"/>
                      <a:pt x="2955490" y="575868"/>
                      <a:pt x="2954478" y="616226"/>
                    </a:cubicBezTo>
                    <a:cubicBezTo>
                      <a:pt x="2955490" y="655432"/>
                      <a:pt x="2956502" y="695022"/>
                      <a:pt x="2957514" y="734226"/>
                    </a:cubicBezTo>
                    <a:cubicBezTo>
                      <a:pt x="2963584" y="774584"/>
                      <a:pt x="2969657" y="814558"/>
                      <a:pt x="2975727" y="854918"/>
                    </a:cubicBezTo>
                    <a:lnTo>
                      <a:pt x="3003048" y="970227"/>
                    </a:lnTo>
                    <a:lnTo>
                      <a:pt x="3030369" y="1085537"/>
                    </a:lnTo>
                    <a:cubicBezTo>
                      <a:pt x="3041498" y="1118591"/>
                      <a:pt x="3052629" y="1151264"/>
                      <a:pt x="3063760" y="1184318"/>
                    </a:cubicBezTo>
                    <a:cubicBezTo>
                      <a:pt x="3074891" y="1214683"/>
                      <a:pt x="3085685" y="1244663"/>
                      <a:pt x="3096814" y="1275028"/>
                    </a:cubicBezTo>
                    <a:cubicBezTo>
                      <a:pt x="3105921" y="1299628"/>
                      <a:pt x="3115029" y="1324611"/>
                      <a:pt x="3124135" y="1349210"/>
                    </a:cubicBezTo>
                    <a:cubicBezTo>
                      <a:pt x="3133242" y="1369197"/>
                      <a:pt x="3142348" y="1389570"/>
                      <a:pt x="3151456" y="1409557"/>
                    </a:cubicBezTo>
                    <a:lnTo>
                      <a:pt x="3169669" y="1445302"/>
                    </a:lnTo>
                    <a:lnTo>
                      <a:pt x="3172704" y="1453374"/>
                    </a:lnTo>
                    <a:lnTo>
                      <a:pt x="3260737" y="1642865"/>
                    </a:lnTo>
                    <a:cubicBezTo>
                      <a:pt x="3283000" y="1701289"/>
                      <a:pt x="3304922" y="1760098"/>
                      <a:pt x="3327184" y="1818521"/>
                    </a:cubicBezTo>
                    <a:lnTo>
                      <a:pt x="3372718" y="1983413"/>
                    </a:lnTo>
                    <a:cubicBezTo>
                      <a:pt x="3377777" y="2034534"/>
                      <a:pt x="3382836" y="2086039"/>
                      <a:pt x="3387897" y="2137159"/>
                    </a:cubicBezTo>
                    <a:cubicBezTo>
                      <a:pt x="3389920" y="2185589"/>
                      <a:pt x="3391944" y="2234403"/>
                      <a:pt x="3393967" y="2282834"/>
                    </a:cubicBezTo>
                    <a:cubicBezTo>
                      <a:pt x="3389920" y="2325883"/>
                      <a:pt x="3385873" y="2368546"/>
                      <a:pt x="3381824" y="2411595"/>
                    </a:cubicBezTo>
                    <a:cubicBezTo>
                      <a:pt x="3374742" y="2453876"/>
                      <a:pt x="3367658" y="2495771"/>
                      <a:pt x="3360576" y="2538052"/>
                    </a:cubicBezTo>
                    <a:cubicBezTo>
                      <a:pt x="3349445" y="2574566"/>
                      <a:pt x="3338315" y="2611465"/>
                      <a:pt x="3327184" y="2647980"/>
                    </a:cubicBezTo>
                    <a:cubicBezTo>
                      <a:pt x="3316053" y="2679115"/>
                      <a:pt x="3305260" y="2709864"/>
                      <a:pt x="3294129" y="2740997"/>
                    </a:cubicBezTo>
                    <a:lnTo>
                      <a:pt x="3257702" y="2820945"/>
                    </a:lnTo>
                    <a:lnTo>
                      <a:pt x="3218238" y="2892052"/>
                    </a:lnTo>
                    <a:lnTo>
                      <a:pt x="3178777" y="2947017"/>
                    </a:lnTo>
                    <a:cubicBezTo>
                      <a:pt x="3169669" y="2959700"/>
                      <a:pt x="3160563" y="2972770"/>
                      <a:pt x="3151456" y="2985453"/>
                    </a:cubicBezTo>
                    <a:lnTo>
                      <a:pt x="3130207" y="3007362"/>
                    </a:lnTo>
                    <a:cubicBezTo>
                      <a:pt x="3128182" y="3010053"/>
                      <a:pt x="3126158" y="3013128"/>
                      <a:pt x="3124135" y="3015819"/>
                    </a:cubicBezTo>
                    <a:lnTo>
                      <a:pt x="3009118" y="3131128"/>
                    </a:lnTo>
                    <a:lnTo>
                      <a:pt x="2881961" y="3227218"/>
                    </a:lnTo>
                    <a:lnTo>
                      <a:pt x="2733216" y="3306782"/>
                    </a:lnTo>
                    <a:lnTo>
                      <a:pt x="2584808" y="3367127"/>
                    </a:lnTo>
                    <a:lnTo>
                      <a:pt x="2430328" y="3422092"/>
                    </a:lnTo>
                    <a:lnTo>
                      <a:pt x="2275850" y="3455146"/>
                    </a:lnTo>
                    <a:lnTo>
                      <a:pt x="2127104" y="3485128"/>
                    </a:lnTo>
                    <a:lnTo>
                      <a:pt x="1987804" y="3504345"/>
                    </a:lnTo>
                    <a:lnTo>
                      <a:pt x="1863680" y="3520873"/>
                    </a:lnTo>
                    <a:lnTo>
                      <a:pt x="1757433" y="3526255"/>
                    </a:lnTo>
                    <a:close/>
                    <a:moveTo>
                      <a:pt x="158924" y="3930462"/>
                    </a:moveTo>
                    <a:cubicBezTo>
                      <a:pt x="110443" y="3915731"/>
                      <a:pt x="0" y="3866001"/>
                      <a:pt x="0" y="3786484"/>
                    </a:cubicBezTo>
                    <a:cubicBezTo>
                      <a:pt x="0" y="3760641"/>
                      <a:pt x="7516" y="3736388"/>
                      <a:pt x="22839" y="3716534"/>
                    </a:cubicBezTo>
                    <a:cubicBezTo>
                      <a:pt x="42033" y="3685525"/>
                      <a:pt x="80608" y="3634905"/>
                      <a:pt x="115165" y="3600437"/>
                    </a:cubicBezTo>
                    <a:lnTo>
                      <a:pt x="230182" y="3509727"/>
                    </a:lnTo>
                    <a:lnTo>
                      <a:pt x="363411" y="3435929"/>
                    </a:lnTo>
                    <a:lnTo>
                      <a:pt x="503049" y="3375199"/>
                    </a:lnTo>
                    <a:lnTo>
                      <a:pt x="645387" y="3326000"/>
                    </a:lnTo>
                    <a:lnTo>
                      <a:pt x="787724" y="3290254"/>
                    </a:lnTo>
                    <a:lnTo>
                      <a:pt x="930059" y="3265655"/>
                    </a:lnTo>
                    <a:lnTo>
                      <a:pt x="1069699" y="3246438"/>
                    </a:lnTo>
                    <a:lnTo>
                      <a:pt x="1196856" y="3235290"/>
                    </a:lnTo>
                    <a:lnTo>
                      <a:pt x="1306140" y="3229909"/>
                    </a:lnTo>
                    <a:lnTo>
                      <a:pt x="1322155" y="3229909"/>
                    </a:lnTo>
                    <a:lnTo>
                      <a:pt x="1387858" y="3520878"/>
                    </a:lnTo>
                    <a:lnTo>
                      <a:pt x="1387763" y="3520873"/>
                    </a:lnTo>
                    <a:lnTo>
                      <a:pt x="1196856" y="3526255"/>
                    </a:lnTo>
                    <a:lnTo>
                      <a:pt x="1024165" y="3545473"/>
                    </a:lnTo>
                    <a:lnTo>
                      <a:pt x="869685" y="3570456"/>
                    </a:lnTo>
                    <a:lnTo>
                      <a:pt x="745225" y="3600437"/>
                    </a:lnTo>
                    <a:lnTo>
                      <a:pt x="633244" y="3641565"/>
                    </a:lnTo>
                    <a:lnTo>
                      <a:pt x="539140" y="3680001"/>
                    </a:lnTo>
                    <a:lnTo>
                      <a:pt x="469658" y="3721127"/>
                    </a:lnTo>
                    <a:lnTo>
                      <a:pt x="408946" y="3759564"/>
                    </a:lnTo>
                    <a:lnTo>
                      <a:pt x="357341" y="3801075"/>
                    </a:lnTo>
                    <a:cubicBezTo>
                      <a:pt x="346210" y="3811837"/>
                      <a:pt x="335079" y="3822985"/>
                      <a:pt x="323949" y="3833747"/>
                    </a:cubicBezTo>
                    <a:cubicBezTo>
                      <a:pt x="316865" y="3842972"/>
                      <a:pt x="310119" y="3852197"/>
                      <a:pt x="303037" y="3861422"/>
                    </a:cubicBezTo>
                    <a:cubicBezTo>
                      <a:pt x="298990" y="3866034"/>
                      <a:pt x="294941" y="3870261"/>
                      <a:pt x="290894" y="3874873"/>
                    </a:cubicBezTo>
                    <a:cubicBezTo>
                      <a:pt x="266876" y="3886379"/>
                      <a:pt x="207406" y="3945193"/>
                      <a:pt x="158924" y="3930462"/>
                    </a:cubicBezTo>
                    <a:close/>
                  </a:path>
                </a:pathLst>
              </a:custGeom>
              <a:solidFill>
                <a:srgbClr val="AC596B"/>
              </a:solidFill>
              <a:ln cap="flat" cmpd="sng" w="381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grpSp>
        <p:grpSp>
          <p:nvGrpSpPr>
            <p:cNvPr id="433" name="Google Shape;433;p3"/>
            <p:cNvGrpSpPr/>
            <p:nvPr/>
          </p:nvGrpSpPr>
          <p:grpSpPr>
            <a:xfrm rot="532827">
              <a:off x="2271891" y="588854"/>
              <a:ext cx="3901336" cy="3738781"/>
              <a:chOff x="327220" y="1576092"/>
              <a:chExt cx="2521839" cy="2416762"/>
            </a:xfrm>
          </p:grpSpPr>
          <p:sp>
            <p:nvSpPr>
              <p:cNvPr id="434" name="Google Shape;434;p3"/>
              <p:cNvSpPr/>
              <p:nvPr/>
            </p:nvSpPr>
            <p:spPr>
              <a:xfrm rot="-3536356">
                <a:off x="1724663" y="2419627"/>
                <a:ext cx="73094" cy="823009"/>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35" name="Google Shape;435;p3"/>
              <p:cNvSpPr/>
              <p:nvPr/>
            </p:nvSpPr>
            <p:spPr>
              <a:xfrm rot="-3540000">
                <a:off x="1820802" y="2253850"/>
                <a:ext cx="73094" cy="735455"/>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36" name="Google Shape;436;p3"/>
              <p:cNvSpPr/>
              <p:nvPr/>
            </p:nvSpPr>
            <p:spPr>
              <a:xfrm rot="-3536356">
                <a:off x="1939567" y="2260617"/>
                <a:ext cx="73094" cy="402749"/>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37" name="Google Shape;437;p3"/>
              <p:cNvSpPr/>
              <p:nvPr/>
            </p:nvSpPr>
            <p:spPr>
              <a:xfrm rot="-3536356">
                <a:off x="1574952" y="2602544"/>
                <a:ext cx="73094" cy="805498"/>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38" name="Google Shape;438;p3"/>
              <p:cNvSpPr/>
              <p:nvPr/>
            </p:nvSpPr>
            <p:spPr>
              <a:xfrm rot="-3536356">
                <a:off x="1516856" y="2958046"/>
                <a:ext cx="73094" cy="501410"/>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39" name="Google Shape;439;p3"/>
              <p:cNvSpPr/>
              <p:nvPr/>
            </p:nvSpPr>
            <p:spPr>
              <a:xfrm rot="-3536356">
                <a:off x="1091076" y="3196078"/>
                <a:ext cx="73094" cy="735402"/>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40" name="Google Shape;440;p3"/>
              <p:cNvSpPr/>
              <p:nvPr/>
            </p:nvSpPr>
            <p:spPr>
              <a:xfrm rot="-3536356">
                <a:off x="1223216" y="3180593"/>
                <a:ext cx="73094" cy="501410"/>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41" name="Google Shape;441;p3"/>
              <p:cNvSpPr/>
              <p:nvPr/>
            </p:nvSpPr>
            <p:spPr>
              <a:xfrm rot="-3536356">
                <a:off x="2321860" y="1676143"/>
                <a:ext cx="73094" cy="735455"/>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42" name="Google Shape;442;p3"/>
              <p:cNvSpPr/>
              <p:nvPr/>
            </p:nvSpPr>
            <p:spPr>
              <a:xfrm rot="-3536356">
                <a:off x="2213789" y="1953823"/>
                <a:ext cx="73094" cy="501410"/>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43" name="Google Shape;443;p3"/>
              <p:cNvSpPr/>
              <p:nvPr/>
            </p:nvSpPr>
            <p:spPr>
              <a:xfrm flipH="1" rot="-6308849">
                <a:off x="640729" y="1666296"/>
                <a:ext cx="1650865" cy="1912967"/>
              </a:xfrm>
              <a:custGeom>
                <a:rect b="b" l="l" r="r" t="t"/>
                <a:pathLst>
                  <a:path extrusionOk="0" h="2274057" w="1777921">
                    <a:moveTo>
                      <a:pt x="1535931" y="0"/>
                    </a:moveTo>
                    <a:cubicBezTo>
                      <a:pt x="1583748" y="0"/>
                      <a:pt x="1622512" y="36012"/>
                      <a:pt x="1622512" y="80435"/>
                    </a:cubicBezTo>
                    <a:cubicBezTo>
                      <a:pt x="1622512" y="91693"/>
                      <a:pt x="1620023" y="102411"/>
                      <a:pt x="1615448" y="112103"/>
                    </a:cubicBezTo>
                    <a:lnTo>
                      <a:pt x="1616074" y="113399"/>
                    </a:lnTo>
                    <a:lnTo>
                      <a:pt x="1584270" y="165850"/>
                    </a:lnTo>
                    <a:lnTo>
                      <a:pt x="1565188" y="222968"/>
                    </a:lnTo>
                    <a:cubicBezTo>
                      <a:pt x="1559887" y="244082"/>
                      <a:pt x="1554587" y="265418"/>
                      <a:pt x="1549286" y="286532"/>
                    </a:cubicBezTo>
                    <a:cubicBezTo>
                      <a:pt x="1548756" y="309868"/>
                      <a:pt x="1548226" y="332982"/>
                      <a:pt x="1547696" y="356318"/>
                    </a:cubicBezTo>
                    <a:cubicBezTo>
                      <a:pt x="1548226" y="378988"/>
                      <a:pt x="1548756" y="401880"/>
                      <a:pt x="1549286" y="424549"/>
                    </a:cubicBezTo>
                    <a:cubicBezTo>
                      <a:pt x="1552466" y="447885"/>
                      <a:pt x="1555647" y="470999"/>
                      <a:pt x="1558827" y="494336"/>
                    </a:cubicBezTo>
                    <a:lnTo>
                      <a:pt x="1573139" y="561011"/>
                    </a:lnTo>
                    <a:lnTo>
                      <a:pt x="1587451" y="627686"/>
                    </a:lnTo>
                    <a:cubicBezTo>
                      <a:pt x="1593281" y="646799"/>
                      <a:pt x="1599112" y="665691"/>
                      <a:pt x="1604943" y="684804"/>
                    </a:cubicBezTo>
                    <a:cubicBezTo>
                      <a:pt x="1610774" y="702362"/>
                      <a:pt x="1616428" y="719697"/>
                      <a:pt x="1622258" y="737255"/>
                    </a:cubicBezTo>
                    <a:cubicBezTo>
                      <a:pt x="1627029" y="751479"/>
                      <a:pt x="1631800" y="765925"/>
                      <a:pt x="1636570" y="780149"/>
                    </a:cubicBezTo>
                    <a:cubicBezTo>
                      <a:pt x="1641341" y="791706"/>
                      <a:pt x="1646111" y="803486"/>
                      <a:pt x="1650882" y="815043"/>
                    </a:cubicBezTo>
                    <a:lnTo>
                      <a:pt x="1660423" y="835712"/>
                    </a:lnTo>
                    <a:lnTo>
                      <a:pt x="1662013" y="840379"/>
                    </a:lnTo>
                    <a:lnTo>
                      <a:pt x="1708129" y="949948"/>
                    </a:lnTo>
                    <a:cubicBezTo>
                      <a:pt x="1719791" y="983730"/>
                      <a:pt x="1731275" y="1017735"/>
                      <a:pt x="1742937" y="1051517"/>
                    </a:cubicBezTo>
                    <a:lnTo>
                      <a:pt x="1766790" y="1146862"/>
                    </a:lnTo>
                    <a:cubicBezTo>
                      <a:pt x="1769440" y="1176421"/>
                      <a:pt x="1772090" y="1206203"/>
                      <a:pt x="1774741" y="1235762"/>
                    </a:cubicBezTo>
                    <a:cubicBezTo>
                      <a:pt x="1775801" y="1263765"/>
                      <a:pt x="1776861" y="1291991"/>
                      <a:pt x="1777921" y="1319995"/>
                    </a:cubicBezTo>
                    <a:cubicBezTo>
                      <a:pt x="1775801" y="1344887"/>
                      <a:pt x="1773681" y="1369556"/>
                      <a:pt x="1771560" y="1394448"/>
                    </a:cubicBezTo>
                    <a:cubicBezTo>
                      <a:pt x="1767850" y="1418896"/>
                      <a:pt x="1764139" y="1443121"/>
                      <a:pt x="1760429" y="1467569"/>
                    </a:cubicBezTo>
                    <a:cubicBezTo>
                      <a:pt x="1754598" y="1488682"/>
                      <a:pt x="1748768" y="1510018"/>
                      <a:pt x="1742937" y="1531132"/>
                    </a:cubicBezTo>
                    <a:cubicBezTo>
                      <a:pt x="1737106" y="1549135"/>
                      <a:pt x="1731452" y="1566915"/>
                      <a:pt x="1725621" y="1584917"/>
                    </a:cubicBezTo>
                    <a:lnTo>
                      <a:pt x="1706539" y="1631145"/>
                    </a:lnTo>
                    <a:lnTo>
                      <a:pt x="1685866" y="1672261"/>
                    </a:lnTo>
                    <a:lnTo>
                      <a:pt x="1665194" y="1704043"/>
                    </a:lnTo>
                    <a:cubicBezTo>
                      <a:pt x="1660423" y="1711377"/>
                      <a:pt x="1655653" y="1718934"/>
                      <a:pt x="1650882" y="1726268"/>
                    </a:cubicBezTo>
                    <a:lnTo>
                      <a:pt x="1639751" y="1738936"/>
                    </a:lnTo>
                    <a:cubicBezTo>
                      <a:pt x="1638690" y="1740492"/>
                      <a:pt x="1637630" y="1742270"/>
                      <a:pt x="1636570" y="1743826"/>
                    </a:cubicBezTo>
                    <a:lnTo>
                      <a:pt x="1576319" y="1810501"/>
                    </a:lnTo>
                    <a:lnTo>
                      <a:pt x="1509708" y="1866063"/>
                    </a:lnTo>
                    <a:lnTo>
                      <a:pt x="1431788" y="1912069"/>
                    </a:lnTo>
                    <a:lnTo>
                      <a:pt x="1354045" y="1946962"/>
                    </a:lnTo>
                    <a:lnTo>
                      <a:pt x="1273121" y="1978744"/>
                    </a:lnTo>
                    <a:lnTo>
                      <a:pt x="1192198" y="1997857"/>
                    </a:lnTo>
                    <a:lnTo>
                      <a:pt x="1114278" y="2015193"/>
                    </a:lnTo>
                    <a:lnTo>
                      <a:pt x="1041306" y="2026305"/>
                    </a:lnTo>
                    <a:lnTo>
                      <a:pt x="976284" y="2035862"/>
                    </a:lnTo>
                    <a:lnTo>
                      <a:pt x="920627" y="2038974"/>
                    </a:lnTo>
                    <a:lnTo>
                      <a:pt x="881049" y="2042307"/>
                    </a:lnTo>
                    <a:lnTo>
                      <a:pt x="850835" y="2042307"/>
                    </a:lnTo>
                    <a:lnTo>
                      <a:pt x="842884" y="2042307"/>
                    </a:lnTo>
                    <a:lnTo>
                      <a:pt x="726976" y="2035862"/>
                    </a:lnTo>
                    <a:lnTo>
                      <a:pt x="626970" y="2038974"/>
                    </a:lnTo>
                    <a:lnTo>
                      <a:pt x="536506" y="2050086"/>
                    </a:lnTo>
                    <a:lnTo>
                      <a:pt x="455582" y="2064532"/>
                    </a:lnTo>
                    <a:lnTo>
                      <a:pt x="390384" y="2081868"/>
                    </a:lnTo>
                    <a:lnTo>
                      <a:pt x="331723" y="2105649"/>
                    </a:lnTo>
                    <a:lnTo>
                      <a:pt x="282427" y="2127874"/>
                    </a:lnTo>
                    <a:lnTo>
                      <a:pt x="246029" y="2151654"/>
                    </a:lnTo>
                    <a:lnTo>
                      <a:pt x="214225" y="2173879"/>
                    </a:lnTo>
                    <a:lnTo>
                      <a:pt x="187192" y="2197882"/>
                    </a:lnTo>
                    <a:cubicBezTo>
                      <a:pt x="181361" y="2204105"/>
                      <a:pt x="175530" y="2210551"/>
                      <a:pt x="169700" y="2216774"/>
                    </a:cubicBezTo>
                    <a:cubicBezTo>
                      <a:pt x="165989" y="2222108"/>
                      <a:pt x="162455" y="2227442"/>
                      <a:pt x="158745" y="2232776"/>
                    </a:cubicBezTo>
                    <a:cubicBezTo>
                      <a:pt x="156625" y="2235443"/>
                      <a:pt x="154504" y="2237887"/>
                      <a:pt x="152384" y="2240554"/>
                    </a:cubicBezTo>
                    <a:cubicBezTo>
                      <a:pt x="139802" y="2247207"/>
                      <a:pt x="108649" y="2281215"/>
                      <a:pt x="83252" y="2272697"/>
                    </a:cubicBezTo>
                    <a:cubicBezTo>
                      <a:pt x="57855" y="2264179"/>
                      <a:pt x="0" y="2235424"/>
                      <a:pt x="0" y="2189445"/>
                    </a:cubicBezTo>
                    <a:cubicBezTo>
                      <a:pt x="0" y="2174502"/>
                      <a:pt x="3937" y="2160478"/>
                      <a:pt x="11964" y="2148998"/>
                    </a:cubicBezTo>
                    <a:cubicBezTo>
                      <a:pt x="22019" y="2131068"/>
                      <a:pt x="42226" y="2101798"/>
                      <a:pt x="60329" y="2081868"/>
                    </a:cubicBezTo>
                    <a:lnTo>
                      <a:pt x="120580" y="2029417"/>
                    </a:lnTo>
                    <a:lnTo>
                      <a:pt x="190372" y="1986745"/>
                    </a:lnTo>
                    <a:lnTo>
                      <a:pt x="263521" y="1951629"/>
                    </a:lnTo>
                    <a:lnTo>
                      <a:pt x="338084" y="1923181"/>
                    </a:lnTo>
                    <a:lnTo>
                      <a:pt x="412647" y="1902512"/>
                    </a:lnTo>
                    <a:lnTo>
                      <a:pt x="487209" y="1888288"/>
                    </a:lnTo>
                    <a:lnTo>
                      <a:pt x="560359" y="1877176"/>
                    </a:lnTo>
                    <a:lnTo>
                      <a:pt x="626970" y="1870730"/>
                    </a:lnTo>
                    <a:lnTo>
                      <a:pt x="684218" y="1867619"/>
                    </a:lnTo>
                    <a:lnTo>
                      <a:pt x="733337" y="1867619"/>
                    </a:lnTo>
                    <a:lnTo>
                      <a:pt x="771502" y="1867619"/>
                    </a:lnTo>
                    <a:lnTo>
                      <a:pt x="796768" y="1870730"/>
                    </a:lnTo>
                    <a:lnTo>
                      <a:pt x="804719" y="1870730"/>
                    </a:lnTo>
                    <a:lnTo>
                      <a:pt x="917447" y="1873842"/>
                    </a:lnTo>
                    <a:lnTo>
                      <a:pt x="1022223" y="1867619"/>
                    </a:lnTo>
                    <a:lnTo>
                      <a:pt x="1114278" y="1853395"/>
                    </a:lnTo>
                    <a:lnTo>
                      <a:pt x="1195378" y="1834281"/>
                    </a:lnTo>
                    <a:lnTo>
                      <a:pt x="1263580" y="1807167"/>
                    </a:lnTo>
                    <a:lnTo>
                      <a:pt x="1325421" y="1781830"/>
                    </a:lnTo>
                    <a:lnTo>
                      <a:pt x="1376308" y="1753382"/>
                    </a:lnTo>
                    <a:lnTo>
                      <a:pt x="1420656" y="1724712"/>
                    </a:lnTo>
                    <a:lnTo>
                      <a:pt x="1452460" y="1694486"/>
                    </a:lnTo>
                    <a:lnTo>
                      <a:pt x="1477904" y="1672261"/>
                    </a:lnTo>
                    <a:lnTo>
                      <a:pt x="1495396" y="1651592"/>
                    </a:lnTo>
                    <a:cubicBezTo>
                      <a:pt x="1499106" y="1647814"/>
                      <a:pt x="1502817" y="1644258"/>
                      <a:pt x="1506527" y="1640479"/>
                    </a:cubicBezTo>
                    <a:cubicBezTo>
                      <a:pt x="1507587" y="1639368"/>
                      <a:pt x="1508647" y="1638479"/>
                      <a:pt x="1509708" y="1637368"/>
                    </a:cubicBezTo>
                    <a:lnTo>
                      <a:pt x="1549286" y="1567581"/>
                    </a:lnTo>
                    <a:lnTo>
                      <a:pt x="1579500" y="1496017"/>
                    </a:lnTo>
                    <a:cubicBezTo>
                      <a:pt x="1585330" y="1471125"/>
                      <a:pt x="1591161" y="1446455"/>
                      <a:pt x="1596992" y="1421563"/>
                    </a:cubicBezTo>
                    <a:cubicBezTo>
                      <a:pt x="1599642" y="1396226"/>
                      <a:pt x="1602292" y="1370668"/>
                      <a:pt x="1604943" y="1345331"/>
                    </a:cubicBezTo>
                    <a:lnTo>
                      <a:pt x="1604943" y="1270655"/>
                    </a:lnTo>
                    <a:lnTo>
                      <a:pt x="1596992" y="1199313"/>
                    </a:lnTo>
                    <a:cubicBezTo>
                      <a:pt x="1592751" y="1174865"/>
                      <a:pt x="1588511" y="1150640"/>
                      <a:pt x="1584270" y="1126193"/>
                    </a:cubicBezTo>
                    <a:cubicBezTo>
                      <a:pt x="1579500" y="1105079"/>
                      <a:pt x="1574729" y="1083743"/>
                      <a:pt x="1569958" y="1062629"/>
                    </a:cubicBezTo>
                    <a:cubicBezTo>
                      <a:pt x="1564128" y="1042627"/>
                      <a:pt x="1558297" y="1022402"/>
                      <a:pt x="1552466" y="1002399"/>
                    </a:cubicBezTo>
                    <a:lnTo>
                      <a:pt x="1533384" y="949948"/>
                    </a:lnTo>
                    <a:cubicBezTo>
                      <a:pt x="1528083" y="935724"/>
                      <a:pt x="1522959" y="921278"/>
                      <a:pt x="1517659" y="907054"/>
                    </a:cubicBezTo>
                    <a:cubicBezTo>
                      <a:pt x="1512888" y="896608"/>
                      <a:pt x="1508117" y="885940"/>
                      <a:pt x="1503347" y="875495"/>
                    </a:cubicBezTo>
                    <a:lnTo>
                      <a:pt x="1495396" y="854825"/>
                    </a:lnTo>
                    <a:cubicBezTo>
                      <a:pt x="1493276" y="853270"/>
                      <a:pt x="1491155" y="851492"/>
                      <a:pt x="1489035" y="849936"/>
                    </a:cubicBezTo>
                    <a:lnTo>
                      <a:pt x="1446100" y="734144"/>
                    </a:lnTo>
                    <a:lnTo>
                      <a:pt x="1414296" y="629242"/>
                    </a:lnTo>
                    <a:cubicBezTo>
                      <a:pt x="1407405" y="597015"/>
                      <a:pt x="1400691" y="564789"/>
                      <a:pt x="1393800" y="532563"/>
                    </a:cubicBezTo>
                    <a:lnTo>
                      <a:pt x="1382668" y="445218"/>
                    </a:lnTo>
                    <a:cubicBezTo>
                      <a:pt x="1381608" y="418326"/>
                      <a:pt x="1380548" y="391212"/>
                      <a:pt x="1379488" y="364319"/>
                    </a:cubicBezTo>
                    <a:cubicBezTo>
                      <a:pt x="1380548" y="340539"/>
                      <a:pt x="1381608" y="316536"/>
                      <a:pt x="1382668" y="292755"/>
                    </a:cubicBezTo>
                    <a:cubicBezTo>
                      <a:pt x="1385319" y="271641"/>
                      <a:pt x="1387969" y="250305"/>
                      <a:pt x="1390619" y="229191"/>
                    </a:cubicBezTo>
                    <a:cubicBezTo>
                      <a:pt x="1394860" y="210745"/>
                      <a:pt x="1399100" y="192076"/>
                      <a:pt x="1403341" y="173629"/>
                    </a:cubicBezTo>
                    <a:cubicBezTo>
                      <a:pt x="1408112" y="158294"/>
                      <a:pt x="1412705" y="142958"/>
                      <a:pt x="1417476" y="127623"/>
                    </a:cubicBezTo>
                    <a:lnTo>
                      <a:pt x="1434968" y="89618"/>
                    </a:lnTo>
                    <a:lnTo>
                      <a:pt x="1449280" y="60948"/>
                    </a:lnTo>
                    <a:lnTo>
                      <a:pt x="1456101" y="49373"/>
                    </a:lnTo>
                    <a:cubicBezTo>
                      <a:pt x="1456198" y="49028"/>
                      <a:pt x="1456346" y="48707"/>
                      <a:pt x="1456642" y="48454"/>
                    </a:cubicBezTo>
                    <a:cubicBezTo>
                      <a:pt x="1457894" y="46305"/>
                      <a:pt x="1459153" y="44168"/>
                      <a:pt x="1460411" y="42057"/>
                    </a:cubicBezTo>
                    <a:lnTo>
                      <a:pt x="1469953" y="26055"/>
                    </a:lnTo>
                    <a:cubicBezTo>
                      <a:pt x="1470483" y="25610"/>
                      <a:pt x="1471013" y="24944"/>
                      <a:pt x="1471543" y="24499"/>
                    </a:cubicBezTo>
                    <a:lnTo>
                      <a:pt x="1474027" y="24499"/>
                    </a:lnTo>
                    <a:cubicBezTo>
                      <a:pt x="1489607" y="9327"/>
                      <a:pt x="1511597" y="0"/>
                      <a:pt x="1535931" y="0"/>
                    </a:cubicBezTo>
                    <a:close/>
                  </a:path>
                </a:pathLst>
              </a:custGeom>
              <a:solidFill>
                <a:srgbClr val="AC596B"/>
              </a:solidFill>
              <a:ln cap="flat" cmpd="sng" w="381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44" name="Google Shape;444;p3"/>
              <p:cNvSpPr/>
              <p:nvPr/>
            </p:nvSpPr>
            <p:spPr>
              <a:xfrm rot="10800000">
                <a:off x="1198193" y="2079887"/>
                <a:ext cx="1650866" cy="1912967"/>
              </a:xfrm>
              <a:custGeom>
                <a:rect b="b" l="l" r="r" t="t"/>
                <a:pathLst>
                  <a:path extrusionOk="0" h="3932814" w="3393967">
                    <a:moveTo>
                      <a:pt x="1745685" y="3527152"/>
                    </a:moveTo>
                    <a:lnTo>
                      <a:pt x="1657171" y="3238316"/>
                    </a:lnTo>
                    <a:lnTo>
                      <a:pt x="1751363" y="3240672"/>
                    </a:lnTo>
                    <a:lnTo>
                      <a:pt x="1951375" y="3229909"/>
                    </a:lnTo>
                    <a:lnTo>
                      <a:pt x="2127104" y="3205310"/>
                    </a:lnTo>
                    <a:lnTo>
                      <a:pt x="2281920" y="3172254"/>
                    </a:lnTo>
                    <a:lnTo>
                      <a:pt x="2412114" y="3125362"/>
                    </a:lnTo>
                    <a:lnTo>
                      <a:pt x="2530166" y="3081544"/>
                    </a:lnTo>
                    <a:lnTo>
                      <a:pt x="2627307" y="3032345"/>
                    </a:lnTo>
                    <a:lnTo>
                      <a:pt x="2711965" y="2982762"/>
                    </a:lnTo>
                    <a:lnTo>
                      <a:pt x="2772677" y="2930489"/>
                    </a:lnTo>
                    <a:lnTo>
                      <a:pt x="2821249" y="2892052"/>
                    </a:lnTo>
                    <a:lnTo>
                      <a:pt x="2854640" y="2856307"/>
                    </a:lnTo>
                    <a:cubicBezTo>
                      <a:pt x="2861722" y="2849773"/>
                      <a:pt x="2868807" y="2843623"/>
                      <a:pt x="2875889" y="2837088"/>
                    </a:cubicBezTo>
                    <a:cubicBezTo>
                      <a:pt x="2877912" y="2835166"/>
                      <a:pt x="2879936" y="2833629"/>
                      <a:pt x="2881961" y="2831707"/>
                    </a:cubicBezTo>
                    <a:lnTo>
                      <a:pt x="2957514" y="2711016"/>
                    </a:lnTo>
                    <a:lnTo>
                      <a:pt x="3015191" y="2587251"/>
                    </a:lnTo>
                    <a:cubicBezTo>
                      <a:pt x="3026320" y="2544202"/>
                      <a:pt x="3037451" y="2501537"/>
                      <a:pt x="3048582" y="2458489"/>
                    </a:cubicBezTo>
                    <a:cubicBezTo>
                      <a:pt x="3053641" y="2414670"/>
                      <a:pt x="3058700" y="2370469"/>
                      <a:pt x="3063760" y="2326651"/>
                    </a:cubicBezTo>
                    <a:lnTo>
                      <a:pt x="3063760" y="2197504"/>
                    </a:lnTo>
                    <a:lnTo>
                      <a:pt x="3048582" y="2074124"/>
                    </a:lnTo>
                    <a:cubicBezTo>
                      <a:pt x="3040486" y="2031843"/>
                      <a:pt x="3032392" y="1989947"/>
                      <a:pt x="3024296" y="1947668"/>
                    </a:cubicBezTo>
                    <a:cubicBezTo>
                      <a:pt x="3015191" y="1911153"/>
                      <a:pt x="3006083" y="1874254"/>
                      <a:pt x="2996976" y="1837739"/>
                    </a:cubicBezTo>
                    <a:cubicBezTo>
                      <a:pt x="2985846" y="1803147"/>
                      <a:pt x="2974715" y="1768169"/>
                      <a:pt x="2963584" y="1733575"/>
                    </a:cubicBezTo>
                    <a:lnTo>
                      <a:pt x="2927157" y="1642865"/>
                    </a:lnTo>
                    <a:cubicBezTo>
                      <a:pt x="2917038" y="1618266"/>
                      <a:pt x="2907257" y="1593283"/>
                      <a:pt x="2897139" y="1568683"/>
                    </a:cubicBezTo>
                    <a:cubicBezTo>
                      <a:pt x="2888032" y="1550618"/>
                      <a:pt x="2878924" y="1532168"/>
                      <a:pt x="2869818" y="1514104"/>
                    </a:cubicBezTo>
                    <a:lnTo>
                      <a:pt x="2854640" y="1478357"/>
                    </a:lnTo>
                    <a:cubicBezTo>
                      <a:pt x="2850593" y="1475668"/>
                      <a:pt x="2846544" y="1472593"/>
                      <a:pt x="2842497" y="1469902"/>
                    </a:cubicBezTo>
                    <a:lnTo>
                      <a:pt x="2760536" y="1269648"/>
                    </a:lnTo>
                    <a:lnTo>
                      <a:pt x="2699824" y="1088228"/>
                    </a:lnTo>
                    <a:cubicBezTo>
                      <a:pt x="2686670" y="1032494"/>
                      <a:pt x="2673853" y="976761"/>
                      <a:pt x="2660698" y="921029"/>
                    </a:cubicBezTo>
                    <a:lnTo>
                      <a:pt x="2639448" y="769972"/>
                    </a:lnTo>
                    <a:cubicBezTo>
                      <a:pt x="2637424" y="723464"/>
                      <a:pt x="2635401" y="676573"/>
                      <a:pt x="2633377" y="630063"/>
                    </a:cubicBezTo>
                    <a:cubicBezTo>
                      <a:pt x="2635401" y="588937"/>
                      <a:pt x="2637424" y="547426"/>
                      <a:pt x="2639448" y="506298"/>
                    </a:cubicBezTo>
                    <a:cubicBezTo>
                      <a:pt x="2644508" y="469783"/>
                      <a:pt x="2649567" y="432884"/>
                      <a:pt x="2654626" y="396369"/>
                    </a:cubicBezTo>
                    <a:cubicBezTo>
                      <a:pt x="2662722" y="364468"/>
                      <a:pt x="2670816" y="332182"/>
                      <a:pt x="2678912" y="300279"/>
                    </a:cubicBezTo>
                    <a:cubicBezTo>
                      <a:pt x="2688019" y="273758"/>
                      <a:pt x="2696787" y="247236"/>
                      <a:pt x="2705895" y="220715"/>
                    </a:cubicBezTo>
                    <a:lnTo>
                      <a:pt x="2739286" y="154988"/>
                    </a:lnTo>
                    <a:lnTo>
                      <a:pt x="2766607" y="105405"/>
                    </a:lnTo>
                    <a:lnTo>
                      <a:pt x="2779628" y="85387"/>
                    </a:lnTo>
                    <a:cubicBezTo>
                      <a:pt x="2779813" y="84791"/>
                      <a:pt x="2780096" y="84235"/>
                      <a:pt x="2780661" y="83798"/>
                    </a:cubicBezTo>
                    <a:cubicBezTo>
                      <a:pt x="2783051" y="80081"/>
                      <a:pt x="2785454" y="76386"/>
                      <a:pt x="2787855" y="72735"/>
                    </a:cubicBezTo>
                    <a:lnTo>
                      <a:pt x="2806071" y="45060"/>
                    </a:lnTo>
                    <a:cubicBezTo>
                      <a:pt x="2807082" y="44291"/>
                      <a:pt x="2808094" y="43139"/>
                      <a:pt x="2809106" y="42369"/>
                    </a:cubicBezTo>
                    <a:lnTo>
                      <a:pt x="2813848" y="42369"/>
                    </a:lnTo>
                    <a:cubicBezTo>
                      <a:pt x="2843589" y="16131"/>
                      <a:pt x="2885567" y="0"/>
                      <a:pt x="2932020" y="0"/>
                    </a:cubicBezTo>
                    <a:cubicBezTo>
                      <a:pt x="3023300" y="0"/>
                      <a:pt x="3097299" y="62280"/>
                      <a:pt x="3097299" y="139107"/>
                    </a:cubicBezTo>
                    <a:cubicBezTo>
                      <a:pt x="3097299" y="158577"/>
                      <a:pt x="3092547" y="177113"/>
                      <a:pt x="3083814" y="193874"/>
                    </a:cubicBezTo>
                    <a:lnTo>
                      <a:pt x="3085009" y="196115"/>
                    </a:lnTo>
                    <a:lnTo>
                      <a:pt x="3024296" y="286826"/>
                    </a:lnTo>
                    <a:lnTo>
                      <a:pt x="2987870" y="385607"/>
                    </a:lnTo>
                    <a:cubicBezTo>
                      <a:pt x="2977750" y="422122"/>
                      <a:pt x="2967633" y="459021"/>
                      <a:pt x="2957514" y="495536"/>
                    </a:cubicBezTo>
                    <a:cubicBezTo>
                      <a:pt x="2956502" y="535894"/>
                      <a:pt x="2955490" y="575868"/>
                      <a:pt x="2954478" y="616226"/>
                    </a:cubicBezTo>
                    <a:cubicBezTo>
                      <a:pt x="2955490" y="655432"/>
                      <a:pt x="2956502" y="695022"/>
                      <a:pt x="2957514" y="734226"/>
                    </a:cubicBezTo>
                    <a:cubicBezTo>
                      <a:pt x="2963584" y="774584"/>
                      <a:pt x="2969657" y="814558"/>
                      <a:pt x="2975727" y="854918"/>
                    </a:cubicBezTo>
                    <a:lnTo>
                      <a:pt x="3003048" y="970227"/>
                    </a:lnTo>
                    <a:lnTo>
                      <a:pt x="3030369" y="1085537"/>
                    </a:lnTo>
                    <a:cubicBezTo>
                      <a:pt x="3041498" y="1118591"/>
                      <a:pt x="3052629" y="1151264"/>
                      <a:pt x="3063760" y="1184318"/>
                    </a:cubicBezTo>
                    <a:cubicBezTo>
                      <a:pt x="3074891" y="1214683"/>
                      <a:pt x="3085685" y="1244663"/>
                      <a:pt x="3096814" y="1275028"/>
                    </a:cubicBezTo>
                    <a:cubicBezTo>
                      <a:pt x="3105921" y="1299628"/>
                      <a:pt x="3115029" y="1324611"/>
                      <a:pt x="3124135" y="1349210"/>
                    </a:cubicBezTo>
                    <a:cubicBezTo>
                      <a:pt x="3133242" y="1369197"/>
                      <a:pt x="3142348" y="1389570"/>
                      <a:pt x="3151456" y="1409557"/>
                    </a:cubicBezTo>
                    <a:lnTo>
                      <a:pt x="3169669" y="1445302"/>
                    </a:lnTo>
                    <a:lnTo>
                      <a:pt x="3172704" y="1453374"/>
                    </a:lnTo>
                    <a:lnTo>
                      <a:pt x="3260737" y="1642865"/>
                    </a:lnTo>
                    <a:cubicBezTo>
                      <a:pt x="3283000" y="1701289"/>
                      <a:pt x="3304922" y="1760098"/>
                      <a:pt x="3327184" y="1818521"/>
                    </a:cubicBezTo>
                    <a:lnTo>
                      <a:pt x="3372718" y="1983413"/>
                    </a:lnTo>
                    <a:cubicBezTo>
                      <a:pt x="3377777" y="2034534"/>
                      <a:pt x="3382836" y="2086039"/>
                      <a:pt x="3387897" y="2137159"/>
                    </a:cubicBezTo>
                    <a:cubicBezTo>
                      <a:pt x="3389920" y="2185589"/>
                      <a:pt x="3391944" y="2234403"/>
                      <a:pt x="3393967" y="2282834"/>
                    </a:cubicBezTo>
                    <a:cubicBezTo>
                      <a:pt x="3389920" y="2325883"/>
                      <a:pt x="3385873" y="2368546"/>
                      <a:pt x="3381824" y="2411595"/>
                    </a:cubicBezTo>
                    <a:cubicBezTo>
                      <a:pt x="3374742" y="2453876"/>
                      <a:pt x="3367658" y="2495771"/>
                      <a:pt x="3360576" y="2538052"/>
                    </a:cubicBezTo>
                    <a:cubicBezTo>
                      <a:pt x="3349445" y="2574566"/>
                      <a:pt x="3338315" y="2611465"/>
                      <a:pt x="3327184" y="2647980"/>
                    </a:cubicBezTo>
                    <a:cubicBezTo>
                      <a:pt x="3316053" y="2679115"/>
                      <a:pt x="3305260" y="2709864"/>
                      <a:pt x="3294129" y="2740997"/>
                    </a:cubicBezTo>
                    <a:lnTo>
                      <a:pt x="3257702" y="2820945"/>
                    </a:lnTo>
                    <a:lnTo>
                      <a:pt x="3218238" y="2892052"/>
                    </a:lnTo>
                    <a:lnTo>
                      <a:pt x="3178777" y="2947017"/>
                    </a:lnTo>
                    <a:cubicBezTo>
                      <a:pt x="3169669" y="2959700"/>
                      <a:pt x="3160563" y="2972770"/>
                      <a:pt x="3151456" y="2985453"/>
                    </a:cubicBezTo>
                    <a:lnTo>
                      <a:pt x="3130207" y="3007362"/>
                    </a:lnTo>
                    <a:cubicBezTo>
                      <a:pt x="3128182" y="3010053"/>
                      <a:pt x="3126158" y="3013128"/>
                      <a:pt x="3124135" y="3015819"/>
                    </a:cubicBezTo>
                    <a:lnTo>
                      <a:pt x="3009118" y="3131128"/>
                    </a:lnTo>
                    <a:lnTo>
                      <a:pt x="2881961" y="3227218"/>
                    </a:lnTo>
                    <a:lnTo>
                      <a:pt x="2733216" y="3306782"/>
                    </a:lnTo>
                    <a:lnTo>
                      <a:pt x="2584808" y="3367127"/>
                    </a:lnTo>
                    <a:lnTo>
                      <a:pt x="2430328" y="3422092"/>
                    </a:lnTo>
                    <a:lnTo>
                      <a:pt x="2275850" y="3455146"/>
                    </a:lnTo>
                    <a:lnTo>
                      <a:pt x="2127104" y="3485128"/>
                    </a:lnTo>
                    <a:lnTo>
                      <a:pt x="1987804" y="3504345"/>
                    </a:lnTo>
                    <a:lnTo>
                      <a:pt x="1863680" y="3520873"/>
                    </a:lnTo>
                    <a:lnTo>
                      <a:pt x="1757433" y="3526255"/>
                    </a:lnTo>
                    <a:close/>
                    <a:moveTo>
                      <a:pt x="158924" y="3930462"/>
                    </a:moveTo>
                    <a:cubicBezTo>
                      <a:pt x="110443" y="3915731"/>
                      <a:pt x="0" y="3866001"/>
                      <a:pt x="0" y="3786484"/>
                    </a:cubicBezTo>
                    <a:cubicBezTo>
                      <a:pt x="0" y="3760641"/>
                      <a:pt x="7516" y="3736388"/>
                      <a:pt x="22839" y="3716534"/>
                    </a:cubicBezTo>
                    <a:cubicBezTo>
                      <a:pt x="42033" y="3685525"/>
                      <a:pt x="80608" y="3634905"/>
                      <a:pt x="115165" y="3600437"/>
                    </a:cubicBezTo>
                    <a:lnTo>
                      <a:pt x="230182" y="3509727"/>
                    </a:lnTo>
                    <a:lnTo>
                      <a:pt x="363411" y="3435929"/>
                    </a:lnTo>
                    <a:lnTo>
                      <a:pt x="503049" y="3375199"/>
                    </a:lnTo>
                    <a:lnTo>
                      <a:pt x="645387" y="3326000"/>
                    </a:lnTo>
                    <a:lnTo>
                      <a:pt x="787724" y="3290254"/>
                    </a:lnTo>
                    <a:lnTo>
                      <a:pt x="930059" y="3265655"/>
                    </a:lnTo>
                    <a:lnTo>
                      <a:pt x="1069699" y="3246438"/>
                    </a:lnTo>
                    <a:lnTo>
                      <a:pt x="1196856" y="3235290"/>
                    </a:lnTo>
                    <a:lnTo>
                      <a:pt x="1306140" y="3229909"/>
                    </a:lnTo>
                    <a:lnTo>
                      <a:pt x="1322155" y="3229909"/>
                    </a:lnTo>
                    <a:lnTo>
                      <a:pt x="1387858" y="3520878"/>
                    </a:lnTo>
                    <a:lnTo>
                      <a:pt x="1387763" y="3520873"/>
                    </a:lnTo>
                    <a:lnTo>
                      <a:pt x="1196856" y="3526255"/>
                    </a:lnTo>
                    <a:lnTo>
                      <a:pt x="1024165" y="3545473"/>
                    </a:lnTo>
                    <a:lnTo>
                      <a:pt x="869685" y="3570456"/>
                    </a:lnTo>
                    <a:lnTo>
                      <a:pt x="745225" y="3600437"/>
                    </a:lnTo>
                    <a:lnTo>
                      <a:pt x="633244" y="3641565"/>
                    </a:lnTo>
                    <a:lnTo>
                      <a:pt x="539140" y="3680001"/>
                    </a:lnTo>
                    <a:lnTo>
                      <a:pt x="469658" y="3721127"/>
                    </a:lnTo>
                    <a:lnTo>
                      <a:pt x="408946" y="3759564"/>
                    </a:lnTo>
                    <a:lnTo>
                      <a:pt x="357341" y="3801075"/>
                    </a:lnTo>
                    <a:cubicBezTo>
                      <a:pt x="346210" y="3811837"/>
                      <a:pt x="335079" y="3822985"/>
                      <a:pt x="323949" y="3833747"/>
                    </a:cubicBezTo>
                    <a:cubicBezTo>
                      <a:pt x="316865" y="3842972"/>
                      <a:pt x="310119" y="3852197"/>
                      <a:pt x="303037" y="3861422"/>
                    </a:cubicBezTo>
                    <a:cubicBezTo>
                      <a:pt x="298990" y="3866034"/>
                      <a:pt x="294941" y="3870261"/>
                      <a:pt x="290894" y="3874873"/>
                    </a:cubicBezTo>
                    <a:cubicBezTo>
                      <a:pt x="266876" y="3886379"/>
                      <a:pt x="207406" y="3945193"/>
                      <a:pt x="158924" y="3930462"/>
                    </a:cubicBezTo>
                    <a:close/>
                  </a:path>
                </a:pathLst>
              </a:custGeom>
              <a:solidFill>
                <a:srgbClr val="AC596B"/>
              </a:solidFill>
              <a:ln cap="flat" cmpd="sng" w="38100">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45" name="Google Shape;445;p3"/>
              <p:cNvSpPr/>
              <p:nvPr/>
            </p:nvSpPr>
            <p:spPr>
              <a:xfrm rot="-3536356">
                <a:off x="1029053" y="3391349"/>
                <a:ext cx="73094" cy="735402"/>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grpSp>
      </p:grpSp>
      <p:grpSp>
        <p:nvGrpSpPr>
          <p:cNvPr id="446" name="Google Shape;446;p3"/>
          <p:cNvGrpSpPr/>
          <p:nvPr/>
        </p:nvGrpSpPr>
        <p:grpSpPr>
          <a:xfrm>
            <a:off x="8483890" y="1680652"/>
            <a:ext cx="2734773" cy="859789"/>
            <a:chOff x="1418442" y="3789040"/>
            <a:chExt cx="1512168" cy="1067667"/>
          </a:xfrm>
        </p:grpSpPr>
        <p:sp>
          <p:nvSpPr>
            <p:cNvPr id="447" name="Google Shape;447;p3"/>
            <p:cNvSpPr txBox="1"/>
            <p:nvPr/>
          </p:nvSpPr>
          <p:spPr>
            <a:xfrm>
              <a:off x="1418442" y="3789040"/>
              <a:ext cx="1506974" cy="382191"/>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b="1" lang="en-US" sz="1400">
                  <a:solidFill>
                    <a:srgbClr val="8EDADA"/>
                  </a:solidFill>
                  <a:latin typeface="Arial"/>
                  <a:ea typeface="Arial"/>
                  <a:cs typeface="Arial"/>
                  <a:sym typeface="Arial"/>
                </a:rPr>
                <a:t>Presentation</a:t>
              </a:r>
              <a:endParaRPr b="1" sz="1400">
                <a:solidFill>
                  <a:srgbClr val="8EDADA"/>
                </a:solidFill>
                <a:latin typeface="Arial"/>
                <a:ea typeface="Arial"/>
                <a:cs typeface="Arial"/>
                <a:sym typeface="Arial"/>
              </a:endParaRPr>
            </a:p>
          </p:txBody>
        </p:sp>
        <p:sp>
          <p:nvSpPr>
            <p:cNvPr id="448" name="Google Shape;448;p3"/>
            <p:cNvSpPr txBox="1"/>
            <p:nvPr/>
          </p:nvSpPr>
          <p:spPr>
            <a:xfrm>
              <a:off x="1419255" y="4054107"/>
              <a:ext cx="1511355" cy="802600"/>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grpSp>
        <p:nvGrpSpPr>
          <p:cNvPr id="449" name="Google Shape;449;p3"/>
          <p:cNvGrpSpPr/>
          <p:nvPr/>
        </p:nvGrpSpPr>
        <p:grpSpPr>
          <a:xfrm>
            <a:off x="7635315" y="1779980"/>
            <a:ext cx="684000" cy="684000"/>
            <a:chOff x="6078081" y="1847059"/>
            <a:chExt cx="684000" cy="684000"/>
          </a:xfrm>
        </p:grpSpPr>
        <p:sp>
          <p:nvSpPr>
            <p:cNvPr id="450" name="Google Shape;450;p3"/>
            <p:cNvSpPr/>
            <p:nvPr/>
          </p:nvSpPr>
          <p:spPr>
            <a:xfrm>
              <a:off x="6078081" y="1847059"/>
              <a:ext cx="684000" cy="684000"/>
            </a:xfrm>
            <a:prstGeom prst="ellipse">
              <a:avLst/>
            </a:prstGeom>
            <a:solidFill>
              <a:srgbClr val="8EDADA">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51" name="Google Shape;451;p3"/>
            <p:cNvSpPr/>
            <p:nvPr/>
          </p:nvSpPr>
          <p:spPr>
            <a:xfrm>
              <a:off x="6150081" y="1919059"/>
              <a:ext cx="540000" cy="540000"/>
            </a:xfrm>
            <a:prstGeom prst="ellipse">
              <a:avLst/>
            </a:pr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grpSp>
      <p:sp>
        <p:nvSpPr>
          <p:cNvPr id="452" name="Google Shape;452;p3"/>
          <p:cNvSpPr txBox="1"/>
          <p:nvPr/>
        </p:nvSpPr>
        <p:spPr>
          <a:xfrm>
            <a:off x="7729516" y="1896509"/>
            <a:ext cx="495601" cy="45094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00"/>
              <a:buFont typeface="Arial"/>
              <a:buNone/>
            </a:pPr>
            <a:r>
              <a:rPr b="1" lang="en-US" sz="1400">
                <a:solidFill>
                  <a:srgbClr val="FFFFFF"/>
                </a:solidFill>
                <a:latin typeface="Arial"/>
                <a:ea typeface="Arial"/>
                <a:cs typeface="Arial"/>
                <a:sym typeface="Arial"/>
              </a:rPr>
              <a:t>04</a:t>
            </a:r>
            <a:endParaRPr/>
          </a:p>
        </p:txBody>
      </p:sp>
      <p:grpSp>
        <p:nvGrpSpPr>
          <p:cNvPr id="453" name="Google Shape;453;p3"/>
          <p:cNvGrpSpPr/>
          <p:nvPr/>
        </p:nvGrpSpPr>
        <p:grpSpPr>
          <a:xfrm>
            <a:off x="7783401" y="3187406"/>
            <a:ext cx="2752619" cy="890083"/>
            <a:chOff x="1408574" y="3751424"/>
            <a:chExt cx="1522036" cy="1105285"/>
          </a:xfrm>
        </p:grpSpPr>
        <p:sp>
          <p:nvSpPr>
            <p:cNvPr id="454" name="Google Shape;454;p3"/>
            <p:cNvSpPr txBox="1"/>
            <p:nvPr/>
          </p:nvSpPr>
          <p:spPr>
            <a:xfrm>
              <a:off x="1408574" y="3751424"/>
              <a:ext cx="1516843" cy="382191"/>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b="1" lang="en-US" sz="1400">
                  <a:solidFill>
                    <a:srgbClr val="8EDADA"/>
                  </a:solidFill>
                  <a:latin typeface="Arial"/>
                  <a:ea typeface="Arial"/>
                  <a:cs typeface="Arial"/>
                  <a:sym typeface="Arial"/>
                </a:rPr>
                <a:t>Presentation</a:t>
              </a:r>
              <a:endParaRPr b="1" sz="1400">
                <a:solidFill>
                  <a:srgbClr val="8EDADA"/>
                </a:solidFill>
                <a:latin typeface="Arial"/>
                <a:ea typeface="Arial"/>
                <a:cs typeface="Arial"/>
                <a:sym typeface="Arial"/>
              </a:endParaRPr>
            </a:p>
          </p:txBody>
        </p:sp>
        <p:sp>
          <p:nvSpPr>
            <p:cNvPr id="455" name="Google Shape;455;p3"/>
            <p:cNvSpPr txBox="1"/>
            <p:nvPr/>
          </p:nvSpPr>
          <p:spPr>
            <a:xfrm>
              <a:off x="1419255" y="4054109"/>
              <a:ext cx="1511355" cy="802600"/>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grpSp>
        <p:nvGrpSpPr>
          <p:cNvPr id="456" name="Google Shape;456;p3"/>
          <p:cNvGrpSpPr/>
          <p:nvPr/>
        </p:nvGrpSpPr>
        <p:grpSpPr>
          <a:xfrm>
            <a:off x="6947827" y="3317022"/>
            <a:ext cx="684000" cy="684000"/>
            <a:chOff x="6078081" y="1847059"/>
            <a:chExt cx="684000" cy="684000"/>
          </a:xfrm>
        </p:grpSpPr>
        <p:sp>
          <p:nvSpPr>
            <p:cNvPr id="457" name="Google Shape;457;p3"/>
            <p:cNvSpPr/>
            <p:nvPr/>
          </p:nvSpPr>
          <p:spPr>
            <a:xfrm>
              <a:off x="6078081" y="1847059"/>
              <a:ext cx="684000" cy="684000"/>
            </a:xfrm>
            <a:prstGeom prst="ellipse">
              <a:avLst/>
            </a:prstGeom>
            <a:solidFill>
              <a:srgbClr val="8EDADA">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58" name="Google Shape;458;p3"/>
            <p:cNvSpPr/>
            <p:nvPr/>
          </p:nvSpPr>
          <p:spPr>
            <a:xfrm>
              <a:off x="6150081" y="1919059"/>
              <a:ext cx="540000" cy="540000"/>
            </a:xfrm>
            <a:prstGeom prst="ellipse">
              <a:avLst/>
            </a:pr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grpSp>
      <p:sp>
        <p:nvSpPr>
          <p:cNvPr id="459" name="Google Shape;459;p3"/>
          <p:cNvSpPr txBox="1"/>
          <p:nvPr/>
        </p:nvSpPr>
        <p:spPr>
          <a:xfrm>
            <a:off x="7042028" y="3433551"/>
            <a:ext cx="495601" cy="45094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00"/>
              <a:buFont typeface="Arial"/>
              <a:buNone/>
            </a:pPr>
            <a:r>
              <a:rPr b="1" lang="en-US" sz="1400">
                <a:solidFill>
                  <a:srgbClr val="FFFFFF"/>
                </a:solidFill>
                <a:latin typeface="Arial"/>
                <a:ea typeface="Arial"/>
                <a:cs typeface="Arial"/>
                <a:sym typeface="Arial"/>
              </a:rPr>
              <a:t>05</a:t>
            </a:r>
            <a:endParaRPr/>
          </a:p>
        </p:txBody>
      </p:sp>
      <p:grpSp>
        <p:nvGrpSpPr>
          <p:cNvPr id="460" name="Google Shape;460;p3"/>
          <p:cNvGrpSpPr/>
          <p:nvPr/>
        </p:nvGrpSpPr>
        <p:grpSpPr>
          <a:xfrm>
            <a:off x="7065175" y="4754736"/>
            <a:ext cx="2734773" cy="859789"/>
            <a:chOff x="1418442" y="3789040"/>
            <a:chExt cx="1512168" cy="1067667"/>
          </a:xfrm>
        </p:grpSpPr>
        <p:sp>
          <p:nvSpPr>
            <p:cNvPr id="461" name="Google Shape;461;p3"/>
            <p:cNvSpPr txBox="1"/>
            <p:nvPr/>
          </p:nvSpPr>
          <p:spPr>
            <a:xfrm>
              <a:off x="1418442" y="3789040"/>
              <a:ext cx="1506974" cy="382191"/>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b="1" lang="en-US" sz="1400">
                  <a:solidFill>
                    <a:srgbClr val="8EDADA"/>
                  </a:solidFill>
                  <a:latin typeface="Arial"/>
                  <a:ea typeface="Arial"/>
                  <a:cs typeface="Arial"/>
                  <a:sym typeface="Arial"/>
                </a:rPr>
                <a:t>Presentation</a:t>
              </a:r>
              <a:endParaRPr b="1" sz="1400">
                <a:solidFill>
                  <a:srgbClr val="8EDADA"/>
                </a:solidFill>
                <a:latin typeface="Arial"/>
                <a:ea typeface="Arial"/>
                <a:cs typeface="Arial"/>
                <a:sym typeface="Arial"/>
              </a:endParaRPr>
            </a:p>
          </p:txBody>
        </p:sp>
        <p:sp>
          <p:nvSpPr>
            <p:cNvPr id="462" name="Google Shape;462;p3"/>
            <p:cNvSpPr txBox="1"/>
            <p:nvPr/>
          </p:nvSpPr>
          <p:spPr>
            <a:xfrm>
              <a:off x="1419255" y="4054107"/>
              <a:ext cx="1511355" cy="802600"/>
            </a:xfrm>
            <a:prstGeom prst="rect">
              <a:avLst/>
            </a:prstGeom>
            <a:noFill/>
            <a:ln>
              <a:noFill/>
            </a:ln>
          </p:spPr>
          <p:txBody>
            <a:bodyPr anchorCtr="0" anchor="t" bIns="45700" lIns="0" spcFirstLastPara="1" rIns="0" wrap="square" tIns="45700">
              <a:spAutoFit/>
            </a:bodyPr>
            <a:lstStyle/>
            <a:p>
              <a:pPr indent="0" lvl="0" marL="0" marR="0" rtl="0" algn="l">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a:t>
              </a:r>
              <a:endParaRPr sz="1200">
                <a:solidFill>
                  <a:srgbClr val="3F3F3F"/>
                </a:solidFill>
                <a:latin typeface="Arial"/>
                <a:ea typeface="Arial"/>
                <a:cs typeface="Arial"/>
                <a:sym typeface="Arial"/>
              </a:endParaRPr>
            </a:p>
          </p:txBody>
        </p:sp>
      </p:grpSp>
      <p:grpSp>
        <p:nvGrpSpPr>
          <p:cNvPr id="463" name="Google Shape;463;p3"/>
          <p:cNvGrpSpPr/>
          <p:nvPr/>
        </p:nvGrpSpPr>
        <p:grpSpPr>
          <a:xfrm>
            <a:off x="6216600" y="4854063"/>
            <a:ext cx="684000" cy="684000"/>
            <a:chOff x="6078081" y="1847059"/>
            <a:chExt cx="684000" cy="684000"/>
          </a:xfrm>
        </p:grpSpPr>
        <p:sp>
          <p:nvSpPr>
            <p:cNvPr id="464" name="Google Shape;464;p3"/>
            <p:cNvSpPr/>
            <p:nvPr/>
          </p:nvSpPr>
          <p:spPr>
            <a:xfrm>
              <a:off x="6078081" y="1847059"/>
              <a:ext cx="684000" cy="684000"/>
            </a:xfrm>
            <a:prstGeom prst="ellipse">
              <a:avLst/>
            </a:prstGeom>
            <a:solidFill>
              <a:srgbClr val="8EDADA">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65" name="Google Shape;465;p3"/>
            <p:cNvSpPr/>
            <p:nvPr/>
          </p:nvSpPr>
          <p:spPr>
            <a:xfrm>
              <a:off x="6150081" y="1919059"/>
              <a:ext cx="540000" cy="540000"/>
            </a:xfrm>
            <a:prstGeom prst="ellipse">
              <a:avLst/>
            </a:pr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grpSp>
      <p:sp>
        <p:nvSpPr>
          <p:cNvPr id="466" name="Google Shape;466;p3"/>
          <p:cNvSpPr txBox="1"/>
          <p:nvPr/>
        </p:nvSpPr>
        <p:spPr>
          <a:xfrm>
            <a:off x="6310801" y="4970592"/>
            <a:ext cx="495601" cy="45094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FFFFFF"/>
              </a:buClr>
              <a:buSzPts val="1400"/>
              <a:buFont typeface="Arial"/>
              <a:buNone/>
            </a:pPr>
            <a:r>
              <a:rPr b="1" lang="en-US" sz="1400">
                <a:solidFill>
                  <a:srgbClr val="FFFFFF"/>
                </a:solidFill>
                <a:latin typeface="Arial"/>
                <a:ea typeface="Arial"/>
                <a:cs typeface="Arial"/>
                <a:sym typeface="Arial"/>
              </a:rPr>
              <a:t>06</a:t>
            </a:r>
            <a:endParaRPr/>
          </a:p>
        </p:txBody>
      </p:sp>
      <p:grpSp>
        <p:nvGrpSpPr>
          <p:cNvPr id="467" name="Google Shape;467;p3"/>
          <p:cNvGrpSpPr/>
          <p:nvPr/>
        </p:nvGrpSpPr>
        <p:grpSpPr>
          <a:xfrm>
            <a:off x="2639117" y="1680652"/>
            <a:ext cx="2703948" cy="859789"/>
            <a:chOff x="1586278" y="1610533"/>
            <a:chExt cx="1992330" cy="859789"/>
          </a:xfrm>
        </p:grpSpPr>
        <p:sp>
          <p:nvSpPr>
            <p:cNvPr id="468" name="Google Shape;468;p3"/>
            <p:cNvSpPr txBox="1"/>
            <p:nvPr/>
          </p:nvSpPr>
          <p:spPr>
            <a:xfrm>
              <a:off x="1586278" y="1610533"/>
              <a:ext cx="1985487"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US" sz="1400">
                  <a:solidFill>
                    <a:srgbClr val="60BED4"/>
                  </a:solidFill>
                  <a:latin typeface="Arial"/>
                  <a:ea typeface="Arial"/>
                  <a:cs typeface="Arial"/>
                  <a:sym typeface="Arial"/>
                </a:rPr>
                <a:t>Presentation</a:t>
              </a:r>
              <a:endParaRPr b="1" sz="1400">
                <a:solidFill>
                  <a:srgbClr val="60BED4"/>
                </a:solidFill>
                <a:latin typeface="Arial"/>
                <a:ea typeface="Arial"/>
                <a:cs typeface="Arial"/>
                <a:sym typeface="Arial"/>
              </a:endParaRPr>
            </a:p>
          </p:txBody>
        </p:sp>
        <p:sp>
          <p:nvSpPr>
            <p:cNvPr id="469" name="Google Shape;469;p3"/>
            <p:cNvSpPr txBox="1"/>
            <p:nvPr/>
          </p:nvSpPr>
          <p:spPr>
            <a:xfrm>
              <a:off x="1587349" y="1823991"/>
              <a:ext cx="1991259" cy="646331"/>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sz="1200">
                <a:solidFill>
                  <a:srgbClr val="3F3F3F"/>
                </a:solidFill>
                <a:latin typeface="Arial"/>
                <a:ea typeface="Arial"/>
                <a:cs typeface="Arial"/>
                <a:sym typeface="Arial"/>
              </a:endParaRPr>
            </a:p>
          </p:txBody>
        </p:sp>
      </p:grpSp>
      <p:grpSp>
        <p:nvGrpSpPr>
          <p:cNvPr id="470" name="Google Shape;470;p3"/>
          <p:cNvGrpSpPr/>
          <p:nvPr/>
        </p:nvGrpSpPr>
        <p:grpSpPr>
          <a:xfrm>
            <a:off x="5519044" y="1779978"/>
            <a:ext cx="684000" cy="684000"/>
            <a:chOff x="3754587" y="1709861"/>
            <a:chExt cx="684000" cy="684000"/>
          </a:xfrm>
        </p:grpSpPr>
        <p:sp>
          <p:nvSpPr>
            <p:cNvPr id="471" name="Google Shape;471;p3"/>
            <p:cNvSpPr/>
            <p:nvPr/>
          </p:nvSpPr>
          <p:spPr>
            <a:xfrm>
              <a:off x="3754587" y="1709861"/>
              <a:ext cx="684000" cy="684000"/>
            </a:xfrm>
            <a:prstGeom prst="ellipse">
              <a:avLst/>
            </a:prstGeom>
            <a:solidFill>
              <a:srgbClr val="60BE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72" name="Google Shape;472;p3"/>
            <p:cNvSpPr/>
            <p:nvPr/>
          </p:nvSpPr>
          <p:spPr>
            <a:xfrm>
              <a:off x="3826587" y="1781861"/>
              <a:ext cx="540000" cy="540000"/>
            </a:xfrm>
            <a:prstGeom prst="ellipse">
              <a:avLst/>
            </a:pr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73" name="Google Shape;473;p3"/>
            <p:cNvSpPr txBox="1"/>
            <p:nvPr/>
          </p:nvSpPr>
          <p:spPr>
            <a:xfrm>
              <a:off x="3840276" y="1826389"/>
              <a:ext cx="495601" cy="45094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Arial"/>
                <a:buNone/>
              </a:pPr>
              <a:r>
                <a:rPr b="1" i="0" lang="en-US" sz="1400" u="none" cap="none" strike="noStrike">
                  <a:solidFill>
                    <a:srgbClr val="FFFFFF"/>
                  </a:solidFill>
                  <a:latin typeface="Arial"/>
                  <a:ea typeface="Arial"/>
                  <a:cs typeface="Arial"/>
                  <a:sym typeface="Arial"/>
                </a:rPr>
                <a:t>01</a:t>
              </a:r>
              <a:endParaRPr/>
            </a:p>
          </p:txBody>
        </p:sp>
      </p:grpSp>
      <p:grpSp>
        <p:nvGrpSpPr>
          <p:cNvPr id="474" name="Google Shape;474;p3"/>
          <p:cNvGrpSpPr/>
          <p:nvPr/>
        </p:nvGrpSpPr>
        <p:grpSpPr>
          <a:xfrm>
            <a:off x="1703013" y="3217694"/>
            <a:ext cx="2703948" cy="859789"/>
            <a:chOff x="1586278" y="1610533"/>
            <a:chExt cx="1992330" cy="859789"/>
          </a:xfrm>
        </p:grpSpPr>
        <p:sp>
          <p:nvSpPr>
            <p:cNvPr id="475" name="Google Shape;475;p3"/>
            <p:cNvSpPr txBox="1"/>
            <p:nvPr/>
          </p:nvSpPr>
          <p:spPr>
            <a:xfrm>
              <a:off x="1586278" y="1610533"/>
              <a:ext cx="1985487"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US" sz="1400">
                  <a:solidFill>
                    <a:srgbClr val="60BED4"/>
                  </a:solidFill>
                  <a:latin typeface="Arial"/>
                  <a:ea typeface="Arial"/>
                  <a:cs typeface="Arial"/>
                  <a:sym typeface="Arial"/>
                </a:rPr>
                <a:t>Presentation</a:t>
              </a:r>
              <a:endParaRPr b="1" sz="1400">
                <a:solidFill>
                  <a:srgbClr val="60BED4"/>
                </a:solidFill>
                <a:latin typeface="Arial"/>
                <a:ea typeface="Arial"/>
                <a:cs typeface="Arial"/>
                <a:sym typeface="Arial"/>
              </a:endParaRPr>
            </a:p>
          </p:txBody>
        </p:sp>
        <p:sp>
          <p:nvSpPr>
            <p:cNvPr id="476" name="Google Shape;476;p3"/>
            <p:cNvSpPr txBox="1"/>
            <p:nvPr/>
          </p:nvSpPr>
          <p:spPr>
            <a:xfrm>
              <a:off x="1587349" y="1823991"/>
              <a:ext cx="1991259" cy="646331"/>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sz="1200">
                <a:solidFill>
                  <a:srgbClr val="3F3F3F"/>
                </a:solidFill>
                <a:latin typeface="Arial"/>
                <a:ea typeface="Arial"/>
                <a:cs typeface="Arial"/>
                <a:sym typeface="Arial"/>
              </a:endParaRPr>
            </a:p>
          </p:txBody>
        </p:sp>
      </p:grpSp>
      <p:grpSp>
        <p:nvGrpSpPr>
          <p:cNvPr id="477" name="Google Shape;477;p3"/>
          <p:cNvGrpSpPr/>
          <p:nvPr/>
        </p:nvGrpSpPr>
        <p:grpSpPr>
          <a:xfrm>
            <a:off x="4582940" y="3317020"/>
            <a:ext cx="684000" cy="684000"/>
            <a:chOff x="3754587" y="1709861"/>
            <a:chExt cx="684000" cy="684000"/>
          </a:xfrm>
        </p:grpSpPr>
        <p:sp>
          <p:nvSpPr>
            <p:cNvPr id="478" name="Google Shape;478;p3"/>
            <p:cNvSpPr/>
            <p:nvPr/>
          </p:nvSpPr>
          <p:spPr>
            <a:xfrm>
              <a:off x="3754587" y="1709861"/>
              <a:ext cx="684000" cy="684000"/>
            </a:xfrm>
            <a:prstGeom prst="ellipse">
              <a:avLst/>
            </a:prstGeom>
            <a:solidFill>
              <a:srgbClr val="60BE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79" name="Google Shape;479;p3"/>
            <p:cNvSpPr/>
            <p:nvPr/>
          </p:nvSpPr>
          <p:spPr>
            <a:xfrm>
              <a:off x="3826587" y="1781861"/>
              <a:ext cx="540000" cy="540000"/>
            </a:xfrm>
            <a:prstGeom prst="ellipse">
              <a:avLst/>
            </a:pr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80" name="Google Shape;480;p3"/>
            <p:cNvSpPr txBox="1"/>
            <p:nvPr/>
          </p:nvSpPr>
          <p:spPr>
            <a:xfrm>
              <a:off x="3840276" y="1826389"/>
              <a:ext cx="495601" cy="45094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Arial"/>
                <a:buNone/>
              </a:pPr>
              <a:r>
                <a:rPr b="1" i="0" lang="en-US" sz="1400" u="none" cap="none" strike="noStrike">
                  <a:solidFill>
                    <a:srgbClr val="FFFFFF"/>
                  </a:solidFill>
                  <a:latin typeface="Arial"/>
                  <a:ea typeface="Arial"/>
                  <a:cs typeface="Arial"/>
                  <a:sym typeface="Arial"/>
                </a:rPr>
                <a:t>02</a:t>
              </a:r>
              <a:endParaRPr/>
            </a:p>
          </p:txBody>
        </p:sp>
      </p:grpSp>
      <p:grpSp>
        <p:nvGrpSpPr>
          <p:cNvPr id="481" name="Google Shape;481;p3"/>
          <p:cNvGrpSpPr/>
          <p:nvPr/>
        </p:nvGrpSpPr>
        <p:grpSpPr>
          <a:xfrm>
            <a:off x="910925" y="4754737"/>
            <a:ext cx="2703948" cy="859789"/>
            <a:chOff x="1586278" y="1610533"/>
            <a:chExt cx="1992330" cy="859789"/>
          </a:xfrm>
        </p:grpSpPr>
        <p:sp>
          <p:nvSpPr>
            <p:cNvPr id="482" name="Google Shape;482;p3"/>
            <p:cNvSpPr txBox="1"/>
            <p:nvPr/>
          </p:nvSpPr>
          <p:spPr>
            <a:xfrm>
              <a:off x="1586278" y="1610533"/>
              <a:ext cx="1985487" cy="307777"/>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b="1" lang="en-US" sz="1400">
                  <a:solidFill>
                    <a:srgbClr val="60BED4"/>
                  </a:solidFill>
                  <a:latin typeface="Arial"/>
                  <a:ea typeface="Arial"/>
                  <a:cs typeface="Arial"/>
                  <a:sym typeface="Arial"/>
                </a:rPr>
                <a:t>Presentation</a:t>
              </a:r>
              <a:endParaRPr b="1" sz="1400">
                <a:solidFill>
                  <a:srgbClr val="60BED4"/>
                </a:solidFill>
                <a:latin typeface="Arial"/>
                <a:ea typeface="Arial"/>
                <a:cs typeface="Arial"/>
                <a:sym typeface="Arial"/>
              </a:endParaRPr>
            </a:p>
          </p:txBody>
        </p:sp>
        <p:sp>
          <p:nvSpPr>
            <p:cNvPr id="483" name="Google Shape;483;p3"/>
            <p:cNvSpPr txBox="1"/>
            <p:nvPr/>
          </p:nvSpPr>
          <p:spPr>
            <a:xfrm>
              <a:off x="1587349" y="1823991"/>
              <a:ext cx="1991259" cy="646331"/>
            </a:xfrm>
            <a:prstGeom prst="rect">
              <a:avLst/>
            </a:prstGeom>
            <a:noFill/>
            <a:ln>
              <a:noFill/>
            </a:ln>
          </p:spPr>
          <p:txBody>
            <a:bodyPr anchorCtr="0" anchor="t" bIns="45700" lIns="0" spcFirstLastPara="1" rIns="0"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a:t>
              </a:r>
              <a:endParaRPr sz="1200">
                <a:solidFill>
                  <a:srgbClr val="3F3F3F"/>
                </a:solidFill>
                <a:latin typeface="Arial"/>
                <a:ea typeface="Arial"/>
                <a:cs typeface="Arial"/>
                <a:sym typeface="Arial"/>
              </a:endParaRPr>
            </a:p>
          </p:txBody>
        </p:sp>
      </p:grpSp>
      <p:grpSp>
        <p:nvGrpSpPr>
          <p:cNvPr id="484" name="Google Shape;484;p3"/>
          <p:cNvGrpSpPr/>
          <p:nvPr/>
        </p:nvGrpSpPr>
        <p:grpSpPr>
          <a:xfrm>
            <a:off x="3790852" y="4854063"/>
            <a:ext cx="684000" cy="684000"/>
            <a:chOff x="3754587" y="1709861"/>
            <a:chExt cx="684000" cy="684000"/>
          </a:xfrm>
        </p:grpSpPr>
        <p:sp>
          <p:nvSpPr>
            <p:cNvPr id="485" name="Google Shape;485;p3"/>
            <p:cNvSpPr/>
            <p:nvPr/>
          </p:nvSpPr>
          <p:spPr>
            <a:xfrm>
              <a:off x="3754587" y="1709861"/>
              <a:ext cx="684000" cy="684000"/>
            </a:xfrm>
            <a:prstGeom prst="ellipse">
              <a:avLst/>
            </a:prstGeom>
            <a:solidFill>
              <a:srgbClr val="60BE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86" name="Google Shape;486;p3"/>
            <p:cNvSpPr/>
            <p:nvPr/>
          </p:nvSpPr>
          <p:spPr>
            <a:xfrm>
              <a:off x="3826587" y="1781861"/>
              <a:ext cx="540000" cy="540000"/>
            </a:xfrm>
            <a:prstGeom prst="ellipse">
              <a:avLst/>
            </a:prstGeom>
            <a:solidFill>
              <a:srgbClr val="60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487" name="Google Shape;487;p3"/>
            <p:cNvSpPr txBox="1"/>
            <p:nvPr/>
          </p:nvSpPr>
          <p:spPr>
            <a:xfrm>
              <a:off x="3840276" y="1826389"/>
              <a:ext cx="495601" cy="45094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Arial"/>
                <a:buNone/>
              </a:pPr>
              <a:r>
                <a:rPr b="1" i="0" lang="en-US" sz="1400" u="none" cap="none" strike="noStrike">
                  <a:solidFill>
                    <a:srgbClr val="FFFFFF"/>
                  </a:solidFill>
                  <a:latin typeface="Arial"/>
                  <a:ea typeface="Arial"/>
                  <a:cs typeface="Arial"/>
                  <a:sym typeface="Arial"/>
                </a:rPr>
                <a:t>03</a:t>
              </a:r>
              <a:endParaRPr/>
            </a:p>
          </p:txBody>
        </p:sp>
      </p:grpSp>
      <p:sp>
        <p:nvSpPr>
          <p:cNvPr id="488" name="Google Shape;488;p3"/>
          <p:cNvSpPr/>
          <p:nvPr/>
        </p:nvSpPr>
        <p:spPr>
          <a:xfrm>
            <a:off x="-5080" y="6644151"/>
            <a:ext cx="12192000" cy="99960"/>
          </a:xfrm>
          <a:prstGeom prst="rect">
            <a:avLst/>
          </a:prstGeom>
          <a:solidFill>
            <a:srgbClr val="C0000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489" name="Google Shape;489;p3"/>
          <p:cNvGrpSpPr/>
          <p:nvPr/>
        </p:nvGrpSpPr>
        <p:grpSpPr>
          <a:xfrm>
            <a:off x="-34183" y="6042058"/>
            <a:ext cx="12241213" cy="839372"/>
            <a:chOff x="10800" y="6069066"/>
            <a:chExt cx="10677150" cy="788934"/>
          </a:xfrm>
        </p:grpSpPr>
        <p:pic>
          <p:nvPicPr>
            <p:cNvPr id="490" name="Google Shape;490;p3"/>
            <p:cNvPicPr preferRelativeResize="0"/>
            <p:nvPr/>
          </p:nvPicPr>
          <p:blipFill rotWithShape="1">
            <a:blip r:embed="rId3">
              <a:alphaModFix/>
            </a:blip>
            <a:srcRect b="0" l="0" r="0" t="0"/>
            <a:stretch/>
          </p:blipFill>
          <p:spPr>
            <a:xfrm>
              <a:off x="10800" y="6070500"/>
              <a:ext cx="3566250" cy="787500"/>
            </a:xfrm>
            <a:prstGeom prst="rect">
              <a:avLst/>
            </a:prstGeom>
            <a:noFill/>
            <a:ln>
              <a:noFill/>
            </a:ln>
          </p:spPr>
        </p:pic>
        <p:pic>
          <p:nvPicPr>
            <p:cNvPr id="491" name="Google Shape;491;p3"/>
            <p:cNvPicPr preferRelativeResize="0"/>
            <p:nvPr/>
          </p:nvPicPr>
          <p:blipFill rotWithShape="1">
            <a:blip r:embed="rId3">
              <a:alphaModFix/>
            </a:blip>
            <a:srcRect b="0" l="0" r="0" t="0"/>
            <a:stretch/>
          </p:blipFill>
          <p:spPr>
            <a:xfrm>
              <a:off x="3566250" y="6070500"/>
              <a:ext cx="3566250" cy="787500"/>
            </a:xfrm>
            <a:prstGeom prst="rect">
              <a:avLst/>
            </a:prstGeom>
            <a:noFill/>
            <a:ln>
              <a:noFill/>
            </a:ln>
          </p:spPr>
        </p:pic>
        <p:pic>
          <p:nvPicPr>
            <p:cNvPr id="492" name="Google Shape;492;p3"/>
            <p:cNvPicPr preferRelativeResize="0"/>
            <p:nvPr/>
          </p:nvPicPr>
          <p:blipFill rotWithShape="1">
            <a:blip r:embed="rId3">
              <a:alphaModFix/>
            </a:blip>
            <a:srcRect b="0" l="0" r="0" t="0"/>
            <a:stretch/>
          </p:blipFill>
          <p:spPr>
            <a:xfrm>
              <a:off x="7121700" y="6069066"/>
              <a:ext cx="3566250" cy="787500"/>
            </a:xfrm>
            <a:prstGeom prst="rect">
              <a:avLst/>
            </a:prstGeom>
            <a:noFill/>
            <a:ln>
              <a:noFill/>
            </a:ln>
          </p:spPr>
        </p:pic>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4" name="Shape 1304"/>
        <p:cNvGrpSpPr/>
        <p:nvPr/>
      </p:nvGrpSpPr>
      <p:grpSpPr>
        <a:xfrm>
          <a:off x="0" y="0"/>
          <a:ext cx="0" cy="0"/>
          <a:chOff x="0" y="0"/>
          <a:chExt cx="0" cy="0"/>
        </a:xfrm>
      </p:grpSpPr>
      <p:sp>
        <p:nvSpPr>
          <p:cNvPr id="1305" name="Google Shape;1305;p30"/>
          <p:cNvSpPr txBox="1"/>
          <p:nvPr/>
        </p:nvSpPr>
        <p:spPr>
          <a:xfrm>
            <a:off x="239349" y="1716165"/>
            <a:ext cx="4755744" cy="995209"/>
          </a:xfrm>
          <a:prstGeom prst="rect">
            <a:avLst/>
          </a:prstGeom>
          <a:noFill/>
          <a:ln>
            <a:noFill/>
          </a:ln>
        </p:spPr>
        <p:txBody>
          <a:bodyPr anchorCtr="0" anchor="ctr" bIns="45700" lIns="91425" spcFirstLastPara="1" rIns="91425" wrap="square" tIns="45700">
            <a:spAutoFit/>
          </a:bodyPr>
          <a:lstStyle/>
          <a:p>
            <a:pPr indent="0" lvl="0" marL="0" marR="0" rtl="0" algn="just">
              <a:spcBef>
                <a:spcPts val="0"/>
              </a:spcBef>
              <a:spcAft>
                <a:spcPts val="0"/>
              </a:spcAft>
              <a:buNone/>
            </a:pPr>
            <a:r>
              <a:rPr b="1" lang="en-US" sz="5867">
                <a:solidFill>
                  <a:srgbClr val="AC596B"/>
                </a:solidFill>
                <a:latin typeface="Calibri"/>
                <a:ea typeface="Calibri"/>
                <a:cs typeface="Calibri"/>
                <a:sym typeface="Calibri"/>
              </a:rPr>
              <a:t>AWESOME</a:t>
            </a:r>
            <a:endParaRPr/>
          </a:p>
        </p:txBody>
      </p:sp>
      <p:sp>
        <p:nvSpPr>
          <p:cNvPr id="1306" name="Google Shape;1306;p30"/>
          <p:cNvSpPr txBox="1"/>
          <p:nvPr/>
        </p:nvSpPr>
        <p:spPr>
          <a:xfrm>
            <a:off x="239349" y="2579047"/>
            <a:ext cx="4755744" cy="748988"/>
          </a:xfrm>
          <a:prstGeom prst="rect">
            <a:avLst/>
          </a:prstGeom>
          <a:noFill/>
          <a:ln>
            <a:noFill/>
          </a:ln>
        </p:spPr>
        <p:txBody>
          <a:bodyPr anchorCtr="0" anchor="ctr" bIns="45700" lIns="91425" spcFirstLastPara="1" rIns="91425" wrap="square" tIns="45700">
            <a:spAutoFit/>
          </a:bodyPr>
          <a:lstStyle/>
          <a:p>
            <a:pPr indent="0" lvl="0" marL="0" marR="0" rtl="0" algn="just">
              <a:spcBef>
                <a:spcPts val="0"/>
              </a:spcBef>
              <a:spcAft>
                <a:spcPts val="0"/>
              </a:spcAft>
              <a:buNone/>
            </a:pPr>
            <a:r>
              <a:rPr b="1" lang="en-US" sz="4267">
                <a:solidFill>
                  <a:srgbClr val="AC596B"/>
                </a:solidFill>
                <a:latin typeface="Calibri"/>
                <a:ea typeface="Calibri"/>
                <a:cs typeface="Calibri"/>
                <a:sym typeface="Calibri"/>
              </a:rPr>
              <a:t>PRESENTATION</a:t>
            </a:r>
            <a:endParaRPr b="1" sz="4267">
              <a:solidFill>
                <a:srgbClr val="AC596B"/>
              </a:solidFill>
              <a:latin typeface="Calibri"/>
              <a:ea typeface="Calibri"/>
              <a:cs typeface="Calibri"/>
              <a:sym typeface="Calibri"/>
            </a:endParaRPr>
          </a:p>
        </p:txBody>
      </p:sp>
      <p:sp>
        <p:nvSpPr>
          <p:cNvPr id="1307" name="Google Shape;1307;p30"/>
          <p:cNvSpPr txBox="1"/>
          <p:nvPr/>
        </p:nvSpPr>
        <p:spPr>
          <a:xfrm>
            <a:off x="239349" y="3350461"/>
            <a:ext cx="5472608"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8DA9DB"/>
                </a:solidFill>
                <a:latin typeface="Calibri"/>
                <a:ea typeface="Calibri"/>
                <a:cs typeface="Calibri"/>
                <a:sym typeface="Calibri"/>
              </a:rPr>
              <a:t>Get a modern PowerPoint  Presentation that is beautifully designed.  Easy to change colors, photos and Text. You can simply impress your audience and add a unique zing and appeal to your Presentations. Easy to change colors, photos and Text. Get a modern PowerPoint  Presentation that is beautifully designed.  </a:t>
            </a:r>
            <a:endParaRPr/>
          </a:p>
          <a:p>
            <a:pPr indent="0" lvl="0" marL="0" marR="0" rtl="0" algn="l">
              <a:spcBef>
                <a:spcPts val="0"/>
              </a:spcBef>
              <a:spcAft>
                <a:spcPts val="0"/>
              </a:spcAft>
              <a:buNone/>
            </a:pPr>
            <a:r>
              <a:t/>
            </a:r>
            <a:endParaRPr sz="1600">
              <a:solidFill>
                <a:srgbClr val="8DA9DB"/>
              </a:solidFill>
              <a:latin typeface="Calibri"/>
              <a:ea typeface="Calibri"/>
              <a:cs typeface="Calibri"/>
              <a:sym typeface="Calibri"/>
            </a:endParaRPr>
          </a:p>
        </p:txBody>
      </p:sp>
      <p:sp>
        <p:nvSpPr>
          <p:cNvPr id="1308" name="Google Shape;1308;p30"/>
          <p:cNvSpPr txBox="1"/>
          <p:nvPr>
            <p:ph idx="1" type="body"/>
          </p:nvPr>
        </p:nvSpPr>
        <p:spPr>
          <a:xfrm>
            <a:off x="0" y="356659"/>
            <a:ext cx="12192000" cy="76808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800"/>
              <a:buNone/>
            </a:pPr>
            <a:r>
              <a:rPr b="1" lang="en-US">
                <a:latin typeface="Arial Black"/>
                <a:ea typeface="Arial Black"/>
                <a:cs typeface="Arial Black"/>
                <a:sym typeface="Arial Black"/>
              </a:rPr>
              <a:t>Free Template</a:t>
            </a:r>
            <a:endParaRPr/>
          </a:p>
        </p:txBody>
      </p:sp>
      <p:sp>
        <p:nvSpPr>
          <p:cNvPr id="1309" name="Google Shape;1309;p30"/>
          <p:cNvSpPr txBox="1"/>
          <p:nvPr/>
        </p:nvSpPr>
        <p:spPr>
          <a:xfrm>
            <a:off x="239349" y="4952446"/>
            <a:ext cx="5472608"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8DA9DB"/>
                </a:solidFill>
                <a:latin typeface="Calibri"/>
                <a:ea typeface="Calibri"/>
                <a:cs typeface="Calibri"/>
                <a:sym typeface="Calibri"/>
              </a:rPr>
              <a:t>Get a modern PowerPoint  Presentation that is beautifully designed.  Easy to change colors, photos and Text. You can simply impress your audience and add a unique zing and appeal to your Presentations. Easy to change colors, photos and Text. Get a modern PowerPoint  Presentation that is beautifully designed.  </a:t>
            </a:r>
            <a:endParaRPr/>
          </a:p>
          <a:p>
            <a:pPr indent="0" lvl="0" marL="0" marR="0" rtl="0" algn="l">
              <a:spcBef>
                <a:spcPts val="0"/>
              </a:spcBef>
              <a:spcAft>
                <a:spcPts val="0"/>
              </a:spcAft>
              <a:buNone/>
            </a:pPr>
            <a:r>
              <a:t/>
            </a:r>
            <a:endParaRPr sz="1600">
              <a:solidFill>
                <a:srgbClr val="8DA9DB"/>
              </a:solidFill>
              <a:latin typeface="Calibri"/>
              <a:ea typeface="Calibri"/>
              <a:cs typeface="Calibri"/>
              <a:sym typeface="Calibri"/>
            </a:endParaRPr>
          </a:p>
        </p:txBody>
      </p:sp>
      <p:pic>
        <p:nvPicPr>
          <p:cNvPr id="1310" name="Google Shape;1310;p30"/>
          <p:cNvPicPr preferRelativeResize="0"/>
          <p:nvPr/>
        </p:nvPicPr>
        <p:blipFill rotWithShape="1">
          <a:blip r:embed="rId3">
            <a:alphaModFix/>
          </a:blip>
          <a:srcRect b="0" l="0" r="0" t="0"/>
          <a:stretch/>
        </p:blipFill>
        <p:spPr>
          <a:xfrm>
            <a:off x="6996441" y="2579047"/>
            <a:ext cx="3597985" cy="359798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4" name="Shape 1314"/>
        <p:cNvGrpSpPr/>
        <p:nvPr/>
      </p:nvGrpSpPr>
      <p:grpSpPr>
        <a:xfrm>
          <a:off x="0" y="0"/>
          <a:ext cx="0" cy="0"/>
          <a:chOff x="0" y="0"/>
          <a:chExt cx="0" cy="0"/>
        </a:xfrm>
      </p:grpSpPr>
      <p:sp>
        <p:nvSpPr>
          <p:cNvPr id="1315" name="Google Shape;1315;p31"/>
          <p:cNvSpPr txBox="1"/>
          <p:nvPr>
            <p:ph idx="2" type="body"/>
          </p:nvPr>
        </p:nvSpPr>
        <p:spPr>
          <a:xfrm>
            <a:off x="0" y="932723"/>
            <a:ext cx="12192000" cy="38404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1800"/>
              <a:buNone/>
            </a:pPr>
            <a:r>
              <a:rPr lang="en-US"/>
              <a:t>Insert the title of your subtitle Here</a:t>
            </a:r>
            <a:endParaRPr/>
          </a:p>
        </p:txBody>
      </p:sp>
      <p:sp>
        <p:nvSpPr>
          <p:cNvPr id="1316" name="Google Shape;1316;p31"/>
          <p:cNvSpPr/>
          <p:nvPr/>
        </p:nvSpPr>
        <p:spPr>
          <a:xfrm>
            <a:off x="3873577" y="1892829"/>
            <a:ext cx="4416491" cy="4416491"/>
          </a:xfrm>
          <a:prstGeom prst="donut">
            <a:avLst>
              <a:gd fmla="val 2412"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317" name="Google Shape;1317;p31"/>
          <p:cNvSpPr/>
          <p:nvPr/>
        </p:nvSpPr>
        <p:spPr>
          <a:xfrm>
            <a:off x="6912091" y="1928711"/>
            <a:ext cx="1056117" cy="1056117"/>
          </a:xfrm>
          <a:prstGeom prst="ellipse">
            <a:avLst/>
          </a:prstGeom>
          <a:solidFill>
            <a:schemeClr val="lt1"/>
          </a:solidFill>
          <a:ln cap="flat" cmpd="sng" w="50800">
            <a:solidFill>
              <a:srgbClr val="ED83C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318" name="Google Shape;1318;p31"/>
          <p:cNvSpPr/>
          <p:nvPr/>
        </p:nvSpPr>
        <p:spPr>
          <a:xfrm>
            <a:off x="7608416" y="3571736"/>
            <a:ext cx="1056117" cy="1056117"/>
          </a:xfrm>
          <a:prstGeom prst="ellipse">
            <a:avLst/>
          </a:prstGeom>
          <a:solidFill>
            <a:schemeClr val="lt1"/>
          </a:solidFill>
          <a:ln cap="flat" cmpd="sng" w="50800">
            <a:solidFill>
              <a:srgbClr val="ED83C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319" name="Google Shape;1319;p31"/>
          <p:cNvSpPr/>
          <p:nvPr/>
        </p:nvSpPr>
        <p:spPr>
          <a:xfrm>
            <a:off x="6912091" y="5214763"/>
            <a:ext cx="1056117" cy="1056117"/>
          </a:xfrm>
          <a:prstGeom prst="ellipse">
            <a:avLst/>
          </a:prstGeom>
          <a:solidFill>
            <a:schemeClr val="lt1"/>
          </a:solidFill>
          <a:ln cap="flat" cmpd="sng" w="50800">
            <a:solidFill>
              <a:srgbClr val="ED83C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320" name="Google Shape;1320;p31"/>
          <p:cNvSpPr/>
          <p:nvPr/>
        </p:nvSpPr>
        <p:spPr>
          <a:xfrm>
            <a:off x="4247547" y="1928711"/>
            <a:ext cx="1056117" cy="1056117"/>
          </a:xfrm>
          <a:prstGeom prst="ellipse">
            <a:avLst/>
          </a:prstGeom>
          <a:solidFill>
            <a:schemeClr val="lt1"/>
          </a:solidFill>
          <a:ln cap="flat" cmpd="sng" w="50800">
            <a:solidFill>
              <a:srgbClr val="ED83C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321" name="Google Shape;1321;p31"/>
          <p:cNvSpPr/>
          <p:nvPr/>
        </p:nvSpPr>
        <p:spPr>
          <a:xfrm>
            <a:off x="3450107" y="3571736"/>
            <a:ext cx="1056117" cy="1056117"/>
          </a:xfrm>
          <a:prstGeom prst="ellipse">
            <a:avLst/>
          </a:prstGeom>
          <a:solidFill>
            <a:schemeClr val="lt1"/>
          </a:solidFill>
          <a:ln cap="flat" cmpd="sng" w="50800">
            <a:solidFill>
              <a:srgbClr val="ED83C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322" name="Google Shape;1322;p31"/>
          <p:cNvSpPr/>
          <p:nvPr/>
        </p:nvSpPr>
        <p:spPr>
          <a:xfrm>
            <a:off x="4247547" y="5214763"/>
            <a:ext cx="1056117" cy="1056117"/>
          </a:xfrm>
          <a:prstGeom prst="ellipse">
            <a:avLst/>
          </a:prstGeom>
          <a:solidFill>
            <a:schemeClr val="lt1"/>
          </a:solidFill>
          <a:ln cap="flat" cmpd="sng" w="50800">
            <a:solidFill>
              <a:srgbClr val="ED83C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nvGrpSpPr>
          <p:cNvPr id="1323" name="Google Shape;1323;p31"/>
          <p:cNvGrpSpPr/>
          <p:nvPr/>
        </p:nvGrpSpPr>
        <p:grpSpPr>
          <a:xfrm>
            <a:off x="8886287" y="3502440"/>
            <a:ext cx="2797759" cy="917712"/>
            <a:chOff x="3017859" y="4310610"/>
            <a:chExt cx="1870812" cy="688284"/>
          </a:xfrm>
        </p:grpSpPr>
        <p:sp>
          <p:nvSpPr>
            <p:cNvPr id="1324" name="Google Shape;1324;p31"/>
            <p:cNvSpPr txBox="1"/>
            <p:nvPr/>
          </p:nvSpPr>
          <p:spPr>
            <a:xfrm>
              <a:off x="3021856" y="4560313"/>
              <a:ext cx="1866815" cy="4385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lt1"/>
                  </a:solidFill>
                  <a:latin typeface="Calibri"/>
                  <a:ea typeface="Calibri"/>
                  <a:cs typeface="Calibri"/>
                  <a:sym typeface="Calibri"/>
                </a:rPr>
                <a:t>You can simply impress your audience and add a unique zing. </a:t>
              </a:r>
              <a:endParaRPr/>
            </a:p>
          </p:txBody>
        </p:sp>
        <p:sp>
          <p:nvSpPr>
            <p:cNvPr id="1325" name="Google Shape;1325;p31"/>
            <p:cNvSpPr txBox="1"/>
            <p:nvPr/>
          </p:nvSpPr>
          <p:spPr>
            <a:xfrm>
              <a:off x="3017859" y="4310610"/>
              <a:ext cx="1870812"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Your Text Here</a:t>
              </a:r>
              <a:endParaRPr b="1" sz="1600">
                <a:solidFill>
                  <a:schemeClr val="lt1"/>
                </a:solidFill>
                <a:latin typeface="Calibri"/>
                <a:ea typeface="Calibri"/>
                <a:cs typeface="Calibri"/>
                <a:sym typeface="Calibri"/>
              </a:endParaRPr>
            </a:p>
          </p:txBody>
        </p:sp>
      </p:grpSp>
      <p:grpSp>
        <p:nvGrpSpPr>
          <p:cNvPr id="1326" name="Google Shape;1326;p31"/>
          <p:cNvGrpSpPr/>
          <p:nvPr/>
        </p:nvGrpSpPr>
        <p:grpSpPr>
          <a:xfrm>
            <a:off x="8157678" y="1859415"/>
            <a:ext cx="2797759" cy="917712"/>
            <a:chOff x="3017859" y="4310610"/>
            <a:chExt cx="1870812" cy="688284"/>
          </a:xfrm>
        </p:grpSpPr>
        <p:sp>
          <p:nvSpPr>
            <p:cNvPr id="1327" name="Google Shape;1327;p31"/>
            <p:cNvSpPr txBox="1"/>
            <p:nvPr/>
          </p:nvSpPr>
          <p:spPr>
            <a:xfrm>
              <a:off x="3021856" y="4560313"/>
              <a:ext cx="1866815" cy="4385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lt1"/>
                  </a:solidFill>
                  <a:latin typeface="Calibri"/>
                  <a:ea typeface="Calibri"/>
                  <a:cs typeface="Calibri"/>
                  <a:sym typeface="Calibri"/>
                </a:rPr>
                <a:t>You can simply impress your audience and add a unique zing. </a:t>
              </a:r>
              <a:endParaRPr/>
            </a:p>
          </p:txBody>
        </p:sp>
        <p:sp>
          <p:nvSpPr>
            <p:cNvPr id="1328" name="Google Shape;1328;p31"/>
            <p:cNvSpPr txBox="1"/>
            <p:nvPr/>
          </p:nvSpPr>
          <p:spPr>
            <a:xfrm>
              <a:off x="3017859" y="4310610"/>
              <a:ext cx="1870812"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Your Text Here</a:t>
              </a:r>
              <a:endParaRPr b="1" sz="1600">
                <a:solidFill>
                  <a:schemeClr val="lt1"/>
                </a:solidFill>
                <a:latin typeface="Calibri"/>
                <a:ea typeface="Calibri"/>
                <a:cs typeface="Calibri"/>
                <a:sym typeface="Calibri"/>
              </a:endParaRPr>
            </a:p>
          </p:txBody>
        </p:sp>
      </p:grpSp>
      <p:grpSp>
        <p:nvGrpSpPr>
          <p:cNvPr id="1329" name="Google Shape;1329;p31"/>
          <p:cNvGrpSpPr/>
          <p:nvPr/>
        </p:nvGrpSpPr>
        <p:grpSpPr>
          <a:xfrm>
            <a:off x="8136475" y="5226103"/>
            <a:ext cx="2797759" cy="917712"/>
            <a:chOff x="3017859" y="4310610"/>
            <a:chExt cx="1870812" cy="688284"/>
          </a:xfrm>
        </p:grpSpPr>
        <p:sp>
          <p:nvSpPr>
            <p:cNvPr id="1330" name="Google Shape;1330;p31"/>
            <p:cNvSpPr txBox="1"/>
            <p:nvPr/>
          </p:nvSpPr>
          <p:spPr>
            <a:xfrm>
              <a:off x="3021856" y="4560313"/>
              <a:ext cx="1866815" cy="4385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lt1"/>
                  </a:solidFill>
                  <a:latin typeface="Calibri"/>
                  <a:ea typeface="Calibri"/>
                  <a:cs typeface="Calibri"/>
                  <a:sym typeface="Calibri"/>
                </a:rPr>
                <a:t>You can simply impress your audience and add a unique zing. </a:t>
              </a:r>
              <a:endParaRPr/>
            </a:p>
          </p:txBody>
        </p:sp>
        <p:sp>
          <p:nvSpPr>
            <p:cNvPr id="1331" name="Google Shape;1331;p31"/>
            <p:cNvSpPr txBox="1"/>
            <p:nvPr/>
          </p:nvSpPr>
          <p:spPr>
            <a:xfrm>
              <a:off x="3017859" y="4310610"/>
              <a:ext cx="1870812"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Your Text Here</a:t>
              </a:r>
              <a:endParaRPr b="1" sz="1600">
                <a:solidFill>
                  <a:schemeClr val="lt1"/>
                </a:solidFill>
                <a:latin typeface="Calibri"/>
                <a:ea typeface="Calibri"/>
                <a:cs typeface="Calibri"/>
                <a:sym typeface="Calibri"/>
              </a:endParaRPr>
            </a:p>
          </p:txBody>
        </p:sp>
      </p:grpSp>
      <p:grpSp>
        <p:nvGrpSpPr>
          <p:cNvPr id="1332" name="Google Shape;1332;p31"/>
          <p:cNvGrpSpPr/>
          <p:nvPr/>
        </p:nvGrpSpPr>
        <p:grpSpPr>
          <a:xfrm>
            <a:off x="513933" y="3503245"/>
            <a:ext cx="2797759" cy="917712"/>
            <a:chOff x="3017859" y="4310610"/>
            <a:chExt cx="1870812" cy="688284"/>
          </a:xfrm>
        </p:grpSpPr>
        <p:sp>
          <p:nvSpPr>
            <p:cNvPr id="1333" name="Google Shape;1333;p31"/>
            <p:cNvSpPr txBox="1"/>
            <p:nvPr/>
          </p:nvSpPr>
          <p:spPr>
            <a:xfrm>
              <a:off x="3021856" y="4560313"/>
              <a:ext cx="1866815" cy="43858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lt1"/>
                  </a:solidFill>
                  <a:latin typeface="Calibri"/>
                  <a:ea typeface="Calibri"/>
                  <a:cs typeface="Calibri"/>
                  <a:sym typeface="Calibri"/>
                </a:rPr>
                <a:t>You can simply impress your audience and add a unique zing. </a:t>
              </a:r>
              <a:endParaRPr/>
            </a:p>
          </p:txBody>
        </p:sp>
        <p:sp>
          <p:nvSpPr>
            <p:cNvPr id="1334" name="Google Shape;1334;p31"/>
            <p:cNvSpPr txBox="1"/>
            <p:nvPr/>
          </p:nvSpPr>
          <p:spPr>
            <a:xfrm>
              <a:off x="3017859" y="4310610"/>
              <a:ext cx="1870812" cy="253916"/>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chemeClr val="lt1"/>
                  </a:solidFill>
                  <a:latin typeface="Calibri"/>
                  <a:ea typeface="Calibri"/>
                  <a:cs typeface="Calibri"/>
                  <a:sym typeface="Calibri"/>
                </a:rPr>
                <a:t>Your Text Here</a:t>
              </a:r>
              <a:endParaRPr b="1" sz="1600">
                <a:solidFill>
                  <a:schemeClr val="lt1"/>
                </a:solidFill>
                <a:latin typeface="Calibri"/>
                <a:ea typeface="Calibri"/>
                <a:cs typeface="Calibri"/>
                <a:sym typeface="Calibri"/>
              </a:endParaRPr>
            </a:p>
          </p:txBody>
        </p:sp>
      </p:grpSp>
      <p:grpSp>
        <p:nvGrpSpPr>
          <p:cNvPr id="1335" name="Google Shape;1335;p31"/>
          <p:cNvGrpSpPr/>
          <p:nvPr/>
        </p:nvGrpSpPr>
        <p:grpSpPr>
          <a:xfrm>
            <a:off x="1295467" y="1860220"/>
            <a:ext cx="2797759" cy="917712"/>
            <a:chOff x="3017859" y="4310610"/>
            <a:chExt cx="1870812" cy="688284"/>
          </a:xfrm>
        </p:grpSpPr>
        <p:sp>
          <p:nvSpPr>
            <p:cNvPr id="1336" name="Google Shape;1336;p31"/>
            <p:cNvSpPr txBox="1"/>
            <p:nvPr/>
          </p:nvSpPr>
          <p:spPr>
            <a:xfrm>
              <a:off x="3021856" y="4560313"/>
              <a:ext cx="1866815" cy="43858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lt1"/>
                  </a:solidFill>
                  <a:latin typeface="Calibri"/>
                  <a:ea typeface="Calibri"/>
                  <a:cs typeface="Calibri"/>
                  <a:sym typeface="Calibri"/>
                </a:rPr>
                <a:t>You can simply impress your audience and add a unique zing. </a:t>
              </a:r>
              <a:endParaRPr/>
            </a:p>
          </p:txBody>
        </p:sp>
        <p:sp>
          <p:nvSpPr>
            <p:cNvPr id="1337" name="Google Shape;1337;p31"/>
            <p:cNvSpPr txBox="1"/>
            <p:nvPr/>
          </p:nvSpPr>
          <p:spPr>
            <a:xfrm>
              <a:off x="3017859" y="4310610"/>
              <a:ext cx="1870812" cy="253916"/>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chemeClr val="lt1"/>
                  </a:solidFill>
                  <a:latin typeface="Calibri"/>
                  <a:ea typeface="Calibri"/>
                  <a:cs typeface="Calibri"/>
                  <a:sym typeface="Calibri"/>
                </a:rPr>
                <a:t>Your Text Here</a:t>
              </a:r>
              <a:endParaRPr b="1" sz="1600">
                <a:solidFill>
                  <a:schemeClr val="lt1"/>
                </a:solidFill>
                <a:latin typeface="Calibri"/>
                <a:ea typeface="Calibri"/>
                <a:cs typeface="Calibri"/>
                <a:sym typeface="Calibri"/>
              </a:endParaRPr>
            </a:p>
          </p:txBody>
        </p:sp>
      </p:grpSp>
      <p:grpSp>
        <p:nvGrpSpPr>
          <p:cNvPr id="1338" name="Google Shape;1338;p31"/>
          <p:cNvGrpSpPr/>
          <p:nvPr/>
        </p:nvGrpSpPr>
        <p:grpSpPr>
          <a:xfrm>
            <a:off x="1274265" y="5226908"/>
            <a:ext cx="2797759" cy="917712"/>
            <a:chOff x="3017859" y="4310610"/>
            <a:chExt cx="1870812" cy="688284"/>
          </a:xfrm>
        </p:grpSpPr>
        <p:sp>
          <p:nvSpPr>
            <p:cNvPr id="1339" name="Google Shape;1339;p31"/>
            <p:cNvSpPr txBox="1"/>
            <p:nvPr/>
          </p:nvSpPr>
          <p:spPr>
            <a:xfrm>
              <a:off x="3021856" y="4560313"/>
              <a:ext cx="1866815" cy="43858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chemeClr val="lt1"/>
                  </a:solidFill>
                  <a:latin typeface="Calibri"/>
                  <a:ea typeface="Calibri"/>
                  <a:cs typeface="Calibri"/>
                  <a:sym typeface="Calibri"/>
                </a:rPr>
                <a:t>You can simply impress your audience and add a unique zing. </a:t>
              </a:r>
              <a:endParaRPr/>
            </a:p>
          </p:txBody>
        </p:sp>
        <p:sp>
          <p:nvSpPr>
            <p:cNvPr id="1340" name="Google Shape;1340;p31"/>
            <p:cNvSpPr txBox="1"/>
            <p:nvPr/>
          </p:nvSpPr>
          <p:spPr>
            <a:xfrm>
              <a:off x="3017859" y="4310610"/>
              <a:ext cx="1870812" cy="253916"/>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chemeClr val="lt1"/>
                  </a:solidFill>
                  <a:latin typeface="Calibri"/>
                  <a:ea typeface="Calibri"/>
                  <a:cs typeface="Calibri"/>
                  <a:sym typeface="Calibri"/>
                </a:rPr>
                <a:t>Your Text Here</a:t>
              </a:r>
              <a:endParaRPr b="1" sz="1600">
                <a:solidFill>
                  <a:schemeClr val="lt1"/>
                </a:solidFill>
                <a:latin typeface="Calibri"/>
                <a:ea typeface="Calibri"/>
                <a:cs typeface="Calibri"/>
                <a:sym typeface="Calibri"/>
              </a:endParaRPr>
            </a:p>
          </p:txBody>
        </p:sp>
      </p:grpSp>
      <p:grpSp>
        <p:nvGrpSpPr>
          <p:cNvPr id="1341" name="Google Shape;1341;p31"/>
          <p:cNvGrpSpPr/>
          <p:nvPr/>
        </p:nvGrpSpPr>
        <p:grpSpPr>
          <a:xfrm>
            <a:off x="12594712" y="5184859"/>
            <a:ext cx="849315" cy="748359"/>
            <a:chOff x="3609975" y="2346326"/>
            <a:chExt cx="1682750" cy="1482725"/>
          </a:xfrm>
        </p:grpSpPr>
        <p:sp>
          <p:nvSpPr>
            <p:cNvPr id="1342" name="Google Shape;1342;p31"/>
            <p:cNvSpPr/>
            <p:nvPr/>
          </p:nvSpPr>
          <p:spPr>
            <a:xfrm>
              <a:off x="4070350" y="2622551"/>
              <a:ext cx="1106488" cy="747713"/>
            </a:xfrm>
            <a:custGeom>
              <a:rect b="b" l="l" r="r" t="t"/>
              <a:pathLst>
                <a:path extrusionOk="0" h="440" w="652">
                  <a:moveTo>
                    <a:pt x="407" y="261"/>
                  </a:moveTo>
                  <a:cubicBezTo>
                    <a:pt x="410" y="256"/>
                    <a:pt x="414" y="252"/>
                    <a:pt x="421" y="250"/>
                  </a:cubicBezTo>
                  <a:cubicBezTo>
                    <a:pt x="444" y="248"/>
                    <a:pt x="465" y="253"/>
                    <a:pt x="485" y="262"/>
                  </a:cubicBezTo>
                  <a:cubicBezTo>
                    <a:pt x="490" y="264"/>
                    <a:pt x="493" y="267"/>
                    <a:pt x="494" y="272"/>
                  </a:cubicBezTo>
                  <a:cubicBezTo>
                    <a:pt x="498" y="289"/>
                    <a:pt x="505" y="303"/>
                    <a:pt x="519" y="314"/>
                  </a:cubicBezTo>
                  <a:cubicBezTo>
                    <a:pt x="519" y="314"/>
                    <a:pt x="519" y="314"/>
                    <a:pt x="519" y="314"/>
                  </a:cubicBezTo>
                  <a:cubicBezTo>
                    <a:pt x="520" y="315"/>
                    <a:pt x="521" y="317"/>
                    <a:pt x="523" y="318"/>
                  </a:cubicBezTo>
                  <a:cubicBezTo>
                    <a:pt x="547" y="337"/>
                    <a:pt x="584" y="339"/>
                    <a:pt x="611" y="323"/>
                  </a:cubicBezTo>
                  <a:cubicBezTo>
                    <a:pt x="638" y="307"/>
                    <a:pt x="652" y="274"/>
                    <a:pt x="647" y="243"/>
                  </a:cubicBezTo>
                  <a:cubicBezTo>
                    <a:pt x="641" y="210"/>
                    <a:pt x="614" y="183"/>
                    <a:pt x="581" y="179"/>
                  </a:cubicBezTo>
                  <a:cubicBezTo>
                    <a:pt x="547" y="174"/>
                    <a:pt x="513" y="192"/>
                    <a:pt x="500" y="224"/>
                  </a:cubicBezTo>
                  <a:cubicBezTo>
                    <a:pt x="496" y="233"/>
                    <a:pt x="491" y="235"/>
                    <a:pt x="483" y="236"/>
                  </a:cubicBezTo>
                  <a:cubicBezTo>
                    <a:pt x="483" y="236"/>
                    <a:pt x="483" y="236"/>
                    <a:pt x="483" y="236"/>
                  </a:cubicBezTo>
                  <a:cubicBezTo>
                    <a:pt x="471" y="235"/>
                    <a:pt x="458" y="236"/>
                    <a:pt x="446" y="234"/>
                  </a:cubicBezTo>
                  <a:cubicBezTo>
                    <a:pt x="431" y="231"/>
                    <a:pt x="414" y="230"/>
                    <a:pt x="410" y="209"/>
                  </a:cubicBezTo>
                  <a:cubicBezTo>
                    <a:pt x="410" y="208"/>
                    <a:pt x="410" y="207"/>
                    <a:pt x="409" y="207"/>
                  </a:cubicBezTo>
                  <a:cubicBezTo>
                    <a:pt x="400" y="198"/>
                    <a:pt x="406" y="189"/>
                    <a:pt x="410" y="180"/>
                  </a:cubicBezTo>
                  <a:cubicBezTo>
                    <a:pt x="410" y="178"/>
                    <a:pt x="412" y="177"/>
                    <a:pt x="413" y="175"/>
                  </a:cubicBezTo>
                  <a:cubicBezTo>
                    <a:pt x="413" y="174"/>
                    <a:pt x="414" y="173"/>
                    <a:pt x="415" y="173"/>
                  </a:cubicBezTo>
                  <a:cubicBezTo>
                    <a:pt x="423" y="164"/>
                    <a:pt x="431" y="156"/>
                    <a:pt x="445" y="155"/>
                  </a:cubicBezTo>
                  <a:cubicBezTo>
                    <a:pt x="469" y="152"/>
                    <a:pt x="481" y="127"/>
                    <a:pt x="470" y="107"/>
                  </a:cubicBezTo>
                  <a:cubicBezTo>
                    <a:pt x="462" y="92"/>
                    <a:pt x="444" y="86"/>
                    <a:pt x="428" y="93"/>
                  </a:cubicBezTo>
                  <a:cubicBezTo>
                    <a:pt x="413" y="100"/>
                    <a:pt x="405" y="117"/>
                    <a:pt x="412" y="134"/>
                  </a:cubicBezTo>
                  <a:cubicBezTo>
                    <a:pt x="414" y="141"/>
                    <a:pt x="414" y="147"/>
                    <a:pt x="412" y="154"/>
                  </a:cubicBezTo>
                  <a:cubicBezTo>
                    <a:pt x="410" y="159"/>
                    <a:pt x="407" y="164"/>
                    <a:pt x="405" y="169"/>
                  </a:cubicBezTo>
                  <a:cubicBezTo>
                    <a:pt x="405" y="169"/>
                    <a:pt x="405" y="169"/>
                    <a:pt x="405" y="169"/>
                  </a:cubicBezTo>
                  <a:cubicBezTo>
                    <a:pt x="405" y="169"/>
                    <a:pt x="405" y="169"/>
                    <a:pt x="405" y="169"/>
                  </a:cubicBezTo>
                  <a:cubicBezTo>
                    <a:pt x="400" y="174"/>
                    <a:pt x="396" y="179"/>
                    <a:pt x="390" y="183"/>
                  </a:cubicBezTo>
                  <a:cubicBezTo>
                    <a:pt x="387" y="185"/>
                    <a:pt x="384" y="185"/>
                    <a:pt x="381" y="184"/>
                  </a:cubicBezTo>
                  <a:cubicBezTo>
                    <a:pt x="373" y="180"/>
                    <a:pt x="364" y="179"/>
                    <a:pt x="356" y="181"/>
                  </a:cubicBezTo>
                  <a:cubicBezTo>
                    <a:pt x="356" y="181"/>
                    <a:pt x="356" y="181"/>
                    <a:pt x="356" y="181"/>
                  </a:cubicBezTo>
                  <a:cubicBezTo>
                    <a:pt x="350" y="180"/>
                    <a:pt x="346" y="176"/>
                    <a:pt x="342" y="172"/>
                  </a:cubicBezTo>
                  <a:cubicBezTo>
                    <a:pt x="327" y="158"/>
                    <a:pt x="313" y="143"/>
                    <a:pt x="302" y="127"/>
                  </a:cubicBezTo>
                  <a:cubicBezTo>
                    <a:pt x="297" y="120"/>
                    <a:pt x="291" y="114"/>
                    <a:pt x="291" y="105"/>
                  </a:cubicBezTo>
                  <a:cubicBezTo>
                    <a:pt x="292" y="105"/>
                    <a:pt x="293" y="104"/>
                    <a:pt x="293" y="103"/>
                  </a:cubicBezTo>
                  <a:cubicBezTo>
                    <a:pt x="307" y="82"/>
                    <a:pt x="305" y="52"/>
                    <a:pt x="290" y="31"/>
                  </a:cubicBezTo>
                  <a:cubicBezTo>
                    <a:pt x="275" y="10"/>
                    <a:pt x="248" y="0"/>
                    <a:pt x="224" y="6"/>
                  </a:cubicBezTo>
                  <a:cubicBezTo>
                    <a:pt x="200" y="12"/>
                    <a:pt x="183" y="27"/>
                    <a:pt x="176" y="51"/>
                  </a:cubicBezTo>
                  <a:cubicBezTo>
                    <a:pt x="176" y="51"/>
                    <a:pt x="176" y="51"/>
                    <a:pt x="176" y="51"/>
                  </a:cubicBezTo>
                  <a:cubicBezTo>
                    <a:pt x="169" y="71"/>
                    <a:pt x="173" y="89"/>
                    <a:pt x="184" y="105"/>
                  </a:cubicBezTo>
                  <a:cubicBezTo>
                    <a:pt x="204" y="134"/>
                    <a:pt x="237" y="142"/>
                    <a:pt x="268" y="127"/>
                  </a:cubicBezTo>
                  <a:cubicBezTo>
                    <a:pt x="272" y="125"/>
                    <a:pt x="274" y="124"/>
                    <a:pt x="278" y="127"/>
                  </a:cubicBezTo>
                  <a:cubicBezTo>
                    <a:pt x="299" y="144"/>
                    <a:pt x="314" y="164"/>
                    <a:pt x="325" y="188"/>
                  </a:cubicBezTo>
                  <a:cubicBezTo>
                    <a:pt x="328" y="192"/>
                    <a:pt x="327" y="195"/>
                    <a:pt x="324" y="199"/>
                  </a:cubicBezTo>
                  <a:cubicBezTo>
                    <a:pt x="313" y="213"/>
                    <a:pt x="308" y="229"/>
                    <a:pt x="315" y="247"/>
                  </a:cubicBezTo>
                  <a:cubicBezTo>
                    <a:pt x="315" y="247"/>
                    <a:pt x="315" y="247"/>
                    <a:pt x="315" y="247"/>
                  </a:cubicBezTo>
                  <a:cubicBezTo>
                    <a:pt x="315" y="249"/>
                    <a:pt x="316" y="251"/>
                    <a:pt x="317" y="252"/>
                  </a:cubicBezTo>
                  <a:cubicBezTo>
                    <a:pt x="322" y="259"/>
                    <a:pt x="319" y="265"/>
                    <a:pt x="315" y="271"/>
                  </a:cubicBezTo>
                  <a:cubicBezTo>
                    <a:pt x="306" y="285"/>
                    <a:pt x="293" y="296"/>
                    <a:pt x="281" y="307"/>
                  </a:cubicBezTo>
                  <a:cubicBezTo>
                    <a:pt x="276" y="311"/>
                    <a:pt x="273" y="311"/>
                    <a:pt x="269" y="306"/>
                  </a:cubicBezTo>
                  <a:cubicBezTo>
                    <a:pt x="258" y="294"/>
                    <a:pt x="245" y="286"/>
                    <a:pt x="229" y="283"/>
                  </a:cubicBezTo>
                  <a:cubicBezTo>
                    <a:pt x="229" y="283"/>
                    <a:pt x="229" y="283"/>
                    <a:pt x="229" y="283"/>
                  </a:cubicBezTo>
                  <a:cubicBezTo>
                    <a:pt x="198" y="273"/>
                    <a:pt x="156" y="290"/>
                    <a:pt x="142" y="323"/>
                  </a:cubicBezTo>
                  <a:cubicBezTo>
                    <a:pt x="142" y="323"/>
                    <a:pt x="142" y="323"/>
                    <a:pt x="142" y="323"/>
                  </a:cubicBezTo>
                  <a:cubicBezTo>
                    <a:pt x="141" y="325"/>
                    <a:pt x="140" y="327"/>
                    <a:pt x="137" y="327"/>
                  </a:cubicBezTo>
                  <a:cubicBezTo>
                    <a:pt x="130" y="327"/>
                    <a:pt x="124" y="328"/>
                    <a:pt x="117" y="325"/>
                  </a:cubicBezTo>
                  <a:cubicBezTo>
                    <a:pt x="106" y="321"/>
                    <a:pt x="95" y="316"/>
                    <a:pt x="84" y="311"/>
                  </a:cubicBezTo>
                  <a:cubicBezTo>
                    <a:pt x="74" y="306"/>
                    <a:pt x="68" y="300"/>
                    <a:pt x="66" y="288"/>
                  </a:cubicBezTo>
                  <a:cubicBezTo>
                    <a:pt x="62" y="270"/>
                    <a:pt x="46" y="262"/>
                    <a:pt x="30" y="264"/>
                  </a:cubicBezTo>
                  <a:cubicBezTo>
                    <a:pt x="16" y="267"/>
                    <a:pt x="6" y="275"/>
                    <a:pt x="3" y="290"/>
                  </a:cubicBezTo>
                  <a:cubicBezTo>
                    <a:pt x="0" y="303"/>
                    <a:pt x="5" y="315"/>
                    <a:pt x="16" y="323"/>
                  </a:cubicBezTo>
                  <a:cubicBezTo>
                    <a:pt x="26" y="330"/>
                    <a:pt x="39" y="331"/>
                    <a:pt x="50" y="324"/>
                  </a:cubicBezTo>
                  <a:cubicBezTo>
                    <a:pt x="55" y="322"/>
                    <a:pt x="59" y="322"/>
                    <a:pt x="63" y="322"/>
                  </a:cubicBezTo>
                  <a:cubicBezTo>
                    <a:pt x="85" y="325"/>
                    <a:pt x="105" y="333"/>
                    <a:pt x="123" y="345"/>
                  </a:cubicBezTo>
                  <a:cubicBezTo>
                    <a:pt x="131" y="350"/>
                    <a:pt x="134" y="356"/>
                    <a:pt x="134" y="365"/>
                  </a:cubicBezTo>
                  <a:cubicBezTo>
                    <a:pt x="135" y="388"/>
                    <a:pt x="146" y="406"/>
                    <a:pt x="164" y="420"/>
                  </a:cubicBezTo>
                  <a:cubicBezTo>
                    <a:pt x="188" y="438"/>
                    <a:pt x="214" y="440"/>
                    <a:pt x="242" y="429"/>
                  </a:cubicBezTo>
                  <a:cubicBezTo>
                    <a:pt x="242" y="429"/>
                    <a:pt x="242" y="429"/>
                    <a:pt x="242" y="429"/>
                  </a:cubicBezTo>
                  <a:cubicBezTo>
                    <a:pt x="261" y="422"/>
                    <a:pt x="274" y="408"/>
                    <a:pt x="283" y="389"/>
                  </a:cubicBezTo>
                  <a:cubicBezTo>
                    <a:pt x="289" y="375"/>
                    <a:pt x="291" y="360"/>
                    <a:pt x="288" y="345"/>
                  </a:cubicBezTo>
                  <a:cubicBezTo>
                    <a:pt x="284" y="334"/>
                    <a:pt x="289" y="325"/>
                    <a:pt x="295" y="316"/>
                  </a:cubicBezTo>
                  <a:cubicBezTo>
                    <a:pt x="307" y="299"/>
                    <a:pt x="324" y="288"/>
                    <a:pt x="343" y="279"/>
                  </a:cubicBezTo>
                  <a:cubicBezTo>
                    <a:pt x="373" y="291"/>
                    <a:pt x="395" y="278"/>
                    <a:pt x="407" y="261"/>
                  </a:cubicBez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343" name="Google Shape;1343;p31"/>
            <p:cNvSpPr/>
            <p:nvPr/>
          </p:nvSpPr>
          <p:spPr>
            <a:xfrm>
              <a:off x="4832350" y="2487613"/>
              <a:ext cx="442913" cy="447675"/>
            </a:xfrm>
            <a:custGeom>
              <a:rect b="b" l="l" r="r" t="t"/>
              <a:pathLst>
                <a:path extrusionOk="0" h="263" w="261">
                  <a:moveTo>
                    <a:pt x="11" y="53"/>
                  </a:moveTo>
                  <a:cubicBezTo>
                    <a:pt x="18" y="56"/>
                    <a:pt x="22" y="61"/>
                    <a:pt x="25" y="68"/>
                  </a:cubicBezTo>
                  <a:cubicBezTo>
                    <a:pt x="27" y="74"/>
                    <a:pt x="29" y="80"/>
                    <a:pt x="31" y="86"/>
                  </a:cubicBezTo>
                  <a:cubicBezTo>
                    <a:pt x="32" y="91"/>
                    <a:pt x="32" y="95"/>
                    <a:pt x="28" y="99"/>
                  </a:cubicBezTo>
                  <a:cubicBezTo>
                    <a:pt x="13" y="115"/>
                    <a:pt x="15" y="140"/>
                    <a:pt x="31" y="154"/>
                  </a:cubicBezTo>
                  <a:cubicBezTo>
                    <a:pt x="47" y="169"/>
                    <a:pt x="72" y="167"/>
                    <a:pt x="86" y="150"/>
                  </a:cubicBezTo>
                  <a:cubicBezTo>
                    <a:pt x="94" y="141"/>
                    <a:pt x="103" y="139"/>
                    <a:pt x="114" y="141"/>
                  </a:cubicBezTo>
                  <a:cubicBezTo>
                    <a:pt x="122" y="142"/>
                    <a:pt x="131" y="144"/>
                    <a:pt x="136" y="153"/>
                  </a:cubicBezTo>
                  <a:cubicBezTo>
                    <a:pt x="140" y="161"/>
                    <a:pt x="149" y="165"/>
                    <a:pt x="158" y="163"/>
                  </a:cubicBezTo>
                  <a:cubicBezTo>
                    <a:pt x="166" y="161"/>
                    <a:pt x="170" y="165"/>
                    <a:pt x="174" y="170"/>
                  </a:cubicBezTo>
                  <a:cubicBezTo>
                    <a:pt x="178" y="174"/>
                    <a:pt x="181" y="180"/>
                    <a:pt x="184" y="186"/>
                  </a:cubicBezTo>
                  <a:cubicBezTo>
                    <a:pt x="187" y="192"/>
                    <a:pt x="187" y="197"/>
                    <a:pt x="183" y="203"/>
                  </a:cubicBezTo>
                  <a:cubicBezTo>
                    <a:pt x="174" y="218"/>
                    <a:pt x="179" y="240"/>
                    <a:pt x="193" y="251"/>
                  </a:cubicBezTo>
                  <a:cubicBezTo>
                    <a:pt x="208" y="263"/>
                    <a:pt x="231" y="262"/>
                    <a:pt x="244" y="250"/>
                  </a:cubicBezTo>
                  <a:cubicBezTo>
                    <a:pt x="258" y="237"/>
                    <a:pt x="261" y="217"/>
                    <a:pt x="252" y="201"/>
                  </a:cubicBezTo>
                  <a:cubicBezTo>
                    <a:pt x="243" y="185"/>
                    <a:pt x="224" y="178"/>
                    <a:pt x="205" y="183"/>
                  </a:cubicBezTo>
                  <a:cubicBezTo>
                    <a:pt x="203" y="184"/>
                    <a:pt x="200" y="186"/>
                    <a:pt x="198" y="183"/>
                  </a:cubicBezTo>
                  <a:cubicBezTo>
                    <a:pt x="188" y="174"/>
                    <a:pt x="179" y="165"/>
                    <a:pt x="177" y="151"/>
                  </a:cubicBezTo>
                  <a:cubicBezTo>
                    <a:pt x="180" y="145"/>
                    <a:pt x="181" y="136"/>
                    <a:pt x="191" y="136"/>
                  </a:cubicBezTo>
                  <a:cubicBezTo>
                    <a:pt x="198" y="135"/>
                    <a:pt x="206" y="134"/>
                    <a:pt x="213" y="141"/>
                  </a:cubicBezTo>
                  <a:cubicBezTo>
                    <a:pt x="219" y="147"/>
                    <a:pt x="230" y="144"/>
                    <a:pt x="235" y="136"/>
                  </a:cubicBezTo>
                  <a:cubicBezTo>
                    <a:pt x="240" y="130"/>
                    <a:pt x="238" y="119"/>
                    <a:pt x="231" y="114"/>
                  </a:cubicBezTo>
                  <a:cubicBezTo>
                    <a:pt x="225" y="110"/>
                    <a:pt x="211" y="112"/>
                    <a:pt x="208" y="119"/>
                  </a:cubicBezTo>
                  <a:cubicBezTo>
                    <a:pt x="204" y="130"/>
                    <a:pt x="194" y="130"/>
                    <a:pt x="184" y="130"/>
                  </a:cubicBezTo>
                  <a:cubicBezTo>
                    <a:pt x="183" y="130"/>
                    <a:pt x="181" y="130"/>
                    <a:pt x="180" y="128"/>
                  </a:cubicBezTo>
                  <a:cubicBezTo>
                    <a:pt x="178" y="123"/>
                    <a:pt x="173" y="119"/>
                    <a:pt x="170" y="114"/>
                  </a:cubicBezTo>
                  <a:cubicBezTo>
                    <a:pt x="170" y="114"/>
                    <a:pt x="170" y="114"/>
                    <a:pt x="170" y="114"/>
                  </a:cubicBezTo>
                  <a:cubicBezTo>
                    <a:pt x="170" y="108"/>
                    <a:pt x="170" y="102"/>
                    <a:pt x="170" y="96"/>
                  </a:cubicBezTo>
                  <a:cubicBezTo>
                    <a:pt x="170" y="96"/>
                    <a:pt x="170" y="96"/>
                    <a:pt x="170" y="96"/>
                  </a:cubicBezTo>
                  <a:cubicBezTo>
                    <a:pt x="170" y="96"/>
                    <a:pt x="170" y="96"/>
                    <a:pt x="170" y="96"/>
                  </a:cubicBezTo>
                  <a:cubicBezTo>
                    <a:pt x="171" y="91"/>
                    <a:pt x="172" y="86"/>
                    <a:pt x="172" y="81"/>
                  </a:cubicBezTo>
                  <a:cubicBezTo>
                    <a:pt x="173" y="73"/>
                    <a:pt x="176" y="67"/>
                    <a:pt x="185" y="64"/>
                  </a:cubicBezTo>
                  <a:cubicBezTo>
                    <a:pt x="200" y="59"/>
                    <a:pt x="207" y="40"/>
                    <a:pt x="202" y="24"/>
                  </a:cubicBezTo>
                  <a:cubicBezTo>
                    <a:pt x="198" y="9"/>
                    <a:pt x="181" y="0"/>
                    <a:pt x="166" y="3"/>
                  </a:cubicBezTo>
                  <a:cubicBezTo>
                    <a:pt x="152" y="6"/>
                    <a:pt x="141" y="16"/>
                    <a:pt x="140" y="29"/>
                  </a:cubicBezTo>
                  <a:cubicBezTo>
                    <a:pt x="137" y="45"/>
                    <a:pt x="143" y="57"/>
                    <a:pt x="158" y="64"/>
                  </a:cubicBezTo>
                  <a:cubicBezTo>
                    <a:pt x="160" y="66"/>
                    <a:pt x="164" y="66"/>
                    <a:pt x="164" y="71"/>
                  </a:cubicBezTo>
                  <a:cubicBezTo>
                    <a:pt x="165" y="83"/>
                    <a:pt x="164" y="96"/>
                    <a:pt x="158" y="108"/>
                  </a:cubicBezTo>
                  <a:cubicBezTo>
                    <a:pt x="157" y="111"/>
                    <a:pt x="155" y="113"/>
                    <a:pt x="152" y="113"/>
                  </a:cubicBezTo>
                  <a:cubicBezTo>
                    <a:pt x="142" y="112"/>
                    <a:pt x="137" y="117"/>
                    <a:pt x="133" y="125"/>
                  </a:cubicBezTo>
                  <a:cubicBezTo>
                    <a:pt x="133" y="125"/>
                    <a:pt x="133" y="125"/>
                    <a:pt x="133" y="125"/>
                  </a:cubicBezTo>
                  <a:cubicBezTo>
                    <a:pt x="131" y="127"/>
                    <a:pt x="132" y="131"/>
                    <a:pt x="128" y="132"/>
                  </a:cubicBezTo>
                  <a:cubicBezTo>
                    <a:pt x="119" y="134"/>
                    <a:pt x="111" y="134"/>
                    <a:pt x="102" y="133"/>
                  </a:cubicBezTo>
                  <a:cubicBezTo>
                    <a:pt x="98" y="132"/>
                    <a:pt x="96" y="130"/>
                    <a:pt x="96" y="125"/>
                  </a:cubicBezTo>
                  <a:cubicBezTo>
                    <a:pt x="95" y="99"/>
                    <a:pt x="76" y="83"/>
                    <a:pt x="50" y="87"/>
                  </a:cubicBezTo>
                  <a:cubicBezTo>
                    <a:pt x="44" y="88"/>
                    <a:pt x="40" y="85"/>
                    <a:pt x="38" y="81"/>
                  </a:cubicBezTo>
                  <a:cubicBezTo>
                    <a:pt x="35" y="77"/>
                    <a:pt x="34" y="72"/>
                    <a:pt x="32" y="68"/>
                  </a:cubicBezTo>
                  <a:cubicBezTo>
                    <a:pt x="30" y="60"/>
                    <a:pt x="27" y="53"/>
                    <a:pt x="33" y="45"/>
                  </a:cubicBezTo>
                  <a:cubicBezTo>
                    <a:pt x="38" y="39"/>
                    <a:pt x="33" y="28"/>
                    <a:pt x="25" y="24"/>
                  </a:cubicBezTo>
                  <a:cubicBezTo>
                    <a:pt x="18" y="21"/>
                    <a:pt x="8" y="24"/>
                    <a:pt x="4" y="31"/>
                  </a:cubicBezTo>
                  <a:cubicBezTo>
                    <a:pt x="0" y="39"/>
                    <a:pt x="3" y="49"/>
                    <a:pt x="11" y="53"/>
                  </a:cubicBez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344" name="Google Shape;1344;p31"/>
            <p:cNvSpPr/>
            <p:nvPr/>
          </p:nvSpPr>
          <p:spPr>
            <a:xfrm>
              <a:off x="3609975" y="2760663"/>
              <a:ext cx="773113" cy="669925"/>
            </a:xfrm>
            <a:custGeom>
              <a:rect b="b" l="l" r="r" t="t"/>
              <a:pathLst>
                <a:path extrusionOk="0" h="394" w="455">
                  <a:moveTo>
                    <a:pt x="238" y="141"/>
                  </a:moveTo>
                  <a:cubicBezTo>
                    <a:pt x="239" y="137"/>
                    <a:pt x="241" y="135"/>
                    <a:pt x="244" y="133"/>
                  </a:cubicBezTo>
                  <a:cubicBezTo>
                    <a:pt x="249" y="131"/>
                    <a:pt x="254" y="128"/>
                    <a:pt x="260" y="126"/>
                  </a:cubicBezTo>
                  <a:cubicBezTo>
                    <a:pt x="279" y="117"/>
                    <a:pt x="300" y="113"/>
                    <a:pt x="321" y="106"/>
                  </a:cubicBezTo>
                  <a:cubicBezTo>
                    <a:pt x="321" y="106"/>
                    <a:pt x="321" y="106"/>
                    <a:pt x="321" y="106"/>
                  </a:cubicBezTo>
                  <a:cubicBezTo>
                    <a:pt x="321" y="106"/>
                    <a:pt x="321" y="106"/>
                    <a:pt x="321" y="106"/>
                  </a:cubicBezTo>
                  <a:cubicBezTo>
                    <a:pt x="326" y="107"/>
                    <a:pt x="333" y="101"/>
                    <a:pt x="338" y="109"/>
                  </a:cubicBezTo>
                  <a:cubicBezTo>
                    <a:pt x="348" y="123"/>
                    <a:pt x="362" y="130"/>
                    <a:pt x="378" y="133"/>
                  </a:cubicBezTo>
                  <a:cubicBezTo>
                    <a:pt x="417" y="140"/>
                    <a:pt x="455" y="108"/>
                    <a:pt x="452" y="67"/>
                  </a:cubicBezTo>
                  <a:cubicBezTo>
                    <a:pt x="450" y="35"/>
                    <a:pt x="430" y="14"/>
                    <a:pt x="399" y="8"/>
                  </a:cubicBezTo>
                  <a:cubicBezTo>
                    <a:pt x="363" y="0"/>
                    <a:pt x="325" y="30"/>
                    <a:pt x="326" y="67"/>
                  </a:cubicBezTo>
                  <a:cubicBezTo>
                    <a:pt x="326" y="77"/>
                    <a:pt x="322" y="83"/>
                    <a:pt x="313" y="88"/>
                  </a:cubicBezTo>
                  <a:cubicBezTo>
                    <a:pt x="310" y="90"/>
                    <a:pt x="307" y="91"/>
                    <a:pt x="304" y="93"/>
                  </a:cubicBezTo>
                  <a:cubicBezTo>
                    <a:pt x="304" y="93"/>
                    <a:pt x="304" y="93"/>
                    <a:pt x="304" y="93"/>
                  </a:cubicBezTo>
                  <a:cubicBezTo>
                    <a:pt x="286" y="103"/>
                    <a:pt x="266" y="109"/>
                    <a:pt x="245" y="111"/>
                  </a:cubicBezTo>
                  <a:cubicBezTo>
                    <a:pt x="239" y="112"/>
                    <a:pt x="236" y="110"/>
                    <a:pt x="233" y="105"/>
                  </a:cubicBezTo>
                  <a:cubicBezTo>
                    <a:pt x="220" y="84"/>
                    <a:pt x="196" y="78"/>
                    <a:pt x="174" y="89"/>
                  </a:cubicBezTo>
                  <a:cubicBezTo>
                    <a:pt x="154" y="100"/>
                    <a:pt x="145" y="126"/>
                    <a:pt x="155" y="147"/>
                  </a:cubicBezTo>
                  <a:cubicBezTo>
                    <a:pt x="157" y="151"/>
                    <a:pt x="158" y="154"/>
                    <a:pt x="157" y="158"/>
                  </a:cubicBezTo>
                  <a:cubicBezTo>
                    <a:pt x="154" y="171"/>
                    <a:pt x="148" y="184"/>
                    <a:pt x="141" y="196"/>
                  </a:cubicBezTo>
                  <a:cubicBezTo>
                    <a:pt x="141" y="196"/>
                    <a:pt x="141" y="196"/>
                    <a:pt x="141" y="196"/>
                  </a:cubicBezTo>
                  <a:cubicBezTo>
                    <a:pt x="132" y="206"/>
                    <a:pt x="123" y="216"/>
                    <a:pt x="113" y="225"/>
                  </a:cubicBezTo>
                  <a:cubicBezTo>
                    <a:pt x="110" y="227"/>
                    <a:pt x="108" y="228"/>
                    <a:pt x="104" y="228"/>
                  </a:cubicBezTo>
                  <a:cubicBezTo>
                    <a:pt x="91" y="226"/>
                    <a:pt x="77" y="227"/>
                    <a:pt x="64" y="232"/>
                  </a:cubicBezTo>
                  <a:cubicBezTo>
                    <a:pt x="19" y="247"/>
                    <a:pt x="0" y="301"/>
                    <a:pt x="19" y="339"/>
                  </a:cubicBezTo>
                  <a:cubicBezTo>
                    <a:pt x="22" y="340"/>
                    <a:pt x="22" y="342"/>
                    <a:pt x="22" y="344"/>
                  </a:cubicBezTo>
                  <a:cubicBezTo>
                    <a:pt x="23" y="347"/>
                    <a:pt x="24" y="349"/>
                    <a:pt x="26" y="350"/>
                  </a:cubicBezTo>
                  <a:cubicBezTo>
                    <a:pt x="27" y="353"/>
                    <a:pt x="28" y="355"/>
                    <a:pt x="30" y="357"/>
                  </a:cubicBezTo>
                  <a:cubicBezTo>
                    <a:pt x="57" y="388"/>
                    <a:pt x="100" y="394"/>
                    <a:pt x="134" y="373"/>
                  </a:cubicBezTo>
                  <a:cubicBezTo>
                    <a:pt x="160" y="357"/>
                    <a:pt x="176" y="320"/>
                    <a:pt x="169" y="292"/>
                  </a:cubicBezTo>
                  <a:cubicBezTo>
                    <a:pt x="169" y="292"/>
                    <a:pt x="169" y="292"/>
                    <a:pt x="169" y="292"/>
                  </a:cubicBezTo>
                  <a:cubicBezTo>
                    <a:pt x="166" y="272"/>
                    <a:pt x="156" y="257"/>
                    <a:pt x="141" y="244"/>
                  </a:cubicBezTo>
                  <a:cubicBezTo>
                    <a:pt x="137" y="241"/>
                    <a:pt x="137" y="239"/>
                    <a:pt x="138" y="235"/>
                  </a:cubicBezTo>
                  <a:cubicBezTo>
                    <a:pt x="143" y="221"/>
                    <a:pt x="150" y="208"/>
                    <a:pt x="158" y="196"/>
                  </a:cubicBezTo>
                  <a:cubicBezTo>
                    <a:pt x="164" y="189"/>
                    <a:pt x="170" y="182"/>
                    <a:pt x="176" y="175"/>
                  </a:cubicBezTo>
                  <a:cubicBezTo>
                    <a:pt x="179" y="172"/>
                    <a:pt x="182" y="170"/>
                    <a:pt x="187" y="171"/>
                  </a:cubicBezTo>
                  <a:cubicBezTo>
                    <a:pt x="210" y="175"/>
                    <a:pt x="231" y="162"/>
                    <a:pt x="238" y="141"/>
                  </a:cubicBez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345" name="Google Shape;1345;p31"/>
            <p:cNvSpPr/>
            <p:nvPr/>
          </p:nvSpPr>
          <p:spPr>
            <a:xfrm>
              <a:off x="3987800" y="2346326"/>
              <a:ext cx="493713" cy="323850"/>
            </a:xfrm>
            <a:custGeom>
              <a:rect b="b" l="l" r="r" t="t"/>
              <a:pathLst>
                <a:path extrusionOk="0" h="190" w="291">
                  <a:moveTo>
                    <a:pt x="49" y="187"/>
                  </a:moveTo>
                  <a:cubicBezTo>
                    <a:pt x="68" y="190"/>
                    <a:pt x="85" y="183"/>
                    <a:pt x="95" y="166"/>
                  </a:cubicBezTo>
                  <a:cubicBezTo>
                    <a:pt x="105" y="150"/>
                    <a:pt x="105" y="132"/>
                    <a:pt x="95" y="116"/>
                  </a:cubicBezTo>
                  <a:cubicBezTo>
                    <a:pt x="90" y="109"/>
                    <a:pt x="91" y="104"/>
                    <a:pt x="95" y="98"/>
                  </a:cubicBezTo>
                  <a:cubicBezTo>
                    <a:pt x="97" y="97"/>
                    <a:pt x="98" y="95"/>
                    <a:pt x="99" y="93"/>
                  </a:cubicBezTo>
                  <a:cubicBezTo>
                    <a:pt x="99" y="93"/>
                    <a:pt x="99" y="93"/>
                    <a:pt x="99" y="93"/>
                  </a:cubicBezTo>
                  <a:cubicBezTo>
                    <a:pt x="105" y="88"/>
                    <a:pt x="110" y="81"/>
                    <a:pt x="117" y="77"/>
                  </a:cubicBezTo>
                  <a:cubicBezTo>
                    <a:pt x="120" y="74"/>
                    <a:pt x="123" y="74"/>
                    <a:pt x="127" y="75"/>
                  </a:cubicBezTo>
                  <a:cubicBezTo>
                    <a:pt x="140" y="79"/>
                    <a:pt x="149" y="75"/>
                    <a:pt x="157" y="64"/>
                  </a:cubicBezTo>
                  <a:cubicBezTo>
                    <a:pt x="159" y="61"/>
                    <a:pt x="161" y="59"/>
                    <a:pt x="165" y="58"/>
                  </a:cubicBezTo>
                  <a:cubicBezTo>
                    <a:pt x="180" y="54"/>
                    <a:pt x="196" y="53"/>
                    <a:pt x="211" y="52"/>
                  </a:cubicBezTo>
                  <a:cubicBezTo>
                    <a:pt x="215" y="52"/>
                    <a:pt x="218" y="53"/>
                    <a:pt x="220" y="57"/>
                  </a:cubicBezTo>
                  <a:cubicBezTo>
                    <a:pt x="230" y="72"/>
                    <a:pt x="247" y="78"/>
                    <a:pt x="262" y="74"/>
                  </a:cubicBezTo>
                  <a:cubicBezTo>
                    <a:pt x="281" y="68"/>
                    <a:pt x="291" y="52"/>
                    <a:pt x="289" y="32"/>
                  </a:cubicBezTo>
                  <a:cubicBezTo>
                    <a:pt x="287" y="15"/>
                    <a:pt x="271" y="1"/>
                    <a:pt x="253" y="0"/>
                  </a:cubicBezTo>
                  <a:cubicBezTo>
                    <a:pt x="236" y="0"/>
                    <a:pt x="219" y="13"/>
                    <a:pt x="216" y="31"/>
                  </a:cubicBezTo>
                  <a:cubicBezTo>
                    <a:pt x="215" y="36"/>
                    <a:pt x="213" y="37"/>
                    <a:pt x="209" y="39"/>
                  </a:cubicBezTo>
                  <a:cubicBezTo>
                    <a:pt x="196" y="45"/>
                    <a:pt x="182" y="46"/>
                    <a:pt x="168" y="46"/>
                  </a:cubicBezTo>
                  <a:cubicBezTo>
                    <a:pt x="163" y="46"/>
                    <a:pt x="161" y="45"/>
                    <a:pt x="159" y="40"/>
                  </a:cubicBezTo>
                  <a:cubicBezTo>
                    <a:pt x="153" y="28"/>
                    <a:pt x="140" y="22"/>
                    <a:pt x="129" y="25"/>
                  </a:cubicBezTo>
                  <a:cubicBezTo>
                    <a:pt x="116" y="28"/>
                    <a:pt x="109" y="38"/>
                    <a:pt x="110" y="53"/>
                  </a:cubicBezTo>
                  <a:cubicBezTo>
                    <a:pt x="111" y="63"/>
                    <a:pt x="106" y="72"/>
                    <a:pt x="100" y="79"/>
                  </a:cubicBezTo>
                  <a:cubicBezTo>
                    <a:pt x="96" y="83"/>
                    <a:pt x="91" y="87"/>
                    <a:pt x="87" y="91"/>
                  </a:cubicBezTo>
                  <a:cubicBezTo>
                    <a:pt x="80" y="97"/>
                    <a:pt x="73" y="98"/>
                    <a:pt x="64" y="96"/>
                  </a:cubicBezTo>
                  <a:cubicBezTo>
                    <a:pt x="27" y="89"/>
                    <a:pt x="0" y="127"/>
                    <a:pt x="12" y="157"/>
                  </a:cubicBezTo>
                  <a:cubicBezTo>
                    <a:pt x="19" y="174"/>
                    <a:pt x="31" y="185"/>
                    <a:pt x="49" y="187"/>
                  </a:cubicBez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346" name="Google Shape;1346;p31"/>
            <p:cNvSpPr/>
            <p:nvPr/>
          </p:nvSpPr>
          <p:spPr>
            <a:xfrm>
              <a:off x="3951288" y="3390901"/>
              <a:ext cx="652463" cy="438150"/>
            </a:xfrm>
            <a:custGeom>
              <a:rect b="b" l="l" r="r" t="t"/>
              <a:pathLst>
                <a:path extrusionOk="0" h="258" w="384">
                  <a:moveTo>
                    <a:pt x="344" y="87"/>
                  </a:moveTo>
                  <a:cubicBezTo>
                    <a:pt x="323" y="83"/>
                    <a:pt x="302" y="93"/>
                    <a:pt x="294" y="113"/>
                  </a:cubicBezTo>
                  <a:cubicBezTo>
                    <a:pt x="290" y="123"/>
                    <a:pt x="284" y="125"/>
                    <a:pt x="274" y="126"/>
                  </a:cubicBezTo>
                  <a:cubicBezTo>
                    <a:pt x="274" y="126"/>
                    <a:pt x="274" y="126"/>
                    <a:pt x="274" y="126"/>
                  </a:cubicBezTo>
                  <a:cubicBezTo>
                    <a:pt x="272" y="126"/>
                    <a:pt x="270" y="126"/>
                    <a:pt x="268" y="126"/>
                  </a:cubicBezTo>
                  <a:cubicBezTo>
                    <a:pt x="255" y="126"/>
                    <a:pt x="243" y="125"/>
                    <a:pt x="237" y="110"/>
                  </a:cubicBezTo>
                  <a:cubicBezTo>
                    <a:pt x="237" y="109"/>
                    <a:pt x="236" y="108"/>
                    <a:pt x="235" y="108"/>
                  </a:cubicBezTo>
                  <a:cubicBezTo>
                    <a:pt x="235" y="93"/>
                    <a:pt x="243" y="82"/>
                    <a:pt x="256" y="79"/>
                  </a:cubicBezTo>
                  <a:cubicBezTo>
                    <a:pt x="268" y="76"/>
                    <a:pt x="275" y="65"/>
                    <a:pt x="272" y="55"/>
                  </a:cubicBezTo>
                  <a:cubicBezTo>
                    <a:pt x="268" y="44"/>
                    <a:pt x="258" y="38"/>
                    <a:pt x="247" y="42"/>
                  </a:cubicBezTo>
                  <a:cubicBezTo>
                    <a:pt x="236" y="46"/>
                    <a:pt x="231" y="57"/>
                    <a:pt x="236" y="68"/>
                  </a:cubicBezTo>
                  <a:cubicBezTo>
                    <a:pt x="238" y="73"/>
                    <a:pt x="238" y="77"/>
                    <a:pt x="237" y="81"/>
                  </a:cubicBezTo>
                  <a:cubicBezTo>
                    <a:pt x="235" y="87"/>
                    <a:pt x="232" y="92"/>
                    <a:pt x="228" y="96"/>
                  </a:cubicBezTo>
                  <a:cubicBezTo>
                    <a:pt x="228" y="96"/>
                    <a:pt x="228" y="96"/>
                    <a:pt x="228" y="96"/>
                  </a:cubicBezTo>
                  <a:cubicBezTo>
                    <a:pt x="222" y="102"/>
                    <a:pt x="214" y="96"/>
                    <a:pt x="207" y="98"/>
                  </a:cubicBezTo>
                  <a:cubicBezTo>
                    <a:pt x="203" y="99"/>
                    <a:pt x="200" y="97"/>
                    <a:pt x="198" y="95"/>
                  </a:cubicBezTo>
                  <a:cubicBezTo>
                    <a:pt x="187" y="86"/>
                    <a:pt x="176" y="77"/>
                    <a:pt x="168" y="66"/>
                  </a:cubicBezTo>
                  <a:cubicBezTo>
                    <a:pt x="164" y="62"/>
                    <a:pt x="163" y="58"/>
                    <a:pt x="166" y="53"/>
                  </a:cubicBezTo>
                  <a:cubicBezTo>
                    <a:pt x="168" y="47"/>
                    <a:pt x="169" y="41"/>
                    <a:pt x="168" y="35"/>
                  </a:cubicBezTo>
                  <a:cubicBezTo>
                    <a:pt x="167" y="17"/>
                    <a:pt x="149" y="0"/>
                    <a:pt x="130" y="0"/>
                  </a:cubicBezTo>
                  <a:cubicBezTo>
                    <a:pt x="111" y="1"/>
                    <a:pt x="93" y="17"/>
                    <a:pt x="92" y="35"/>
                  </a:cubicBezTo>
                  <a:cubicBezTo>
                    <a:pt x="90" y="66"/>
                    <a:pt x="120" y="86"/>
                    <a:pt x="148" y="73"/>
                  </a:cubicBezTo>
                  <a:cubicBezTo>
                    <a:pt x="152" y="71"/>
                    <a:pt x="154" y="69"/>
                    <a:pt x="158" y="72"/>
                  </a:cubicBezTo>
                  <a:cubicBezTo>
                    <a:pt x="170" y="80"/>
                    <a:pt x="180" y="90"/>
                    <a:pt x="187" y="102"/>
                  </a:cubicBezTo>
                  <a:cubicBezTo>
                    <a:pt x="189" y="106"/>
                    <a:pt x="189" y="108"/>
                    <a:pt x="187" y="112"/>
                  </a:cubicBezTo>
                  <a:cubicBezTo>
                    <a:pt x="181" y="121"/>
                    <a:pt x="179" y="131"/>
                    <a:pt x="184" y="139"/>
                  </a:cubicBezTo>
                  <a:cubicBezTo>
                    <a:pt x="191" y="149"/>
                    <a:pt x="185" y="156"/>
                    <a:pt x="180" y="163"/>
                  </a:cubicBezTo>
                  <a:cubicBezTo>
                    <a:pt x="178" y="166"/>
                    <a:pt x="176" y="168"/>
                    <a:pt x="173" y="171"/>
                  </a:cubicBezTo>
                  <a:cubicBezTo>
                    <a:pt x="168" y="178"/>
                    <a:pt x="163" y="179"/>
                    <a:pt x="155" y="172"/>
                  </a:cubicBezTo>
                  <a:cubicBezTo>
                    <a:pt x="133" y="156"/>
                    <a:pt x="99" y="165"/>
                    <a:pt x="88" y="189"/>
                  </a:cubicBezTo>
                  <a:cubicBezTo>
                    <a:pt x="85" y="197"/>
                    <a:pt x="80" y="198"/>
                    <a:pt x="73" y="196"/>
                  </a:cubicBezTo>
                  <a:cubicBezTo>
                    <a:pt x="66" y="194"/>
                    <a:pt x="58" y="192"/>
                    <a:pt x="51" y="188"/>
                  </a:cubicBezTo>
                  <a:cubicBezTo>
                    <a:pt x="46" y="186"/>
                    <a:pt x="42" y="183"/>
                    <a:pt x="40" y="177"/>
                  </a:cubicBezTo>
                  <a:cubicBezTo>
                    <a:pt x="37" y="167"/>
                    <a:pt x="28" y="162"/>
                    <a:pt x="19" y="164"/>
                  </a:cubicBezTo>
                  <a:cubicBezTo>
                    <a:pt x="8" y="166"/>
                    <a:pt x="0" y="178"/>
                    <a:pt x="3" y="187"/>
                  </a:cubicBezTo>
                  <a:cubicBezTo>
                    <a:pt x="7" y="200"/>
                    <a:pt x="18" y="205"/>
                    <a:pt x="30" y="200"/>
                  </a:cubicBezTo>
                  <a:cubicBezTo>
                    <a:pt x="35" y="198"/>
                    <a:pt x="40" y="197"/>
                    <a:pt x="46" y="197"/>
                  </a:cubicBezTo>
                  <a:cubicBezTo>
                    <a:pt x="58" y="198"/>
                    <a:pt x="69" y="203"/>
                    <a:pt x="80" y="209"/>
                  </a:cubicBezTo>
                  <a:cubicBezTo>
                    <a:pt x="82" y="211"/>
                    <a:pt x="83" y="213"/>
                    <a:pt x="84" y="216"/>
                  </a:cubicBezTo>
                  <a:cubicBezTo>
                    <a:pt x="88" y="243"/>
                    <a:pt x="107" y="258"/>
                    <a:pt x="135" y="256"/>
                  </a:cubicBezTo>
                  <a:cubicBezTo>
                    <a:pt x="164" y="253"/>
                    <a:pt x="181" y="225"/>
                    <a:pt x="173" y="197"/>
                  </a:cubicBezTo>
                  <a:cubicBezTo>
                    <a:pt x="173" y="197"/>
                    <a:pt x="173" y="197"/>
                    <a:pt x="173" y="197"/>
                  </a:cubicBezTo>
                  <a:cubicBezTo>
                    <a:pt x="173" y="177"/>
                    <a:pt x="192" y="158"/>
                    <a:pt x="212" y="158"/>
                  </a:cubicBezTo>
                  <a:cubicBezTo>
                    <a:pt x="224" y="159"/>
                    <a:pt x="233" y="155"/>
                    <a:pt x="238" y="145"/>
                  </a:cubicBezTo>
                  <a:cubicBezTo>
                    <a:pt x="242" y="137"/>
                    <a:pt x="248" y="136"/>
                    <a:pt x="255" y="135"/>
                  </a:cubicBezTo>
                  <a:cubicBezTo>
                    <a:pt x="260" y="135"/>
                    <a:pt x="265" y="135"/>
                    <a:pt x="269" y="135"/>
                  </a:cubicBezTo>
                  <a:cubicBezTo>
                    <a:pt x="271" y="137"/>
                    <a:pt x="273" y="137"/>
                    <a:pt x="275" y="137"/>
                  </a:cubicBezTo>
                  <a:cubicBezTo>
                    <a:pt x="284" y="139"/>
                    <a:pt x="291" y="142"/>
                    <a:pt x="294" y="152"/>
                  </a:cubicBezTo>
                  <a:cubicBezTo>
                    <a:pt x="303" y="174"/>
                    <a:pt x="330" y="184"/>
                    <a:pt x="353" y="175"/>
                  </a:cubicBezTo>
                  <a:cubicBezTo>
                    <a:pt x="372" y="167"/>
                    <a:pt x="384" y="148"/>
                    <a:pt x="382" y="128"/>
                  </a:cubicBezTo>
                  <a:cubicBezTo>
                    <a:pt x="380" y="108"/>
                    <a:pt x="363" y="89"/>
                    <a:pt x="344" y="87"/>
                  </a:cubicBez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347" name="Google Shape;1347;p31"/>
            <p:cNvSpPr/>
            <p:nvPr/>
          </p:nvSpPr>
          <p:spPr>
            <a:xfrm>
              <a:off x="4835525" y="3370263"/>
              <a:ext cx="457200" cy="444500"/>
            </a:xfrm>
            <a:custGeom>
              <a:rect b="b" l="l" r="r" t="t"/>
              <a:pathLst>
                <a:path extrusionOk="0" h="261" w="269">
                  <a:moveTo>
                    <a:pt x="266" y="35"/>
                  </a:moveTo>
                  <a:cubicBezTo>
                    <a:pt x="264" y="15"/>
                    <a:pt x="244" y="0"/>
                    <a:pt x="221" y="2"/>
                  </a:cubicBezTo>
                  <a:cubicBezTo>
                    <a:pt x="202" y="5"/>
                    <a:pt x="186" y="21"/>
                    <a:pt x="187" y="43"/>
                  </a:cubicBezTo>
                  <a:cubicBezTo>
                    <a:pt x="188" y="51"/>
                    <a:pt x="185" y="54"/>
                    <a:pt x="180" y="58"/>
                  </a:cubicBezTo>
                  <a:cubicBezTo>
                    <a:pt x="172" y="64"/>
                    <a:pt x="162" y="69"/>
                    <a:pt x="152" y="73"/>
                  </a:cubicBezTo>
                  <a:cubicBezTo>
                    <a:pt x="151" y="73"/>
                    <a:pt x="150" y="73"/>
                    <a:pt x="148" y="73"/>
                  </a:cubicBezTo>
                  <a:cubicBezTo>
                    <a:pt x="141" y="76"/>
                    <a:pt x="136" y="77"/>
                    <a:pt x="129" y="69"/>
                  </a:cubicBezTo>
                  <a:cubicBezTo>
                    <a:pt x="120" y="58"/>
                    <a:pt x="105" y="58"/>
                    <a:pt x="93" y="67"/>
                  </a:cubicBezTo>
                  <a:cubicBezTo>
                    <a:pt x="83" y="74"/>
                    <a:pt x="79" y="88"/>
                    <a:pt x="84" y="98"/>
                  </a:cubicBezTo>
                  <a:cubicBezTo>
                    <a:pt x="89" y="108"/>
                    <a:pt x="87" y="116"/>
                    <a:pt x="84" y="125"/>
                  </a:cubicBezTo>
                  <a:cubicBezTo>
                    <a:pt x="83" y="128"/>
                    <a:pt x="82" y="131"/>
                    <a:pt x="80" y="134"/>
                  </a:cubicBezTo>
                  <a:cubicBezTo>
                    <a:pt x="80" y="134"/>
                    <a:pt x="80" y="134"/>
                    <a:pt x="80" y="134"/>
                  </a:cubicBezTo>
                  <a:cubicBezTo>
                    <a:pt x="72" y="146"/>
                    <a:pt x="63" y="156"/>
                    <a:pt x="46" y="158"/>
                  </a:cubicBezTo>
                  <a:cubicBezTo>
                    <a:pt x="19" y="160"/>
                    <a:pt x="0" y="190"/>
                    <a:pt x="6" y="217"/>
                  </a:cubicBezTo>
                  <a:cubicBezTo>
                    <a:pt x="14" y="246"/>
                    <a:pt x="40" y="261"/>
                    <a:pt x="70" y="253"/>
                  </a:cubicBezTo>
                  <a:cubicBezTo>
                    <a:pt x="106" y="244"/>
                    <a:pt x="117" y="196"/>
                    <a:pt x="89" y="170"/>
                  </a:cubicBezTo>
                  <a:cubicBezTo>
                    <a:pt x="79" y="160"/>
                    <a:pt x="79" y="160"/>
                    <a:pt x="84" y="147"/>
                  </a:cubicBezTo>
                  <a:cubicBezTo>
                    <a:pt x="85" y="145"/>
                    <a:pt x="86" y="143"/>
                    <a:pt x="87" y="141"/>
                  </a:cubicBezTo>
                  <a:cubicBezTo>
                    <a:pt x="87" y="141"/>
                    <a:pt x="87" y="141"/>
                    <a:pt x="87" y="141"/>
                  </a:cubicBezTo>
                  <a:cubicBezTo>
                    <a:pt x="87" y="141"/>
                    <a:pt x="87" y="141"/>
                    <a:pt x="87" y="141"/>
                  </a:cubicBezTo>
                  <a:cubicBezTo>
                    <a:pt x="89" y="137"/>
                    <a:pt x="91" y="132"/>
                    <a:pt x="94" y="128"/>
                  </a:cubicBezTo>
                  <a:cubicBezTo>
                    <a:pt x="98" y="121"/>
                    <a:pt x="102" y="115"/>
                    <a:pt x="113" y="116"/>
                  </a:cubicBezTo>
                  <a:cubicBezTo>
                    <a:pt x="121" y="116"/>
                    <a:pt x="130" y="112"/>
                    <a:pt x="133" y="103"/>
                  </a:cubicBezTo>
                  <a:cubicBezTo>
                    <a:pt x="137" y="94"/>
                    <a:pt x="142" y="87"/>
                    <a:pt x="151" y="83"/>
                  </a:cubicBezTo>
                  <a:cubicBezTo>
                    <a:pt x="151" y="83"/>
                    <a:pt x="151" y="83"/>
                    <a:pt x="151" y="83"/>
                  </a:cubicBezTo>
                  <a:cubicBezTo>
                    <a:pt x="163" y="78"/>
                    <a:pt x="175" y="73"/>
                    <a:pt x="188" y="68"/>
                  </a:cubicBezTo>
                  <a:cubicBezTo>
                    <a:pt x="192" y="66"/>
                    <a:pt x="196" y="66"/>
                    <a:pt x="200" y="70"/>
                  </a:cubicBezTo>
                  <a:cubicBezTo>
                    <a:pt x="209" y="80"/>
                    <a:pt x="220" y="83"/>
                    <a:pt x="233" y="81"/>
                  </a:cubicBezTo>
                  <a:cubicBezTo>
                    <a:pt x="255" y="77"/>
                    <a:pt x="269" y="58"/>
                    <a:pt x="266" y="35"/>
                  </a:cubicBez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348" name="Google Shape;1348;p31"/>
            <p:cNvSpPr/>
            <p:nvPr/>
          </p:nvSpPr>
          <p:spPr>
            <a:xfrm>
              <a:off x="4735513" y="3149601"/>
              <a:ext cx="331788" cy="236538"/>
            </a:xfrm>
            <a:custGeom>
              <a:rect b="b" l="l" r="r" t="t"/>
              <a:pathLst>
                <a:path extrusionOk="0" h="139" w="195">
                  <a:moveTo>
                    <a:pt x="66" y="105"/>
                  </a:moveTo>
                  <a:cubicBezTo>
                    <a:pt x="72" y="110"/>
                    <a:pt x="82" y="112"/>
                    <a:pt x="88" y="107"/>
                  </a:cubicBezTo>
                  <a:cubicBezTo>
                    <a:pt x="95" y="101"/>
                    <a:pt x="102" y="101"/>
                    <a:pt x="110" y="101"/>
                  </a:cubicBezTo>
                  <a:cubicBezTo>
                    <a:pt x="122" y="104"/>
                    <a:pt x="130" y="108"/>
                    <a:pt x="135" y="120"/>
                  </a:cubicBezTo>
                  <a:cubicBezTo>
                    <a:pt x="140" y="133"/>
                    <a:pt x="158" y="139"/>
                    <a:pt x="171" y="135"/>
                  </a:cubicBezTo>
                  <a:cubicBezTo>
                    <a:pt x="185" y="131"/>
                    <a:pt x="195" y="117"/>
                    <a:pt x="195" y="104"/>
                  </a:cubicBezTo>
                  <a:cubicBezTo>
                    <a:pt x="194" y="87"/>
                    <a:pt x="184" y="75"/>
                    <a:pt x="167" y="72"/>
                  </a:cubicBezTo>
                  <a:cubicBezTo>
                    <a:pt x="154" y="69"/>
                    <a:pt x="138" y="77"/>
                    <a:pt x="133" y="90"/>
                  </a:cubicBezTo>
                  <a:cubicBezTo>
                    <a:pt x="131" y="96"/>
                    <a:pt x="127" y="97"/>
                    <a:pt x="122" y="97"/>
                  </a:cubicBezTo>
                  <a:cubicBezTo>
                    <a:pt x="119" y="96"/>
                    <a:pt x="116" y="97"/>
                    <a:pt x="114" y="96"/>
                  </a:cubicBezTo>
                  <a:cubicBezTo>
                    <a:pt x="114" y="96"/>
                    <a:pt x="114" y="96"/>
                    <a:pt x="114" y="96"/>
                  </a:cubicBezTo>
                  <a:cubicBezTo>
                    <a:pt x="112" y="96"/>
                    <a:pt x="110" y="95"/>
                    <a:pt x="108" y="95"/>
                  </a:cubicBezTo>
                  <a:cubicBezTo>
                    <a:pt x="102" y="93"/>
                    <a:pt x="96" y="91"/>
                    <a:pt x="94" y="83"/>
                  </a:cubicBezTo>
                  <a:cubicBezTo>
                    <a:pt x="93" y="77"/>
                    <a:pt x="87" y="74"/>
                    <a:pt x="81" y="74"/>
                  </a:cubicBezTo>
                  <a:cubicBezTo>
                    <a:pt x="75" y="74"/>
                    <a:pt x="71" y="72"/>
                    <a:pt x="68" y="68"/>
                  </a:cubicBezTo>
                  <a:cubicBezTo>
                    <a:pt x="64" y="64"/>
                    <a:pt x="60" y="59"/>
                    <a:pt x="56" y="55"/>
                  </a:cubicBezTo>
                  <a:cubicBezTo>
                    <a:pt x="51" y="49"/>
                    <a:pt x="47" y="42"/>
                    <a:pt x="52" y="34"/>
                  </a:cubicBezTo>
                  <a:cubicBezTo>
                    <a:pt x="53" y="32"/>
                    <a:pt x="53" y="29"/>
                    <a:pt x="53" y="27"/>
                  </a:cubicBezTo>
                  <a:cubicBezTo>
                    <a:pt x="53" y="16"/>
                    <a:pt x="45" y="6"/>
                    <a:pt x="33" y="3"/>
                  </a:cubicBezTo>
                  <a:cubicBezTo>
                    <a:pt x="23" y="0"/>
                    <a:pt x="11" y="5"/>
                    <a:pt x="5" y="14"/>
                  </a:cubicBezTo>
                  <a:cubicBezTo>
                    <a:pt x="0" y="22"/>
                    <a:pt x="0" y="36"/>
                    <a:pt x="6" y="43"/>
                  </a:cubicBezTo>
                  <a:cubicBezTo>
                    <a:pt x="14" y="53"/>
                    <a:pt x="24" y="57"/>
                    <a:pt x="35" y="52"/>
                  </a:cubicBezTo>
                  <a:cubicBezTo>
                    <a:pt x="39" y="51"/>
                    <a:pt x="42" y="51"/>
                    <a:pt x="45" y="54"/>
                  </a:cubicBezTo>
                  <a:cubicBezTo>
                    <a:pt x="52" y="60"/>
                    <a:pt x="59" y="65"/>
                    <a:pt x="63" y="73"/>
                  </a:cubicBezTo>
                  <a:cubicBezTo>
                    <a:pt x="65" y="77"/>
                    <a:pt x="66" y="79"/>
                    <a:pt x="63" y="83"/>
                  </a:cubicBezTo>
                  <a:cubicBezTo>
                    <a:pt x="59" y="89"/>
                    <a:pt x="61" y="100"/>
                    <a:pt x="66" y="105"/>
                  </a:cubicBez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grpSp>
      <p:pic>
        <p:nvPicPr>
          <p:cNvPr id="1349" name="Google Shape;1349;p31"/>
          <p:cNvPicPr preferRelativeResize="0"/>
          <p:nvPr/>
        </p:nvPicPr>
        <p:blipFill rotWithShape="1">
          <a:blip r:embed="rId3">
            <a:alphaModFix/>
          </a:blip>
          <a:srcRect b="0" l="0" r="0" t="0"/>
          <a:stretch/>
        </p:blipFill>
        <p:spPr>
          <a:xfrm>
            <a:off x="4423765" y="2439550"/>
            <a:ext cx="3338245" cy="3320488"/>
          </a:xfrm>
          <a:prstGeom prst="rect">
            <a:avLst/>
          </a:prstGeom>
          <a:noFill/>
          <a:ln>
            <a:noFill/>
          </a:ln>
        </p:spPr>
      </p:pic>
      <p:sp>
        <p:nvSpPr>
          <p:cNvPr id="1350" name="Google Shape;1350;p31"/>
          <p:cNvSpPr txBox="1"/>
          <p:nvPr/>
        </p:nvSpPr>
        <p:spPr>
          <a:xfrm>
            <a:off x="152400" y="317038"/>
            <a:ext cx="12192000" cy="768085"/>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4800"/>
              <a:buFont typeface="Arial"/>
              <a:buNone/>
            </a:pPr>
            <a:r>
              <a:rPr b="0" lang="en-US" sz="4800">
                <a:solidFill>
                  <a:schemeClr val="lt1"/>
                </a:solidFill>
                <a:latin typeface="Calibri"/>
                <a:ea typeface="Calibri"/>
                <a:cs typeface="Calibri"/>
                <a:sym typeface="Calibri"/>
              </a:rPr>
              <a:t> Infographic Style</a:t>
            </a:r>
            <a:endParaRPr b="0" sz="4800">
              <a:solidFill>
                <a:schemeClr val="lt1"/>
              </a:solidFill>
              <a:latin typeface="Calibri"/>
              <a:ea typeface="Calibri"/>
              <a:cs typeface="Calibri"/>
              <a:sym typeface="Calibri"/>
            </a:endParaRPr>
          </a:p>
        </p:txBody>
      </p:sp>
      <p:sp>
        <p:nvSpPr>
          <p:cNvPr id="1351" name="Google Shape;1351;p31"/>
          <p:cNvSpPr txBox="1"/>
          <p:nvPr>
            <p:ph idx="1" type="body"/>
          </p:nvPr>
        </p:nvSpPr>
        <p:spPr>
          <a:xfrm>
            <a:off x="4399309" y="1827605"/>
            <a:ext cx="996260" cy="127213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800"/>
              <a:buNone/>
            </a:pPr>
            <a:r>
              <a:rPr b="1" lang="en-US">
                <a:solidFill>
                  <a:schemeClr val="dk1"/>
                </a:solidFill>
              </a:rPr>
              <a:t> 1</a:t>
            </a:r>
            <a:endParaRPr b="1">
              <a:solidFill>
                <a:schemeClr val="dk1"/>
              </a:solidFill>
            </a:endParaRPr>
          </a:p>
        </p:txBody>
      </p:sp>
      <p:sp>
        <p:nvSpPr>
          <p:cNvPr id="1352" name="Google Shape;1352;p31"/>
          <p:cNvSpPr txBox="1"/>
          <p:nvPr/>
        </p:nvSpPr>
        <p:spPr>
          <a:xfrm>
            <a:off x="7053203" y="1803484"/>
            <a:ext cx="996260" cy="127213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800"/>
              <a:buFont typeface="Arial"/>
              <a:buNone/>
            </a:pPr>
            <a:r>
              <a:rPr b="1" lang="en-US" sz="4800">
                <a:solidFill>
                  <a:schemeClr val="dk1"/>
                </a:solidFill>
                <a:latin typeface="Calibri"/>
                <a:ea typeface="Calibri"/>
                <a:cs typeface="Calibri"/>
                <a:sym typeface="Calibri"/>
              </a:rPr>
              <a:t> 2</a:t>
            </a:r>
            <a:endParaRPr b="1" sz="4800">
              <a:solidFill>
                <a:schemeClr val="dk1"/>
              </a:solidFill>
              <a:latin typeface="Calibri"/>
              <a:ea typeface="Calibri"/>
              <a:cs typeface="Calibri"/>
              <a:sym typeface="Calibri"/>
            </a:endParaRPr>
          </a:p>
        </p:txBody>
      </p:sp>
      <p:sp>
        <p:nvSpPr>
          <p:cNvPr id="1353" name="Google Shape;1353;p31"/>
          <p:cNvSpPr txBox="1"/>
          <p:nvPr/>
        </p:nvSpPr>
        <p:spPr>
          <a:xfrm>
            <a:off x="7814068" y="3484375"/>
            <a:ext cx="996260" cy="127213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800"/>
              <a:buFont typeface="Arial"/>
              <a:buNone/>
            </a:pPr>
            <a:r>
              <a:rPr b="1" lang="en-US" sz="4800">
                <a:solidFill>
                  <a:schemeClr val="dk1"/>
                </a:solidFill>
                <a:latin typeface="Calibri"/>
                <a:ea typeface="Calibri"/>
                <a:cs typeface="Calibri"/>
                <a:sym typeface="Calibri"/>
              </a:rPr>
              <a:t> 3</a:t>
            </a:r>
            <a:endParaRPr b="1" sz="4800">
              <a:solidFill>
                <a:schemeClr val="dk1"/>
              </a:solidFill>
              <a:latin typeface="Calibri"/>
              <a:ea typeface="Calibri"/>
              <a:cs typeface="Calibri"/>
              <a:sym typeface="Calibri"/>
            </a:endParaRPr>
          </a:p>
        </p:txBody>
      </p:sp>
      <p:sp>
        <p:nvSpPr>
          <p:cNvPr id="1354" name="Google Shape;1354;p31"/>
          <p:cNvSpPr txBox="1"/>
          <p:nvPr/>
        </p:nvSpPr>
        <p:spPr>
          <a:xfrm>
            <a:off x="7081725" y="5165266"/>
            <a:ext cx="996260" cy="127213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800"/>
              <a:buFont typeface="Arial"/>
              <a:buNone/>
            </a:pPr>
            <a:r>
              <a:rPr b="1" lang="en-US" sz="4800">
                <a:solidFill>
                  <a:schemeClr val="dk1"/>
                </a:solidFill>
                <a:latin typeface="Calibri"/>
                <a:ea typeface="Calibri"/>
                <a:cs typeface="Calibri"/>
                <a:sym typeface="Calibri"/>
              </a:rPr>
              <a:t> 4</a:t>
            </a:r>
            <a:endParaRPr b="1" sz="4800">
              <a:solidFill>
                <a:schemeClr val="dk1"/>
              </a:solidFill>
              <a:latin typeface="Calibri"/>
              <a:ea typeface="Calibri"/>
              <a:cs typeface="Calibri"/>
              <a:sym typeface="Calibri"/>
            </a:endParaRPr>
          </a:p>
        </p:txBody>
      </p:sp>
      <p:sp>
        <p:nvSpPr>
          <p:cNvPr id="1355" name="Google Shape;1355;p31"/>
          <p:cNvSpPr txBox="1"/>
          <p:nvPr/>
        </p:nvSpPr>
        <p:spPr>
          <a:xfrm>
            <a:off x="4408448" y="5112324"/>
            <a:ext cx="996260" cy="127213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800"/>
              <a:buFont typeface="Arial"/>
              <a:buNone/>
            </a:pPr>
            <a:r>
              <a:rPr b="1" lang="en-US" sz="4800">
                <a:solidFill>
                  <a:schemeClr val="dk1"/>
                </a:solidFill>
                <a:latin typeface="Calibri"/>
                <a:ea typeface="Calibri"/>
                <a:cs typeface="Calibri"/>
                <a:sym typeface="Calibri"/>
              </a:rPr>
              <a:t>5</a:t>
            </a:r>
            <a:endParaRPr b="1" sz="4800">
              <a:solidFill>
                <a:schemeClr val="dk1"/>
              </a:solidFill>
              <a:latin typeface="Calibri"/>
              <a:ea typeface="Calibri"/>
              <a:cs typeface="Calibri"/>
              <a:sym typeface="Calibri"/>
            </a:endParaRPr>
          </a:p>
        </p:txBody>
      </p:sp>
      <p:sp>
        <p:nvSpPr>
          <p:cNvPr id="1356" name="Google Shape;1356;p31"/>
          <p:cNvSpPr txBox="1"/>
          <p:nvPr/>
        </p:nvSpPr>
        <p:spPr>
          <a:xfrm>
            <a:off x="3595096" y="3546738"/>
            <a:ext cx="996260" cy="1272131"/>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800"/>
              <a:buFont typeface="Arial"/>
              <a:buNone/>
            </a:pPr>
            <a:r>
              <a:rPr b="1" lang="en-US" sz="4800">
                <a:solidFill>
                  <a:schemeClr val="dk1"/>
                </a:solidFill>
                <a:latin typeface="Calibri"/>
                <a:ea typeface="Calibri"/>
                <a:cs typeface="Calibri"/>
                <a:sym typeface="Calibri"/>
              </a:rPr>
              <a:t> 6</a:t>
            </a:r>
            <a:endParaRPr b="1" sz="48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0" name="Shape 1360"/>
        <p:cNvGrpSpPr/>
        <p:nvPr/>
      </p:nvGrpSpPr>
      <p:grpSpPr>
        <a:xfrm>
          <a:off x="0" y="0"/>
          <a:ext cx="0" cy="0"/>
          <a:chOff x="0" y="0"/>
          <a:chExt cx="0" cy="0"/>
        </a:xfrm>
      </p:grpSpPr>
      <p:sp>
        <p:nvSpPr>
          <p:cNvPr id="1361" name="Google Shape;1361;p32"/>
          <p:cNvSpPr txBox="1"/>
          <p:nvPr>
            <p:ph idx="1" type="body"/>
          </p:nvPr>
        </p:nvSpPr>
        <p:spPr>
          <a:xfrm>
            <a:off x="0" y="164638"/>
            <a:ext cx="12192000" cy="76808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4800"/>
              <a:buNone/>
            </a:pPr>
            <a:r>
              <a:rPr lang="en-US">
                <a:solidFill>
                  <a:schemeClr val="lt1"/>
                </a:solidFill>
              </a:rPr>
              <a:t>Infographic Style</a:t>
            </a:r>
            <a:endParaRPr>
              <a:solidFill>
                <a:schemeClr val="lt1"/>
              </a:solidFill>
            </a:endParaRPr>
          </a:p>
        </p:txBody>
      </p:sp>
      <p:sp>
        <p:nvSpPr>
          <p:cNvPr id="1362" name="Google Shape;1362;p32"/>
          <p:cNvSpPr txBox="1"/>
          <p:nvPr>
            <p:ph idx="2" type="body"/>
          </p:nvPr>
        </p:nvSpPr>
        <p:spPr>
          <a:xfrm>
            <a:off x="-51927" y="949424"/>
            <a:ext cx="12192000" cy="38404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1800"/>
              <a:buNone/>
            </a:pPr>
            <a:r>
              <a:rPr lang="en-US">
                <a:solidFill>
                  <a:schemeClr val="lt1"/>
                </a:solidFill>
              </a:rPr>
              <a:t>Insert the title of your subtitle Here</a:t>
            </a:r>
            <a:endParaRPr/>
          </a:p>
        </p:txBody>
      </p:sp>
      <p:grpSp>
        <p:nvGrpSpPr>
          <p:cNvPr id="1363" name="Google Shape;1363;p32"/>
          <p:cNvGrpSpPr/>
          <p:nvPr/>
        </p:nvGrpSpPr>
        <p:grpSpPr>
          <a:xfrm>
            <a:off x="541056" y="1811525"/>
            <a:ext cx="5554944" cy="1504277"/>
            <a:chOff x="395536" y="913120"/>
            <a:chExt cx="2376264" cy="1128208"/>
          </a:xfrm>
        </p:grpSpPr>
        <p:sp>
          <p:nvSpPr>
            <p:cNvPr id="1364" name="Google Shape;1364;p32"/>
            <p:cNvSpPr txBox="1"/>
            <p:nvPr/>
          </p:nvSpPr>
          <p:spPr>
            <a:xfrm>
              <a:off x="395536" y="1233414"/>
              <a:ext cx="2376264" cy="80791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Get a modern PowerPoint  Presentation that is beautifully designed.  Easy to change colors, photos and Text. You can simply impress your audience and add a unique zing and appeal to your Presentations.  </a:t>
              </a:r>
              <a:endParaRPr/>
            </a:p>
          </p:txBody>
        </p:sp>
        <p:sp>
          <p:nvSpPr>
            <p:cNvPr id="1365" name="Google Shape;1365;p32"/>
            <p:cNvSpPr txBox="1"/>
            <p:nvPr/>
          </p:nvSpPr>
          <p:spPr>
            <a:xfrm>
              <a:off x="395536" y="913120"/>
              <a:ext cx="2376264" cy="28474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67">
                  <a:solidFill>
                    <a:srgbClr val="3F3F3F"/>
                  </a:solidFill>
                  <a:latin typeface="Calibri"/>
                  <a:ea typeface="Calibri"/>
                  <a:cs typeface="Calibri"/>
                  <a:sym typeface="Calibri"/>
                </a:rPr>
                <a:t>Your Text Here</a:t>
              </a:r>
              <a:endParaRPr b="1" sz="1867">
                <a:solidFill>
                  <a:srgbClr val="3F3F3F"/>
                </a:solidFill>
                <a:latin typeface="Calibri"/>
                <a:ea typeface="Calibri"/>
                <a:cs typeface="Calibri"/>
                <a:sym typeface="Calibri"/>
              </a:endParaRPr>
            </a:p>
          </p:txBody>
        </p:sp>
      </p:grpSp>
      <p:grpSp>
        <p:nvGrpSpPr>
          <p:cNvPr id="1366" name="Google Shape;1366;p32"/>
          <p:cNvGrpSpPr/>
          <p:nvPr/>
        </p:nvGrpSpPr>
        <p:grpSpPr>
          <a:xfrm>
            <a:off x="1699747" y="5236782"/>
            <a:ext cx="2568980" cy="1120367"/>
            <a:chOff x="803640" y="3362835"/>
            <a:chExt cx="2059657" cy="840275"/>
          </a:xfrm>
        </p:grpSpPr>
        <p:sp>
          <p:nvSpPr>
            <p:cNvPr id="1367" name="Google Shape;1367;p32"/>
            <p:cNvSpPr txBox="1"/>
            <p:nvPr/>
          </p:nvSpPr>
          <p:spPr>
            <a:xfrm>
              <a:off x="803640" y="3579862"/>
              <a:ext cx="2059657" cy="62324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lt1"/>
                  </a:solidFill>
                  <a:latin typeface="Calibri"/>
                  <a:ea typeface="Calibri"/>
                  <a:cs typeface="Calibri"/>
                  <a:sym typeface="Calibri"/>
                </a:rPr>
                <a:t>You can simply impress your audience and add a unique zing. </a:t>
              </a:r>
              <a:endParaRPr sz="1600">
                <a:solidFill>
                  <a:schemeClr val="lt1"/>
                </a:solidFill>
                <a:latin typeface="Calibri"/>
                <a:ea typeface="Calibri"/>
                <a:cs typeface="Calibri"/>
                <a:sym typeface="Calibri"/>
              </a:endParaRPr>
            </a:p>
          </p:txBody>
        </p:sp>
        <p:sp>
          <p:nvSpPr>
            <p:cNvPr id="1368" name="Google Shape;1368;p32"/>
            <p:cNvSpPr txBox="1"/>
            <p:nvPr/>
          </p:nvSpPr>
          <p:spPr>
            <a:xfrm>
              <a:off x="803640" y="3362835"/>
              <a:ext cx="2059657" cy="2539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Your Text  Here</a:t>
              </a:r>
              <a:endParaRPr b="1" sz="1600">
                <a:solidFill>
                  <a:schemeClr val="lt1"/>
                </a:solidFill>
                <a:latin typeface="Calibri"/>
                <a:ea typeface="Calibri"/>
                <a:cs typeface="Calibri"/>
                <a:sym typeface="Calibri"/>
              </a:endParaRPr>
            </a:p>
          </p:txBody>
        </p:sp>
      </p:grpSp>
      <p:grpSp>
        <p:nvGrpSpPr>
          <p:cNvPr id="1369" name="Google Shape;1369;p32"/>
          <p:cNvGrpSpPr/>
          <p:nvPr/>
        </p:nvGrpSpPr>
        <p:grpSpPr>
          <a:xfrm>
            <a:off x="5278253" y="5236782"/>
            <a:ext cx="2568980" cy="1120367"/>
            <a:chOff x="803640" y="3362835"/>
            <a:chExt cx="2059657" cy="840275"/>
          </a:xfrm>
        </p:grpSpPr>
        <p:sp>
          <p:nvSpPr>
            <p:cNvPr id="1370" name="Google Shape;1370;p32"/>
            <p:cNvSpPr txBox="1"/>
            <p:nvPr/>
          </p:nvSpPr>
          <p:spPr>
            <a:xfrm>
              <a:off x="803640" y="3579862"/>
              <a:ext cx="2059657" cy="62324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lt1"/>
                  </a:solidFill>
                  <a:latin typeface="Calibri"/>
                  <a:ea typeface="Calibri"/>
                  <a:cs typeface="Calibri"/>
                  <a:sym typeface="Calibri"/>
                </a:rPr>
                <a:t>You can simply impress your audience and add a unique zing. </a:t>
              </a:r>
              <a:endParaRPr sz="1600">
                <a:solidFill>
                  <a:schemeClr val="lt1"/>
                </a:solidFill>
                <a:latin typeface="Calibri"/>
                <a:ea typeface="Calibri"/>
                <a:cs typeface="Calibri"/>
                <a:sym typeface="Calibri"/>
              </a:endParaRPr>
            </a:p>
          </p:txBody>
        </p:sp>
        <p:sp>
          <p:nvSpPr>
            <p:cNvPr id="1371" name="Google Shape;1371;p32"/>
            <p:cNvSpPr txBox="1"/>
            <p:nvPr/>
          </p:nvSpPr>
          <p:spPr>
            <a:xfrm>
              <a:off x="803640" y="3362835"/>
              <a:ext cx="2059657" cy="2539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Your Text  Here</a:t>
              </a:r>
              <a:endParaRPr b="1" sz="1600">
                <a:solidFill>
                  <a:schemeClr val="lt1"/>
                </a:solidFill>
                <a:latin typeface="Calibri"/>
                <a:ea typeface="Calibri"/>
                <a:cs typeface="Calibri"/>
                <a:sym typeface="Calibri"/>
              </a:endParaRPr>
            </a:p>
          </p:txBody>
        </p:sp>
      </p:grpSp>
      <p:grpSp>
        <p:nvGrpSpPr>
          <p:cNvPr id="1372" name="Google Shape;1372;p32"/>
          <p:cNvGrpSpPr/>
          <p:nvPr/>
        </p:nvGrpSpPr>
        <p:grpSpPr>
          <a:xfrm>
            <a:off x="8821790" y="5236782"/>
            <a:ext cx="2568980" cy="1120367"/>
            <a:chOff x="803640" y="3362835"/>
            <a:chExt cx="2059657" cy="840275"/>
          </a:xfrm>
        </p:grpSpPr>
        <p:sp>
          <p:nvSpPr>
            <p:cNvPr id="1373" name="Google Shape;1373;p32"/>
            <p:cNvSpPr txBox="1"/>
            <p:nvPr/>
          </p:nvSpPr>
          <p:spPr>
            <a:xfrm>
              <a:off x="803640" y="3579862"/>
              <a:ext cx="2059657" cy="62324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lt1"/>
                  </a:solidFill>
                  <a:latin typeface="Calibri"/>
                  <a:ea typeface="Calibri"/>
                  <a:cs typeface="Calibri"/>
                  <a:sym typeface="Calibri"/>
                </a:rPr>
                <a:t>You can simply impress your audience and add a unique zing. </a:t>
              </a:r>
              <a:endParaRPr sz="1600">
                <a:solidFill>
                  <a:schemeClr val="lt1"/>
                </a:solidFill>
                <a:latin typeface="Calibri"/>
                <a:ea typeface="Calibri"/>
                <a:cs typeface="Calibri"/>
                <a:sym typeface="Calibri"/>
              </a:endParaRPr>
            </a:p>
          </p:txBody>
        </p:sp>
        <p:sp>
          <p:nvSpPr>
            <p:cNvPr id="1374" name="Google Shape;1374;p32"/>
            <p:cNvSpPr txBox="1"/>
            <p:nvPr/>
          </p:nvSpPr>
          <p:spPr>
            <a:xfrm>
              <a:off x="803640" y="3362835"/>
              <a:ext cx="2059657" cy="2539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Your Text  Here</a:t>
              </a:r>
              <a:endParaRPr b="1" sz="1600">
                <a:solidFill>
                  <a:schemeClr val="lt1"/>
                </a:solidFill>
                <a:latin typeface="Calibri"/>
                <a:ea typeface="Calibri"/>
                <a:cs typeface="Calibri"/>
                <a:sym typeface="Calibri"/>
              </a:endParaRPr>
            </a:p>
          </p:txBody>
        </p:sp>
      </p:grpSp>
      <p:pic>
        <p:nvPicPr>
          <p:cNvPr id="1375" name="Google Shape;1375;p32"/>
          <p:cNvPicPr preferRelativeResize="0"/>
          <p:nvPr/>
        </p:nvPicPr>
        <p:blipFill rotWithShape="1">
          <a:blip r:embed="rId3">
            <a:alphaModFix/>
          </a:blip>
          <a:srcRect b="0" l="0" r="0" t="0"/>
          <a:stretch/>
        </p:blipFill>
        <p:spPr>
          <a:xfrm>
            <a:off x="8654865" y="3280480"/>
            <a:ext cx="2735905" cy="1635902"/>
          </a:xfrm>
          <a:prstGeom prst="rect">
            <a:avLst/>
          </a:prstGeom>
          <a:noFill/>
          <a:ln>
            <a:noFill/>
          </a:ln>
        </p:spPr>
      </p:pic>
      <p:pic>
        <p:nvPicPr>
          <p:cNvPr id="1376" name="Google Shape;1376;p32"/>
          <p:cNvPicPr preferRelativeResize="0"/>
          <p:nvPr/>
        </p:nvPicPr>
        <p:blipFill rotWithShape="1">
          <a:blip r:embed="rId4">
            <a:alphaModFix/>
          </a:blip>
          <a:srcRect b="0" l="0" r="0" t="0"/>
          <a:stretch/>
        </p:blipFill>
        <p:spPr>
          <a:xfrm>
            <a:off x="5404377" y="3542288"/>
            <a:ext cx="2182500" cy="1293750"/>
          </a:xfrm>
          <a:prstGeom prst="rect">
            <a:avLst/>
          </a:prstGeom>
          <a:noFill/>
          <a:ln>
            <a:noFill/>
          </a:ln>
        </p:spPr>
      </p:pic>
      <p:pic>
        <p:nvPicPr>
          <p:cNvPr id="1377" name="Google Shape;1377;p32"/>
          <p:cNvPicPr preferRelativeResize="0"/>
          <p:nvPr/>
        </p:nvPicPr>
        <p:blipFill rotWithShape="1">
          <a:blip r:embed="rId5">
            <a:alphaModFix/>
          </a:blip>
          <a:srcRect b="0" l="0" r="0" t="0"/>
          <a:stretch/>
        </p:blipFill>
        <p:spPr>
          <a:xfrm>
            <a:off x="1699747" y="3307939"/>
            <a:ext cx="2751284" cy="160844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1" name="Shape 1381"/>
        <p:cNvGrpSpPr/>
        <p:nvPr/>
      </p:nvGrpSpPr>
      <p:grpSpPr>
        <a:xfrm>
          <a:off x="0" y="0"/>
          <a:ext cx="0" cy="0"/>
          <a:chOff x="0" y="0"/>
          <a:chExt cx="0" cy="0"/>
        </a:xfrm>
      </p:grpSpPr>
      <p:sp>
        <p:nvSpPr>
          <p:cNvPr id="1382" name="Google Shape;1382;p33"/>
          <p:cNvSpPr/>
          <p:nvPr/>
        </p:nvSpPr>
        <p:spPr>
          <a:xfrm>
            <a:off x="1869576" y="3509242"/>
            <a:ext cx="2540063" cy="2647435"/>
          </a:xfrm>
          <a:prstGeom prst="ellipse">
            <a:avLst/>
          </a:prstGeom>
          <a:solidFill>
            <a:srgbClr val="C96B7E"/>
          </a:solidFill>
          <a:ln>
            <a:noFill/>
          </a:ln>
        </p:spPr>
        <p:txBody>
          <a:bodyPr anchorCtr="0" anchor="ctr" bIns="60950" lIns="121900" spcFirstLastPara="1" rIns="121900" wrap="square" tIns="60950">
            <a:noAutofit/>
          </a:bodyPr>
          <a:lstStyle/>
          <a:p>
            <a:pPr indent="0" lvl="0" marL="0" marR="0" rtl="0" algn="l">
              <a:spcBef>
                <a:spcPts val="0"/>
              </a:spcBef>
              <a:spcAft>
                <a:spcPts val="0"/>
              </a:spcAft>
              <a:buNone/>
            </a:pPr>
            <a:r>
              <a:t/>
            </a:r>
            <a:endParaRPr sz="2400">
              <a:solidFill>
                <a:schemeClr val="lt1"/>
              </a:solidFill>
              <a:latin typeface="Calibri"/>
              <a:ea typeface="Calibri"/>
              <a:cs typeface="Calibri"/>
              <a:sym typeface="Calibri"/>
            </a:endParaRPr>
          </a:p>
        </p:txBody>
      </p:sp>
      <p:grpSp>
        <p:nvGrpSpPr>
          <p:cNvPr id="1383" name="Google Shape;1383;p33"/>
          <p:cNvGrpSpPr/>
          <p:nvPr/>
        </p:nvGrpSpPr>
        <p:grpSpPr>
          <a:xfrm>
            <a:off x="2292920" y="4024021"/>
            <a:ext cx="1693376" cy="1809032"/>
            <a:chOff x="3707904" y="1779662"/>
            <a:chExt cx="1728192" cy="1771350"/>
          </a:xfrm>
        </p:grpSpPr>
        <p:sp>
          <p:nvSpPr>
            <p:cNvPr id="1384" name="Google Shape;1384;p33"/>
            <p:cNvSpPr txBox="1"/>
            <p:nvPr/>
          </p:nvSpPr>
          <p:spPr>
            <a:xfrm>
              <a:off x="3707904" y="2194867"/>
              <a:ext cx="1728192" cy="13561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lt1"/>
                  </a:solidFill>
                  <a:latin typeface="Calibri"/>
                  <a:ea typeface="Calibri"/>
                  <a:cs typeface="Calibri"/>
                  <a:sym typeface="Calibri"/>
                </a:rPr>
                <a:t>This PowerPoint Template has clean and neutral design that can be adapted to any content and meets various market segments. </a:t>
              </a:r>
              <a:endParaRPr/>
            </a:p>
          </p:txBody>
        </p:sp>
        <p:sp>
          <p:nvSpPr>
            <p:cNvPr id="1385" name="Google Shape;1385;p33"/>
            <p:cNvSpPr txBox="1"/>
            <p:nvPr/>
          </p:nvSpPr>
          <p:spPr>
            <a:xfrm>
              <a:off x="3707904" y="1779662"/>
              <a:ext cx="1728192" cy="33150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Your Text  Here</a:t>
              </a:r>
              <a:endParaRPr b="1" sz="1600">
                <a:solidFill>
                  <a:schemeClr val="lt1"/>
                </a:solidFill>
                <a:latin typeface="Calibri"/>
                <a:ea typeface="Calibri"/>
                <a:cs typeface="Calibri"/>
                <a:sym typeface="Calibri"/>
              </a:endParaRPr>
            </a:p>
          </p:txBody>
        </p:sp>
      </p:grpSp>
      <p:sp>
        <p:nvSpPr>
          <p:cNvPr id="1386" name="Google Shape;1386;p33"/>
          <p:cNvSpPr/>
          <p:nvPr/>
        </p:nvSpPr>
        <p:spPr>
          <a:xfrm>
            <a:off x="1516238" y="3140968"/>
            <a:ext cx="3246739" cy="3383982"/>
          </a:xfrm>
          <a:prstGeom prst="donut">
            <a:avLst>
              <a:gd fmla="val 1642" name="adj"/>
            </a:avLst>
          </a:pr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387" name="Google Shape;1387;p33"/>
          <p:cNvSpPr txBox="1"/>
          <p:nvPr/>
        </p:nvSpPr>
        <p:spPr>
          <a:xfrm>
            <a:off x="1084521" y="666778"/>
            <a:ext cx="8082466" cy="768085"/>
          </a:xfrm>
          <a:prstGeom prst="rect">
            <a:avLst/>
          </a:prstGeom>
          <a:noFill/>
          <a:ln>
            <a:noFill/>
          </a:ln>
        </p:spPr>
        <p:txBody>
          <a:bodyPr anchorCtr="0" anchor="ctr" bIns="60950" lIns="121900" spcFirstLastPara="1" rIns="121900" wrap="square" tIns="60950">
            <a:noAutofit/>
          </a:bodyPr>
          <a:lstStyle/>
          <a:p>
            <a:pPr indent="0" lvl="0" marL="0" marR="0" rtl="0" algn="l">
              <a:lnSpc>
                <a:spcPct val="90000"/>
              </a:lnSpc>
              <a:spcBef>
                <a:spcPts val="0"/>
              </a:spcBef>
              <a:spcAft>
                <a:spcPts val="0"/>
              </a:spcAft>
              <a:buClr>
                <a:srgbClr val="8DA9DB"/>
              </a:buClr>
              <a:buSzPts val="8800"/>
              <a:buFont typeface="Arial"/>
              <a:buNone/>
            </a:pPr>
            <a:r>
              <a:rPr b="1" lang="en-US" sz="8800">
                <a:solidFill>
                  <a:srgbClr val="8DA9DB"/>
                </a:solidFill>
                <a:latin typeface="Calibri"/>
                <a:ea typeface="Calibri"/>
                <a:cs typeface="Calibri"/>
                <a:sym typeface="Calibri"/>
              </a:rPr>
              <a:t>Welcome!!</a:t>
            </a:r>
            <a:endParaRPr b="1" sz="8800">
              <a:solidFill>
                <a:srgbClr val="8DA9DB"/>
              </a:solidFill>
              <a:latin typeface="Calibri"/>
              <a:ea typeface="Calibri"/>
              <a:cs typeface="Calibri"/>
              <a:sym typeface="Calibri"/>
            </a:endParaRPr>
          </a:p>
        </p:txBody>
      </p:sp>
      <p:sp>
        <p:nvSpPr>
          <p:cNvPr id="1388" name="Google Shape;1388;p33"/>
          <p:cNvSpPr txBox="1"/>
          <p:nvPr/>
        </p:nvSpPr>
        <p:spPr>
          <a:xfrm>
            <a:off x="1169657" y="1474676"/>
            <a:ext cx="3970495" cy="14052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133">
                <a:solidFill>
                  <a:srgbClr val="AC596B"/>
                </a:solidFill>
                <a:latin typeface="Calibri"/>
                <a:ea typeface="Calibri"/>
                <a:cs typeface="Calibri"/>
                <a:sym typeface="Calibri"/>
              </a:rPr>
              <a:t>This PowerPoint Template has clean and neutral design that can be adapted to any content and meets various market segments. </a:t>
            </a:r>
            <a:endParaRPr/>
          </a:p>
        </p:txBody>
      </p:sp>
      <p:pic>
        <p:nvPicPr>
          <p:cNvPr id="1389" name="Google Shape;1389;p33"/>
          <p:cNvPicPr preferRelativeResize="0"/>
          <p:nvPr/>
        </p:nvPicPr>
        <p:blipFill rotWithShape="1">
          <a:blip r:embed="rId3">
            <a:alphaModFix/>
          </a:blip>
          <a:srcRect b="0" l="0" r="0" t="0"/>
          <a:stretch/>
        </p:blipFill>
        <p:spPr>
          <a:xfrm>
            <a:off x="6340258" y="1301783"/>
            <a:ext cx="4616775" cy="481193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3" name="Shape 1393"/>
        <p:cNvGrpSpPr/>
        <p:nvPr/>
      </p:nvGrpSpPr>
      <p:grpSpPr>
        <a:xfrm>
          <a:off x="0" y="0"/>
          <a:ext cx="0" cy="0"/>
          <a:chOff x="0" y="0"/>
          <a:chExt cx="0" cy="0"/>
        </a:xfrm>
      </p:grpSpPr>
      <p:sp>
        <p:nvSpPr>
          <p:cNvPr id="1394" name="Google Shape;1394;p34"/>
          <p:cNvSpPr txBox="1"/>
          <p:nvPr>
            <p:ph type="title"/>
          </p:nvPr>
        </p:nvSpPr>
        <p:spPr>
          <a:xfrm>
            <a:off x="234182" y="191108"/>
            <a:ext cx="12192000" cy="103537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DD2D9"/>
              </a:buClr>
              <a:buSzPts val="6000"/>
              <a:buFont typeface="Calibri"/>
              <a:buNone/>
            </a:pPr>
            <a:r>
              <a:rPr lang="en-US" sz="6000">
                <a:solidFill>
                  <a:srgbClr val="0DD2D9"/>
                </a:solidFill>
              </a:rPr>
              <a:t> </a:t>
            </a:r>
            <a:r>
              <a:rPr lang="en-US" sz="6000">
                <a:solidFill>
                  <a:schemeClr val="accent1"/>
                </a:solidFill>
              </a:rPr>
              <a:t> Agenda </a:t>
            </a:r>
            <a:r>
              <a:rPr lang="en-US" sz="6000"/>
              <a:t>Layout</a:t>
            </a:r>
            <a:endParaRPr sz="6000"/>
          </a:p>
        </p:txBody>
      </p:sp>
      <p:sp>
        <p:nvSpPr>
          <p:cNvPr id="1395" name="Google Shape;1395;p34"/>
          <p:cNvSpPr txBox="1"/>
          <p:nvPr/>
        </p:nvSpPr>
        <p:spPr>
          <a:xfrm>
            <a:off x="431371" y="2243093"/>
            <a:ext cx="2112235" cy="40318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Arial"/>
                <a:ea typeface="Arial"/>
                <a:cs typeface="Arial"/>
                <a:sym typeface="Arial"/>
              </a:rPr>
              <a:t>Get a modern PowerPoint  Presentation that is beautifully designed. I hope and I believe that this Template will your Time, Money and Reputation. Easy to change colors, photos and Text.</a:t>
            </a:r>
            <a:r>
              <a:rPr lang="en-US" sz="1600">
                <a:solidFill>
                  <a:srgbClr val="3F3F3F"/>
                </a:solidFill>
                <a:latin typeface="Arial"/>
                <a:ea typeface="Arial"/>
                <a:cs typeface="Arial"/>
                <a:sym typeface="Arial"/>
              </a:rPr>
              <a:t> You can simply impress your audience and add a unique zing and appeal to your Presentations.</a:t>
            </a:r>
            <a:endParaRPr sz="1600">
              <a:solidFill>
                <a:srgbClr val="3F3F3F"/>
              </a:solidFill>
              <a:latin typeface="Arial"/>
              <a:ea typeface="Arial"/>
              <a:cs typeface="Arial"/>
              <a:sym typeface="Arial"/>
            </a:endParaRPr>
          </a:p>
        </p:txBody>
      </p:sp>
      <p:grpSp>
        <p:nvGrpSpPr>
          <p:cNvPr id="1396" name="Google Shape;1396;p34"/>
          <p:cNvGrpSpPr/>
          <p:nvPr/>
        </p:nvGrpSpPr>
        <p:grpSpPr>
          <a:xfrm>
            <a:off x="6211518" y="1973591"/>
            <a:ext cx="717381" cy="717381"/>
            <a:chOff x="4298598" y="1406129"/>
            <a:chExt cx="538036" cy="538036"/>
          </a:xfrm>
        </p:grpSpPr>
        <p:sp>
          <p:nvSpPr>
            <p:cNvPr id="1397" name="Google Shape;1397;p34"/>
            <p:cNvSpPr/>
            <p:nvPr/>
          </p:nvSpPr>
          <p:spPr>
            <a:xfrm>
              <a:off x="4298598" y="1406129"/>
              <a:ext cx="538036" cy="538036"/>
            </a:xfrm>
            <a:prstGeom prst="ellipse">
              <a:avLst/>
            </a:prstGeom>
            <a:gradFill>
              <a:gsLst>
                <a:gs pos="0">
                  <a:srgbClr val="DDDDDD"/>
                </a:gs>
                <a:gs pos="100000">
                  <a:schemeClr val="lt1"/>
                </a:gs>
              </a:gsLst>
              <a:lin ang="0" scaled="0"/>
            </a:gradFill>
            <a:ln cap="flat" cmpd="sng" w="317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sp>
          <p:nvSpPr>
            <p:cNvPr id="1398" name="Google Shape;1398;p34"/>
            <p:cNvSpPr txBox="1"/>
            <p:nvPr/>
          </p:nvSpPr>
          <p:spPr>
            <a:xfrm>
              <a:off x="4387596" y="1502023"/>
              <a:ext cx="360040" cy="34624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Arial"/>
                  <a:ea typeface="Arial"/>
                  <a:cs typeface="Arial"/>
                  <a:sym typeface="Arial"/>
                </a:rPr>
                <a:t>1</a:t>
              </a:r>
              <a:endParaRPr b="1" sz="2400">
                <a:solidFill>
                  <a:schemeClr val="dk1"/>
                </a:solidFill>
                <a:latin typeface="Arial"/>
                <a:ea typeface="Arial"/>
                <a:cs typeface="Arial"/>
                <a:sym typeface="Arial"/>
              </a:endParaRPr>
            </a:p>
          </p:txBody>
        </p:sp>
      </p:grpSp>
      <p:grpSp>
        <p:nvGrpSpPr>
          <p:cNvPr id="1399" name="Google Shape;1399;p34"/>
          <p:cNvGrpSpPr/>
          <p:nvPr/>
        </p:nvGrpSpPr>
        <p:grpSpPr>
          <a:xfrm>
            <a:off x="6211518" y="3185560"/>
            <a:ext cx="717381" cy="717381"/>
            <a:chOff x="4298598" y="2241725"/>
            <a:chExt cx="538036" cy="538036"/>
          </a:xfrm>
        </p:grpSpPr>
        <p:sp>
          <p:nvSpPr>
            <p:cNvPr id="1400" name="Google Shape;1400;p34"/>
            <p:cNvSpPr/>
            <p:nvPr/>
          </p:nvSpPr>
          <p:spPr>
            <a:xfrm>
              <a:off x="4298598" y="2241725"/>
              <a:ext cx="538036" cy="538036"/>
            </a:xfrm>
            <a:prstGeom prst="ellipse">
              <a:avLst/>
            </a:prstGeom>
            <a:gradFill>
              <a:gsLst>
                <a:gs pos="0">
                  <a:srgbClr val="DDDDDD"/>
                </a:gs>
                <a:gs pos="100000">
                  <a:schemeClr val="lt1"/>
                </a:gs>
              </a:gsLst>
              <a:lin ang="0" scaled="0"/>
            </a:gradFill>
            <a:ln cap="flat" cmpd="sng" w="317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sp>
          <p:nvSpPr>
            <p:cNvPr id="1401" name="Google Shape;1401;p34"/>
            <p:cNvSpPr txBox="1"/>
            <p:nvPr/>
          </p:nvSpPr>
          <p:spPr>
            <a:xfrm>
              <a:off x="4387596" y="2337619"/>
              <a:ext cx="360040" cy="34624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Arial"/>
                  <a:ea typeface="Arial"/>
                  <a:cs typeface="Arial"/>
                  <a:sym typeface="Arial"/>
                </a:rPr>
                <a:t>2</a:t>
              </a:r>
              <a:endParaRPr b="1" sz="2400">
                <a:solidFill>
                  <a:schemeClr val="dk1"/>
                </a:solidFill>
                <a:latin typeface="Arial"/>
                <a:ea typeface="Arial"/>
                <a:cs typeface="Arial"/>
                <a:sym typeface="Arial"/>
              </a:endParaRPr>
            </a:p>
          </p:txBody>
        </p:sp>
      </p:grpSp>
      <p:grpSp>
        <p:nvGrpSpPr>
          <p:cNvPr id="1402" name="Google Shape;1402;p34"/>
          <p:cNvGrpSpPr/>
          <p:nvPr/>
        </p:nvGrpSpPr>
        <p:grpSpPr>
          <a:xfrm>
            <a:off x="6211518" y="4397530"/>
            <a:ext cx="717381" cy="717381"/>
            <a:chOff x="4298598" y="3049560"/>
            <a:chExt cx="538036" cy="538036"/>
          </a:xfrm>
        </p:grpSpPr>
        <p:sp>
          <p:nvSpPr>
            <p:cNvPr id="1403" name="Google Shape;1403;p34"/>
            <p:cNvSpPr/>
            <p:nvPr/>
          </p:nvSpPr>
          <p:spPr>
            <a:xfrm>
              <a:off x="4298598" y="3049560"/>
              <a:ext cx="538036" cy="538036"/>
            </a:xfrm>
            <a:prstGeom prst="ellipse">
              <a:avLst/>
            </a:prstGeom>
            <a:gradFill>
              <a:gsLst>
                <a:gs pos="0">
                  <a:srgbClr val="DDDDDD"/>
                </a:gs>
                <a:gs pos="100000">
                  <a:schemeClr val="lt1"/>
                </a:gs>
              </a:gsLst>
              <a:lin ang="0" scaled="0"/>
            </a:gradFill>
            <a:ln cap="flat" cmpd="sng" w="3175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sp>
          <p:nvSpPr>
            <p:cNvPr id="1404" name="Google Shape;1404;p34"/>
            <p:cNvSpPr txBox="1"/>
            <p:nvPr/>
          </p:nvSpPr>
          <p:spPr>
            <a:xfrm>
              <a:off x="4387596" y="3145454"/>
              <a:ext cx="360040" cy="34624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Arial"/>
                  <a:ea typeface="Arial"/>
                  <a:cs typeface="Arial"/>
                  <a:sym typeface="Arial"/>
                </a:rPr>
                <a:t>3</a:t>
              </a:r>
              <a:endParaRPr b="1" sz="2400">
                <a:solidFill>
                  <a:schemeClr val="dk1"/>
                </a:solidFill>
                <a:latin typeface="Arial"/>
                <a:ea typeface="Arial"/>
                <a:cs typeface="Arial"/>
                <a:sym typeface="Arial"/>
              </a:endParaRPr>
            </a:p>
          </p:txBody>
        </p:sp>
      </p:grpSp>
      <p:grpSp>
        <p:nvGrpSpPr>
          <p:cNvPr id="1405" name="Google Shape;1405;p34"/>
          <p:cNvGrpSpPr/>
          <p:nvPr/>
        </p:nvGrpSpPr>
        <p:grpSpPr>
          <a:xfrm>
            <a:off x="6211518" y="5609499"/>
            <a:ext cx="717381" cy="717381"/>
            <a:chOff x="4298598" y="3857396"/>
            <a:chExt cx="538036" cy="538036"/>
          </a:xfrm>
        </p:grpSpPr>
        <p:sp>
          <p:nvSpPr>
            <p:cNvPr id="1406" name="Google Shape;1406;p34"/>
            <p:cNvSpPr/>
            <p:nvPr/>
          </p:nvSpPr>
          <p:spPr>
            <a:xfrm>
              <a:off x="4298598" y="3857396"/>
              <a:ext cx="538036" cy="538036"/>
            </a:xfrm>
            <a:prstGeom prst="ellipse">
              <a:avLst/>
            </a:prstGeom>
            <a:gradFill>
              <a:gsLst>
                <a:gs pos="0">
                  <a:srgbClr val="DDDDDD"/>
                </a:gs>
                <a:gs pos="100000">
                  <a:schemeClr val="lt1"/>
                </a:gs>
              </a:gsLst>
              <a:lin ang="0" scaled="0"/>
            </a:gradFill>
            <a:ln cap="flat" cmpd="sng" w="3175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sp>
          <p:nvSpPr>
            <p:cNvPr id="1407" name="Google Shape;1407;p34"/>
            <p:cNvSpPr txBox="1"/>
            <p:nvPr/>
          </p:nvSpPr>
          <p:spPr>
            <a:xfrm>
              <a:off x="4387596" y="3953290"/>
              <a:ext cx="360040" cy="34624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400">
                  <a:solidFill>
                    <a:schemeClr val="dk1"/>
                  </a:solidFill>
                  <a:latin typeface="Arial"/>
                  <a:ea typeface="Arial"/>
                  <a:cs typeface="Arial"/>
                  <a:sym typeface="Arial"/>
                </a:rPr>
                <a:t>4</a:t>
              </a:r>
              <a:endParaRPr b="1" sz="2400">
                <a:solidFill>
                  <a:schemeClr val="dk1"/>
                </a:solidFill>
                <a:latin typeface="Arial"/>
                <a:ea typeface="Arial"/>
                <a:cs typeface="Arial"/>
                <a:sym typeface="Arial"/>
              </a:endParaRPr>
            </a:p>
          </p:txBody>
        </p:sp>
      </p:grpSp>
      <p:sp>
        <p:nvSpPr>
          <p:cNvPr id="1408" name="Google Shape;1408;p34"/>
          <p:cNvSpPr txBox="1"/>
          <p:nvPr/>
        </p:nvSpPr>
        <p:spPr>
          <a:xfrm>
            <a:off x="7045709" y="1901395"/>
            <a:ext cx="466634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Arial"/>
                <a:ea typeface="Arial"/>
                <a:cs typeface="Arial"/>
                <a:sym typeface="Arial"/>
              </a:rPr>
              <a:t>You can simply impress your audience and add a unique zing and appeal to your Presentations. </a:t>
            </a:r>
            <a:r>
              <a:rPr lang="en-US" sz="1600">
                <a:solidFill>
                  <a:schemeClr val="dk1"/>
                </a:solidFill>
                <a:latin typeface="Arial"/>
                <a:ea typeface="Arial"/>
                <a:cs typeface="Arial"/>
                <a:sym typeface="Arial"/>
              </a:rPr>
              <a:t>Easy to change colors, photos and Text.</a:t>
            </a:r>
            <a:r>
              <a:rPr lang="en-US" sz="1600">
                <a:solidFill>
                  <a:srgbClr val="3F3F3F"/>
                </a:solidFill>
                <a:latin typeface="Arial"/>
                <a:ea typeface="Arial"/>
                <a:cs typeface="Arial"/>
                <a:sym typeface="Arial"/>
              </a:rPr>
              <a:t> </a:t>
            </a:r>
            <a:endParaRPr sz="1600">
              <a:solidFill>
                <a:srgbClr val="3F3F3F"/>
              </a:solidFill>
              <a:latin typeface="Arial"/>
              <a:ea typeface="Arial"/>
              <a:cs typeface="Arial"/>
              <a:sym typeface="Arial"/>
            </a:endParaRPr>
          </a:p>
        </p:txBody>
      </p:sp>
      <p:sp>
        <p:nvSpPr>
          <p:cNvPr id="1409" name="Google Shape;1409;p34"/>
          <p:cNvSpPr txBox="1"/>
          <p:nvPr/>
        </p:nvSpPr>
        <p:spPr>
          <a:xfrm>
            <a:off x="7045709" y="3113364"/>
            <a:ext cx="466634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Arial"/>
                <a:ea typeface="Arial"/>
                <a:cs typeface="Arial"/>
                <a:sym typeface="Arial"/>
              </a:rPr>
              <a:t>You can simply impress your audience and add a unique zing and appeal to your Presentations. </a:t>
            </a:r>
            <a:r>
              <a:rPr lang="en-US" sz="1600">
                <a:solidFill>
                  <a:schemeClr val="dk1"/>
                </a:solidFill>
                <a:latin typeface="Arial"/>
                <a:ea typeface="Arial"/>
                <a:cs typeface="Arial"/>
                <a:sym typeface="Arial"/>
              </a:rPr>
              <a:t>Easy to change colors, photos and Text.</a:t>
            </a:r>
            <a:r>
              <a:rPr lang="en-US" sz="1600">
                <a:solidFill>
                  <a:srgbClr val="3F3F3F"/>
                </a:solidFill>
                <a:latin typeface="Arial"/>
                <a:ea typeface="Arial"/>
                <a:cs typeface="Arial"/>
                <a:sym typeface="Arial"/>
              </a:rPr>
              <a:t> </a:t>
            </a:r>
            <a:endParaRPr sz="1600">
              <a:solidFill>
                <a:srgbClr val="3F3F3F"/>
              </a:solidFill>
              <a:latin typeface="Arial"/>
              <a:ea typeface="Arial"/>
              <a:cs typeface="Arial"/>
              <a:sym typeface="Arial"/>
            </a:endParaRPr>
          </a:p>
        </p:txBody>
      </p:sp>
      <p:sp>
        <p:nvSpPr>
          <p:cNvPr id="1410" name="Google Shape;1410;p34"/>
          <p:cNvSpPr txBox="1"/>
          <p:nvPr/>
        </p:nvSpPr>
        <p:spPr>
          <a:xfrm>
            <a:off x="7045709" y="4325333"/>
            <a:ext cx="466634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Arial"/>
                <a:ea typeface="Arial"/>
                <a:cs typeface="Arial"/>
                <a:sym typeface="Arial"/>
              </a:rPr>
              <a:t>You can simply impress your audience and add a unique zing and appeal to your Presentations. </a:t>
            </a:r>
            <a:r>
              <a:rPr lang="en-US" sz="1600">
                <a:solidFill>
                  <a:schemeClr val="dk1"/>
                </a:solidFill>
                <a:latin typeface="Arial"/>
                <a:ea typeface="Arial"/>
                <a:cs typeface="Arial"/>
                <a:sym typeface="Arial"/>
              </a:rPr>
              <a:t>Easy to change colors, photos and Text.</a:t>
            </a:r>
            <a:r>
              <a:rPr lang="en-US" sz="1600">
                <a:solidFill>
                  <a:srgbClr val="3F3F3F"/>
                </a:solidFill>
                <a:latin typeface="Arial"/>
                <a:ea typeface="Arial"/>
                <a:cs typeface="Arial"/>
                <a:sym typeface="Arial"/>
              </a:rPr>
              <a:t> </a:t>
            </a:r>
            <a:endParaRPr sz="1600">
              <a:solidFill>
                <a:srgbClr val="3F3F3F"/>
              </a:solidFill>
              <a:latin typeface="Arial"/>
              <a:ea typeface="Arial"/>
              <a:cs typeface="Arial"/>
              <a:sym typeface="Arial"/>
            </a:endParaRPr>
          </a:p>
        </p:txBody>
      </p:sp>
      <p:sp>
        <p:nvSpPr>
          <p:cNvPr id="1411" name="Google Shape;1411;p34"/>
          <p:cNvSpPr txBox="1"/>
          <p:nvPr/>
        </p:nvSpPr>
        <p:spPr>
          <a:xfrm>
            <a:off x="7045709" y="5537303"/>
            <a:ext cx="466634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Arial"/>
                <a:ea typeface="Arial"/>
                <a:cs typeface="Arial"/>
                <a:sym typeface="Arial"/>
              </a:rPr>
              <a:t>You can simply impress your audience and add a unique zing and appeal to your Presentations. </a:t>
            </a:r>
            <a:r>
              <a:rPr lang="en-US" sz="1600">
                <a:solidFill>
                  <a:schemeClr val="dk1"/>
                </a:solidFill>
                <a:latin typeface="Arial"/>
                <a:ea typeface="Arial"/>
                <a:cs typeface="Arial"/>
                <a:sym typeface="Arial"/>
              </a:rPr>
              <a:t>Easy to change colors, photos and Text.</a:t>
            </a:r>
            <a:r>
              <a:rPr lang="en-US" sz="1600">
                <a:solidFill>
                  <a:srgbClr val="3F3F3F"/>
                </a:solidFill>
                <a:latin typeface="Arial"/>
                <a:ea typeface="Arial"/>
                <a:cs typeface="Arial"/>
                <a:sym typeface="Arial"/>
              </a:rPr>
              <a:t> </a:t>
            </a:r>
            <a:endParaRPr sz="1600">
              <a:solidFill>
                <a:srgbClr val="3F3F3F"/>
              </a:solidFill>
              <a:latin typeface="Arial"/>
              <a:ea typeface="Arial"/>
              <a:cs typeface="Arial"/>
              <a:sym typeface="Arial"/>
            </a:endParaRPr>
          </a:p>
        </p:txBody>
      </p:sp>
      <p:sp>
        <p:nvSpPr>
          <p:cNvPr id="1412" name="Google Shape;1412;p34"/>
          <p:cNvSpPr txBox="1"/>
          <p:nvPr/>
        </p:nvSpPr>
        <p:spPr>
          <a:xfrm>
            <a:off x="431371" y="1416968"/>
            <a:ext cx="10032437" cy="351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8DA9DB"/>
              </a:buClr>
              <a:buSzPts val="2400"/>
              <a:buFont typeface="Arial"/>
              <a:buNone/>
            </a:pPr>
            <a:r>
              <a:rPr lang="en-US" sz="2400">
                <a:solidFill>
                  <a:srgbClr val="8DA9DB"/>
                </a:solidFill>
                <a:latin typeface="Arial"/>
                <a:ea typeface="Arial"/>
                <a:cs typeface="Arial"/>
                <a:sym typeface="Arial"/>
              </a:rPr>
              <a:t>This text can be replaced with your own text</a:t>
            </a:r>
            <a:endParaRPr sz="2400">
              <a:solidFill>
                <a:srgbClr val="8DA9DB"/>
              </a:solidFill>
              <a:latin typeface="Arial"/>
              <a:ea typeface="Arial"/>
              <a:cs typeface="Arial"/>
              <a:sym typeface="Arial"/>
            </a:endParaRPr>
          </a:p>
        </p:txBody>
      </p:sp>
      <p:pic>
        <p:nvPicPr>
          <p:cNvPr id="1413" name="Google Shape;1413;p34"/>
          <p:cNvPicPr preferRelativeResize="0"/>
          <p:nvPr/>
        </p:nvPicPr>
        <p:blipFill rotWithShape="1">
          <a:blip r:embed="rId3">
            <a:alphaModFix/>
          </a:blip>
          <a:srcRect b="0" l="0" r="0" t="0"/>
          <a:stretch/>
        </p:blipFill>
        <p:spPr>
          <a:xfrm>
            <a:off x="2660416" y="2913078"/>
            <a:ext cx="3063279" cy="3464423"/>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7" name="Shape 1417"/>
        <p:cNvGrpSpPr/>
        <p:nvPr/>
      </p:nvGrpSpPr>
      <p:grpSpPr>
        <a:xfrm>
          <a:off x="0" y="0"/>
          <a:ext cx="0" cy="0"/>
          <a:chOff x="0" y="0"/>
          <a:chExt cx="0" cy="0"/>
        </a:xfrm>
      </p:grpSpPr>
      <p:sp>
        <p:nvSpPr>
          <p:cNvPr id="1418" name="Google Shape;1418;p35"/>
          <p:cNvSpPr txBox="1"/>
          <p:nvPr/>
        </p:nvSpPr>
        <p:spPr>
          <a:xfrm>
            <a:off x="323527" y="123477"/>
            <a:ext cx="9307615" cy="730009"/>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D2906"/>
              </a:buClr>
              <a:buSzPts val="3600"/>
              <a:buFont typeface="Arial"/>
              <a:buNone/>
            </a:pPr>
            <a:r>
              <a:rPr b="0" i="0" lang="en-US" sz="3600" u="none" cap="none" strike="noStrike">
                <a:solidFill>
                  <a:srgbClr val="FD2906"/>
                </a:solidFill>
                <a:latin typeface="Arial"/>
                <a:ea typeface="Arial"/>
                <a:cs typeface="Arial"/>
                <a:sym typeface="Arial"/>
              </a:rPr>
              <a:t>Infographic</a:t>
            </a:r>
            <a:r>
              <a:rPr b="0" i="0" lang="en-US" sz="3600" u="none" cap="none" strike="noStrike">
                <a:solidFill>
                  <a:srgbClr val="000000"/>
                </a:solidFill>
                <a:latin typeface="Arial"/>
                <a:ea typeface="Arial"/>
                <a:cs typeface="Arial"/>
                <a:sym typeface="Arial"/>
              </a:rPr>
              <a:t> Style</a:t>
            </a:r>
            <a:endParaRPr b="0" i="0" sz="3600" u="none" cap="none" strike="noStrike">
              <a:solidFill>
                <a:srgbClr val="000000"/>
              </a:solidFill>
              <a:latin typeface="Arial"/>
              <a:ea typeface="Arial"/>
              <a:cs typeface="Arial"/>
              <a:sym typeface="Arial"/>
            </a:endParaRPr>
          </a:p>
        </p:txBody>
      </p:sp>
      <p:sp>
        <p:nvSpPr>
          <p:cNvPr id="1419" name="Google Shape;1419;p35"/>
          <p:cNvSpPr/>
          <p:nvPr/>
        </p:nvSpPr>
        <p:spPr>
          <a:xfrm>
            <a:off x="970457" y="1344165"/>
            <a:ext cx="989263" cy="2605474"/>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20" name="Google Shape;1420;p35"/>
          <p:cNvSpPr/>
          <p:nvPr/>
        </p:nvSpPr>
        <p:spPr>
          <a:xfrm rot="10800000">
            <a:off x="9921234" y="1391580"/>
            <a:ext cx="1232669" cy="2629527"/>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21" name="Google Shape;1421;p35"/>
          <p:cNvSpPr txBox="1"/>
          <p:nvPr/>
        </p:nvSpPr>
        <p:spPr>
          <a:xfrm>
            <a:off x="1975786" y="1425795"/>
            <a:ext cx="150769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3F3F3F"/>
                </a:solidFill>
                <a:latin typeface="Arial"/>
                <a:ea typeface="Arial"/>
                <a:cs typeface="Arial"/>
                <a:sym typeface="Arial"/>
              </a:rPr>
              <a:t>35</a:t>
            </a:r>
            <a:r>
              <a:rPr b="1" lang="en-US" sz="2800">
                <a:solidFill>
                  <a:srgbClr val="3F3F3F"/>
                </a:solidFill>
                <a:latin typeface="Arial"/>
                <a:ea typeface="Arial"/>
                <a:cs typeface="Arial"/>
                <a:sym typeface="Arial"/>
              </a:rPr>
              <a:t>%</a:t>
            </a:r>
            <a:endParaRPr b="1" sz="2800">
              <a:solidFill>
                <a:srgbClr val="3F3F3F"/>
              </a:solidFill>
              <a:latin typeface="Arial"/>
              <a:ea typeface="Arial"/>
              <a:cs typeface="Arial"/>
              <a:sym typeface="Arial"/>
            </a:endParaRPr>
          </a:p>
        </p:txBody>
      </p:sp>
      <p:sp>
        <p:nvSpPr>
          <p:cNvPr id="1422" name="Google Shape;1422;p35"/>
          <p:cNvSpPr txBox="1"/>
          <p:nvPr/>
        </p:nvSpPr>
        <p:spPr>
          <a:xfrm>
            <a:off x="8437027" y="1425795"/>
            <a:ext cx="150769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4800">
                <a:solidFill>
                  <a:srgbClr val="FD2906"/>
                </a:solidFill>
                <a:latin typeface="Arial"/>
                <a:ea typeface="Arial"/>
                <a:cs typeface="Arial"/>
                <a:sym typeface="Arial"/>
              </a:rPr>
              <a:t>28</a:t>
            </a:r>
            <a:r>
              <a:rPr b="1" lang="en-US" sz="2800">
                <a:solidFill>
                  <a:srgbClr val="FD2906"/>
                </a:solidFill>
                <a:latin typeface="Arial"/>
                <a:ea typeface="Arial"/>
                <a:cs typeface="Arial"/>
                <a:sym typeface="Arial"/>
              </a:rPr>
              <a:t>%</a:t>
            </a:r>
            <a:endParaRPr b="1" sz="2800">
              <a:solidFill>
                <a:srgbClr val="FD2906"/>
              </a:solidFill>
              <a:latin typeface="Arial"/>
              <a:ea typeface="Arial"/>
              <a:cs typeface="Arial"/>
              <a:sym typeface="Arial"/>
            </a:endParaRPr>
          </a:p>
        </p:txBody>
      </p:sp>
      <p:grpSp>
        <p:nvGrpSpPr>
          <p:cNvPr id="1423" name="Google Shape;1423;p35"/>
          <p:cNvGrpSpPr/>
          <p:nvPr/>
        </p:nvGrpSpPr>
        <p:grpSpPr>
          <a:xfrm>
            <a:off x="1975786" y="2171956"/>
            <a:ext cx="2991826" cy="1328094"/>
            <a:chOff x="803640" y="3362835"/>
            <a:chExt cx="2059657" cy="1048024"/>
          </a:xfrm>
        </p:grpSpPr>
        <p:sp>
          <p:nvSpPr>
            <p:cNvPr id="1424" name="Google Shape;1424;p35"/>
            <p:cNvSpPr txBox="1"/>
            <p:nvPr/>
          </p:nvSpPr>
          <p:spPr>
            <a:xfrm>
              <a:off x="803640" y="3579862"/>
              <a:ext cx="2059657"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425" name="Google Shape;1425;p35"/>
            <p:cNvSpPr txBox="1"/>
            <p:nvPr/>
          </p:nvSpPr>
          <p:spPr>
            <a:xfrm>
              <a:off x="803640" y="3362835"/>
              <a:ext cx="2059657"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1426" name="Google Shape;1426;p35"/>
          <p:cNvGrpSpPr/>
          <p:nvPr/>
        </p:nvGrpSpPr>
        <p:grpSpPr>
          <a:xfrm>
            <a:off x="6639316" y="2243893"/>
            <a:ext cx="2991826" cy="1328094"/>
            <a:chOff x="803640" y="3362835"/>
            <a:chExt cx="2059657" cy="1048024"/>
          </a:xfrm>
        </p:grpSpPr>
        <p:sp>
          <p:nvSpPr>
            <p:cNvPr id="1427" name="Google Shape;1427;p35"/>
            <p:cNvSpPr txBox="1"/>
            <p:nvPr/>
          </p:nvSpPr>
          <p:spPr>
            <a:xfrm>
              <a:off x="803640" y="3579862"/>
              <a:ext cx="2059657" cy="83099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428" name="Google Shape;1428;p35"/>
            <p:cNvSpPr txBox="1"/>
            <p:nvPr/>
          </p:nvSpPr>
          <p:spPr>
            <a:xfrm>
              <a:off x="803640" y="3362835"/>
              <a:ext cx="2059657"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1429" name="Google Shape;1429;p35"/>
          <p:cNvSpPr txBox="1"/>
          <p:nvPr/>
        </p:nvSpPr>
        <p:spPr>
          <a:xfrm>
            <a:off x="1232830" y="3615884"/>
            <a:ext cx="846511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a:t>
            </a:r>
            <a:endParaRPr/>
          </a:p>
        </p:txBody>
      </p:sp>
      <p:grpSp>
        <p:nvGrpSpPr>
          <p:cNvPr id="1430" name="Google Shape;1430;p35"/>
          <p:cNvGrpSpPr/>
          <p:nvPr/>
        </p:nvGrpSpPr>
        <p:grpSpPr>
          <a:xfrm>
            <a:off x="323528" y="5850458"/>
            <a:ext cx="11607478" cy="724513"/>
            <a:chOff x="-15505" y="4319285"/>
            <a:chExt cx="9159682" cy="571727"/>
          </a:xfrm>
        </p:grpSpPr>
        <p:grpSp>
          <p:nvGrpSpPr>
            <p:cNvPr id="1431" name="Google Shape;1431;p35"/>
            <p:cNvGrpSpPr/>
            <p:nvPr/>
          </p:nvGrpSpPr>
          <p:grpSpPr>
            <a:xfrm>
              <a:off x="613048" y="4319285"/>
              <a:ext cx="974361" cy="571351"/>
              <a:chOff x="613048" y="4319285"/>
              <a:chExt cx="974361" cy="571351"/>
            </a:xfrm>
          </p:grpSpPr>
          <p:grpSp>
            <p:nvGrpSpPr>
              <p:cNvPr id="1432" name="Google Shape;1432;p35"/>
              <p:cNvGrpSpPr/>
              <p:nvPr/>
            </p:nvGrpSpPr>
            <p:grpSpPr>
              <a:xfrm>
                <a:off x="706540" y="4319285"/>
                <a:ext cx="779303" cy="554905"/>
                <a:chOff x="2591401" y="2396191"/>
                <a:chExt cx="1497408" cy="1152000"/>
              </a:xfrm>
            </p:grpSpPr>
            <p:sp>
              <p:nvSpPr>
                <p:cNvPr id="1433" name="Google Shape;1433;p35"/>
                <p:cNvSpPr/>
                <p:nvPr/>
              </p:nvSpPr>
              <p:spPr>
                <a:xfrm>
                  <a:off x="2938788" y="2486895"/>
                  <a:ext cx="107860" cy="972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34" name="Google Shape;1434;p35"/>
                <p:cNvSpPr/>
                <p:nvPr/>
              </p:nvSpPr>
              <p:spPr>
                <a:xfrm>
                  <a:off x="3286174" y="2396191"/>
                  <a:ext cx="107860" cy="1152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35" name="Google Shape;1435;p35"/>
                <p:cNvSpPr/>
                <p:nvPr/>
              </p:nvSpPr>
              <p:spPr>
                <a:xfrm>
                  <a:off x="3633563" y="2484497"/>
                  <a:ext cx="107860" cy="1044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36" name="Google Shape;1436;p35"/>
                <p:cNvSpPr/>
                <p:nvPr/>
              </p:nvSpPr>
              <p:spPr>
                <a:xfrm>
                  <a:off x="3980949" y="2728362"/>
                  <a:ext cx="107860" cy="5393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37" name="Google Shape;1437;p35"/>
                <p:cNvSpPr/>
                <p:nvPr/>
              </p:nvSpPr>
              <p:spPr>
                <a:xfrm>
                  <a:off x="2591401" y="2751549"/>
                  <a:ext cx="107860" cy="5393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sp>
            <p:nvSpPr>
              <p:cNvPr id="1438" name="Google Shape;1438;p35"/>
              <p:cNvSpPr/>
              <p:nvPr/>
            </p:nvSpPr>
            <p:spPr>
              <a:xfrm>
                <a:off x="613048" y="4319285"/>
                <a:ext cx="974361" cy="571351"/>
              </a:xfrm>
              <a:custGeom>
                <a:rect b="b" l="l" r="r" t="t"/>
                <a:pathLst>
                  <a:path extrusionOk="0" h="1186142" w="1728192">
                    <a:moveTo>
                      <a:pt x="0" y="607359"/>
                    </a:moveTo>
                    <a:cubicBezTo>
                      <a:pt x="202307" y="306481"/>
                      <a:pt x="499864" y="24653"/>
                      <a:pt x="864096" y="0"/>
                    </a:cubicBezTo>
                    <a:cubicBezTo>
                      <a:pt x="1266428" y="24653"/>
                      <a:pt x="1506835" y="344581"/>
                      <a:pt x="1728192" y="607359"/>
                    </a:cubicBezTo>
                    <a:cubicBezTo>
                      <a:pt x="1525885" y="927287"/>
                      <a:pt x="1199753" y="1171014"/>
                      <a:pt x="873621" y="1186142"/>
                    </a:cubicBezTo>
                    <a:cubicBezTo>
                      <a:pt x="585589" y="1180539"/>
                      <a:pt x="135632" y="908237"/>
                      <a:pt x="0" y="607359"/>
                    </a:cubicBezTo>
                    <a:close/>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grpSp>
          <p:nvGrpSpPr>
            <p:cNvPr id="1439" name="Google Shape;1439;p35"/>
            <p:cNvGrpSpPr/>
            <p:nvPr/>
          </p:nvGrpSpPr>
          <p:grpSpPr>
            <a:xfrm>
              <a:off x="1587009" y="4376868"/>
              <a:ext cx="974361" cy="456192"/>
              <a:chOff x="1587009" y="4376868"/>
              <a:chExt cx="974361" cy="456192"/>
            </a:xfrm>
          </p:grpSpPr>
          <p:grpSp>
            <p:nvGrpSpPr>
              <p:cNvPr id="1440" name="Google Shape;1440;p35"/>
              <p:cNvGrpSpPr/>
              <p:nvPr/>
            </p:nvGrpSpPr>
            <p:grpSpPr>
              <a:xfrm>
                <a:off x="1705071" y="4376868"/>
                <a:ext cx="779303" cy="449655"/>
                <a:chOff x="4510050" y="2532515"/>
                <a:chExt cx="1497408" cy="864000"/>
              </a:xfrm>
            </p:grpSpPr>
            <p:sp>
              <p:nvSpPr>
                <p:cNvPr id="1441" name="Google Shape;1441;p35"/>
                <p:cNvSpPr/>
                <p:nvPr/>
              </p:nvSpPr>
              <p:spPr>
                <a:xfrm>
                  <a:off x="4857437" y="2618868"/>
                  <a:ext cx="107860" cy="720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42" name="Google Shape;1442;p35"/>
                <p:cNvSpPr/>
                <p:nvPr/>
              </p:nvSpPr>
              <p:spPr>
                <a:xfrm>
                  <a:off x="5204823" y="2532515"/>
                  <a:ext cx="107860" cy="864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43" name="Google Shape;1443;p35"/>
                <p:cNvSpPr/>
                <p:nvPr/>
              </p:nvSpPr>
              <p:spPr>
                <a:xfrm>
                  <a:off x="5552212" y="2632683"/>
                  <a:ext cx="107860" cy="720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44" name="Google Shape;1444;p35"/>
                <p:cNvSpPr/>
                <p:nvPr/>
              </p:nvSpPr>
              <p:spPr>
                <a:xfrm>
                  <a:off x="5899598" y="2820721"/>
                  <a:ext cx="107860" cy="360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45" name="Google Shape;1445;p35"/>
                <p:cNvSpPr/>
                <p:nvPr/>
              </p:nvSpPr>
              <p:spPr>
                <a:xfrm>
                  <a:off x="4510050" y="2785392"/>
                  <a:ext cx="107860" cy="42671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sp>
            <p:nvSpPr>
              <p:cNvPr id="1446" name="Google Shape;1446;p35"/>
              <p:cNvSpPr/>
              <p:nvPr/>
            </p:nvSpPr>
            <p:spPr>
              <a:xfrm>
                <a:off x="1587009" y="4388566"/>
                <a:ext cx="974361" cy="444494"/>
              </a:xfrm>
              <a:custGeom>
                <a:rect b="b" l="l" r="r" t="t"/>
                <a:pathLst>
                  <a:path extrusionOk="0" h="1186142" w="1728192">
                    <a:moveTo>
                      <a:pt x="0" y="607359"/>
                    </a:moveTo>
                    <a:cubicBezTo>
                      <a:pt x="202307" y="306481"/>
                      <a:pt x="499864" y="24653"/>
                      <a:pt x="864096" y="0"/>
                    </a:cubicBezTo>
                    <a:cubicBezTo>
                      <a:pt x="1266428" y="24653"/>
                      <a:pt x="1506835" y="344581"/>
                      <a:pt x="1728192" y="607359"/>
                    </a:cubicBezTo>
                    <a:cubicBezTo>
                      <a:pt x="1525885" y="927287"/>
                      <a:pt x="1199753" y="1171014"/>
                      <a:pt x="873621" y="1186142"/>
                    </a:cubicBezTo>
                    <a:cubicBezTo>
                      <a:pt x="585589" y="1180539"/>
                      <a:pt x="135632" y="908237"/>
                      <a:pt x="0" y="607359"/>
                    </a:cubicBezTo>
                    <a:close/>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grpSp>
          <p:nvGrpSpPr>
            <p:cNvPr id="1447" name="Google Shape;1447;p35"/>
            <p:cNvGrpSpPr/>
            <p:nvPr/>
          </p:nvGrpSpPr>
          <p:grpSpPr>
            <a:xfrm>
              <a:off x="2584302" y="4319285"/>
              <a:ext cx="974361" cy="571351"/>
              <a:chOff x="2584302" y="4319285"/>
              <a:chExt cx="974361" cy="571351"/>
            </a:xfrm>
          </p:grpSpPr>
          <p:grpSp>
            <p:nvGrpSpPr>
              <p:cNvPr id="1448" name="Google Shape;1448;p35"/>
              <p:cNvGrpSpPr/>
              <p:nvPr/>
            </p:nvGrpSpPr>
            <p:grpSpPr>
              <a:xfrm>
                <a:off x="2677794" y="4319285"/>
                <a:ext cx="779303" cy="554905"/>
                <a:chOff x="2591401" y="2396191"/>
                <a:chExt cx="1497408" cy="1152000"/>
              </a:xfrm>
            </p:grpSpPr>
            <p:sp>
              <p:nvSpPr>
                <p:cNvPr id="1449" name="Google Shape;1449;p35"/>
                <p:cNvSpPr/>
                <p:nvPr/>
              </p:nvSpPr>
              <p:spPr>
                <a:xfrm>
                  <a:off x="2938788" y="2486895"/>
                  <a:ext cx="107860" cy="972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50" name="Google Shape;1450;p35"/>
                <p:cNvSpPr/>
                <p:nvPr/>
              </p:nvSpPr>
              <p:spPr>
                <a:xfrm>
                  <a:off x="3286174" y="2396191"/>
                  <a:ext cx="107860" cy="1152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51" name="Google Shape;1451;p35"/>
                <p:cNvSpPr/>
                <p:nvPr/>
              </p:nvSpPr>
              <p:spPr>
                <a:xfrm>
                  <a:off x="3633563" y="2484497"/>
                  <a:ext cx="107860" cy="1044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52" name="Google Shape;1452;p35"/>
                <p:cNvSpPr/>
                <p:nvPr/>
              </p:nvSpPr>
              <p:spPr>
                <a:xfrm>
                  <a:off x="3980949" y="2728362"/>
                  <a:ext cx="107860" cy="5393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53" name="Google Shape;1453;p35"/>
                <p:cNvSpPr/>
                <p:nvPr/>
              </p:nvSpPr>
              <p:spPr>
                <a:xfrm>
                  <a:off x="2591401" y="2751549"/>
                  <a:ext cx="107860" cy="5393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sp>
            <p:nvSpPr>
              <p:cNvPr id="1454" name="Google Shape;1454;p35"/>
              <p:cNvSpPr/>
              <p:nvPr/>
            </p:nvSpPr>
            <p:spPr>
              <a:xfrm>
                <a:off x="2584302" y="4319285"/>
                <a:ext cx="974361" cy="571351"/>
              </a:xfrm>
              <a:custGeom>
                <a:rect b="b" l="l" r="r" t="t"/>
                <a:pathLst>
                  <a:path extrusionOk="0" h="1186142" w="1728192">
                    <a:moveTo>
                      <a:pt x="0" y="607359"/>
                    </a:moveTo>
                    <a:cubicBezTo>
                      <a:pt x="202307" y="306481"/>
                      <a:pt x="499864" y="24653"/>
                      <a:pt x="864096" y="0"/>
                    </a:cubicBezTo>
                    <a:cubicBezTo>
                      <a:pt x="1266428" y="24653"/>
                      <a:pt x="1506835" y="344581"/>
                      <a:pt x="1728192" y="607359"/>
                    </a:cubicBezTo>
                    <a:cubicBezTo>
                      <a:pt x="1525885" y="927287"/>
                      <a:pt x="1199753" y="1171014"/>
                      <a:pt x="873621" y="1186142"/>
                    </a:cubicBezTo>
                    <a:cubicBezTo>
                      <a:pt x="585589" y="1180539"/>
                      <a:pt x="135632" y="908237"/>
                      <a:pt x="0" y="607359"/>
                    </a:cubicBezTo>
                    <a:close/>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grpSp>
          <p:nvGrpSpPr>
            <p:cNvPr id="1455" name="Google Shape;1455;p35"/>
            <p:cNvGrpSpPr/>
            <p:nvPr/>
          </p:nvGrpSpPr>
          <p:grpSpPr>
            <a:xfrm>
              <a:off x="3558263" y="4376868"/>
              <a:ext cx="974361" cy="456192"/>
              <a:chOff x="3558263" y="4376868"/>
              <a:chExt cx="974361" cy="456192"/>
            </a:xfrm>
          </p:grpSpPr>
          <p:grpSp>
            <p:nvGrpSpPr>
              <p:cNvPr id="1456" name="Google Shape;1456;p35"/>
              <p:cNvGrpSpPr/>
              <p:nvPr/>
            </p:nvGrpSpPr>
            <p:grpSpPr>
              <a:xfrm>
                <a:off x="3676325" y="4376868"/>
                <a:ext cx="779303" cy="449655"/>
                <a:chOff x="4510050" y="2532515"/>
                <a:chExt cx="1497408" cy="864000"/>
              </a:xfrm>
            </p:grpSpPr>
            <p:sp>
              <p:nvSpPr>
                <p:cNvPr id="1457" name="Google Shape;1457;p35"/>
                <p:cNvSpPr/>
                <p:nvPr/>
              </p:nvSpPr>
              <p:spPr>
                <a:xfrm>
                  <a:off x="4857437" y="2618868"/>
                  <a:ext cx="107860" cy="720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58" name="Google Shape;1458;p35"/>
                <p:cNvSpPr/>
                <p:nvPr/>
              </p:nvSpPr>
              <p:spPr>
                <a:xfrm>
                  <a:off x="5204823" y="2532515"/>
                  <a:ext cx="107860" cy="864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59" name="Google Shape;1459;p35"/>
                <p:cNvSpPr/>
                <p:nvPr/>
              </p:nvSpPr>
              <p:spPr>
                <a:xfrm>
                  <a:off x="5552212" y="2632683"/>
                  <a:ext cx="107860" cy="720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60" name="Google Shape;1460;p35"/>
                <p:cNvSpPr/>
                <p:nvPr/>
              </p:nvSpPr>
              <p:spPr>
                <a:xfrm>
                  <a:off x="5899598" y="2820721"/>
                  <a:ext cx="107860" cy="360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61" name="Google Shape;1461;p35"/>
                <p:cNvSpPr/>
                <p:nvPr/>
              </p:nvSpPr>
              <p:spPr>
                <a:xfrm>
                  <a:off x="4510050" y="2785392"/>
                  <a:ext cx="107860" cy="42671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sp>
            <p:nvSpPr>
              <p:cNvPr id="1462" name="Google Shape;1462;p35"/>
              <p:cNvSpPr/>
              <p:nvPr/>
            </p:nvSpPr>
            <p:spPr>
              <a:xfrm>
                <a:off x="3558263" y="4388566"/>
                <a:ext cx="974361" cy="444494"/>
              </a:xfrm>
              <a:custGeom>
                <a:rect b="b" l="l" r="r" t="t"/>
                <a:pathLst>
                  <a:path extrusionOk="0" h="1186142" w="1728192">
                    <a:moveTo>
                      <a:pt x="0" y="607359"/>
                    </a:moveTo>
                    <a:cubicBezTo>
                      <a:pt x="202307" y="306481"/>
                      <a:pt x="499864" y="24653"/>
                      <a:pt x="864096" y="0"/>
                    </a:cubicBezTo>
                    <a:cubicBezTo>
                      <a:pt x="1266428" y="24653"/>
                      <a:pt x="1506835" y="344581"/>
                      <a:pt x="1728192" y="607359"/>
                    </a:cubicBezTo>
                    <a:cubicBezTo>
                      <a:pt x="1525885" y="927287"/>
                      <a:pt x="1199753" y="1171014"/>
                      <a:pt x="873621" y="1186142"/>
                    </a:cubicBezTo>
                    <a:cubicBezTo>
                      <a:pt x="585589" y="1180539"/>
                      <a:pt x="135632" y="908237"/>
                      <a:pt x="0" y="607359"/>
                    </a:cubicBezTo>
                    <a:close/>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grpSp>
          <p:nvGrpSpPr>
            <p:cNvPr id="1463" name="Google Shape;1463;p35"/>
            <p:cNvGrpSpPr/>
            <p:nvPr/>
          </p:nvGrpSpPr>
          <p:grpSpPr>
            <a:xfrm>
              <a:off x="4555556" y="4319285"/>
              <a:ext cx="974361" cy="571351"/>
              <a:chOff x="4555556" y="4319285"/>
              <a:chExt cx="974361" cy="571351"/>
            </a:xfrm>
          </p:grpSpPr>
          <p:grpSp>
            <p:nvGrpSpPr>
              <p:cNvPr id="1464" name="Google Shape;1464;p35"/>
              <p:cNvGrpSpPr/>
              <p:nvPr/>
            </p:nvGrpSpPr>
            <p:grpSpPr>
              <a:xfrm>
                <a:off x="4649048" y="4319285"/>
                <a:ext cx="779303" cy="554905"/>
                <a:chOff x="2591401" y="2396191"/>
                <a:chExt cx="1497408" cy="1152000"/>
              </a:xfrm>
            </p:grpSpPr>
            <p:sp>
              <p:nvSpPr>
                <p:cNvPr id="1465" name="Google Shape;1465;p35"/>
                <p:cNvSpPr/>
                <p:nvPr/>
              </p:nvSpPr>
              <p:spPr>
                <a:xfrm>
                  <a:off x="2938788" y="2486895"/>
                  <a:ext cx="107860" cy="972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66" name="Google Shape;1466;p35"/>
                <p:cNvSpPr/>
                <p:nvPr/>
              </p:nvSpPr>
              <p:spPr>
                <a:xfrm>
                  <a:off x="3286174" y="2396191"/>
                  <a:ext cx="107860" cy="1152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67" name="Google Shape;1467;p35"/>
                <p:cNvSpPr/>
                <p:nvPr/>
              </p:nvSpPr>
              <p:spPr>
                <a:xfrm>
                  <a:off x="3633563" y="2484497"/>
                  <a:ext cx="107860" cy="1044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68" name="Google Shape;1468;p35"/>
                <p:cNvSpPr/>
                <p:nvPr/>
              </p:nvSpPr>
              <p:spPr>
                <a:xfrm>
                  <a:off x="3980949" y="2728362"/>
                  <a:ext cx="107860" cy="5393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69" name="Google Shape;1469;p35"/>
                <p:cNvSpPr/>
                <p:nvPr/>
              </p:nvSpPr>
              <p:spPr>
                <a:xfrm>
                  <a:off x="2591401" y="2751549"/>
                  <a:ext cx="107860" cy="5393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sp>
            <p:nvSpPr>
              <p:cNvPr id="1470" name="Google Shape;1470;p35"/>
              <p:cNvSpPr/>
              <p:nvPr/>
            </p:nvSpPr>
            <p:spPr>
              <a:xfrm>
                <a:off x="4555556" y="4319285"/>
                <a:ext cx="974361" cy="571351"/>
              </a:xfrm>
              <a:custGeom>
                <a:rect b="b" l="l" r="r" t="t"/>
                <a:pathLst>
                  <a:path extrusionOk="0" h="1186142" w="1728192">
                    <a:moveTo>
                      <a:pt x="0" y="607359"/>
                    </a:moveTo>
                    <a:cubicBezTo>
                      <a:pt x="202307" y="306481"/>
                      <a:pt x="499864" y="24653"/>
                      <a:pt x="864096" y="0"/>
                    </a:cubicBezTo>
                    <a:cubicBezTo>
                      <a:pt x="1266428" y="24653"/>
                      <a:pt x="1506835" y="344581"/>
                      <a:pt x="1728192" y="607359"/>
                    </a:cubicBezTo>
                    <a:cubicBezTo>
                      <a:pt x="1525885" y="927287"/>
                      <a:pt x="1199753" y="1171014"/>
                      <a:pt x="873621" y="1186142"/>
                    </a:cubicBezTo>
                    <a:cubicBezTo>
                      <a:pt x="585589" y="1180539"/>
                      <a:pt x="135632" y="908237"/>
                      <a:pt x="0" y="607359"/>
                    </a:cubicBezTo>
                    <a:close/>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grpSp>
          <p:nvGrpSpPr>
            <p:cNvPr id="1471" name="Google Shape;1471;p35"/>
            <p:cNvGrpSpPr/>
            <p:nvPr/>
          </p:nvGrpSpPr>
          <p:grpSpPr>
            <a:xfrm>
              <a:off x="5529517" y="4376868"/>
              <a:ext cx="974361" cy="456192"/>
              <a:chOff x="5529517" y="4376868"/>
              <a:chExt cx="974361" cy="456192"/>
            </a:xfrm>
          </p:grpSpPr>
          <p:grpSp>
            <p:nvGrpSpPr>
              <p:cNvPr id="1472" name="Google Shape;1472;p35"/>
              <p:cNvGrpSpPr/>
              <p:nvPr/>
            </p:nvGrpSpPr>
            <p:grpSpPr>
              <a:xfrm>
                <a:off x="5647579" y="4376868"/>
                <a:ext cx="779303" cy="449655"/>
                <a:chOff x="4510050" y="2532515"/>
                <a:chExt cx="1497408" cy="864000"/>
              </a:xfrm>
            </p:grpSpPr>
            <p:sp>
              <p:nvSpPr>
                <p:cNvPr id="1473" name="Google Shape;1473;p35"/>
                <p:cNvSpPr/>
                <p:nvPr/>
              </p:nvSpPr>
              <p:spPr>
                <a:xfrm>
                  <a:off x="4857437" y="2618868"/>
                  <a:ext cx="107860" cy="720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74" name="Google Shape;1474;p35"/>
                <p:cNvSpPr/>
                <p:nvPr/>
              </p:nvSpPr>
              <p:spPr>
                <a:xfrm>
                  <a:off x="5204823" y="2532515"/>
                  <a:ext cx="107860" cy="864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75" name="Google Shape;1475;p35"/>
                <p:cNvSpPr/>
                <p:nvPr/>
              </p:nvSpPr>
              <p:spPr>
                <a:xfrm>
                  <a:off x="5552212" y="2632683"/>
                  <a:ext cx="107860" cy="720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76" name="Google Shape;1476;p35"/>
                <p:cNvSpPr/>
                <p:nvPr/>
              </p:nvSpPr>
              <p:spPr>
                <a:xfrm>
                  <a:off x="5899598" y="2820721"/>
                  <a:ext cx="107860" cy="360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77" name="Google Shape;1477;p35"/>
                <p:cNvSpPr/>
                <p:nvPr/>
              </p:nvSpPr>
              <p:spPr>
                <a:xfrm>
                  <a:off x="4510050" y="2785392"/>
                  <a:ext cx="107860" cy="42671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sp>
            <p:nvSpPr>
              <p:cNvPr id="1478" name="Google Shape;1478;p35"/>
              <p:cNvSpPr/>
              <p:nvPr/>
            </p:nvSpPr>
            <p:spPr>
              <a:xfrm>
                <a:off x="5529517" y="4388566"/>
                <a:ext cx="974361" cy="444494"/>
              </a:xfrm>
              <a:custGeom>
                <a:rect b="b" l="l" r="r" t="t"/>
                <a:pathLst>
                  <a:path extrusionOk="0" h="1186142" w="1728192">
                    <a:moveTo>
                      <a:pt x="0" y="607359"/>
                    </a:moveTo>
                    <a:cubicBezTo>
                      <a:pt x="202307" y="306481"/>
                      <a:pt x="499864" y="24653"/>
                      <a:pt x="864096" y="0"/>
                    </a:cubicBezTo>
                    <a:cubicBezTo>
                      <a:pt x="1266428" y="24653"/>
                      <a:pt x="1506835" y="344581"/>
                      <a:pt x="1728192" y="607359"/>
                    </a:cubicBezTo>
                    <a:cubicBezTo>
                      <a:pt x="1525885" y="927287"/>
                      <a:pt x="1199753" y="1171014"/>
                      <a:pt x="873621" y="1186142"/>
                    </a:cubicBezTo>
                    <a:cubicBezTo>
                      <a:pt x="585589" y="1180539"/>
                      <a:pt x="135632" y="908237"/>
                      <a:pt x="0" y="607359"/>
                    </a:cubicBezTo>
                    <a:close/>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grpSp>
          <p:nvGrpSpPr>
            <p:cNvPr id="1479" name="Google Shape;1479;p35"/>
            <p:cNvGrpSpPr/>
            <p:nvPr/>
          </p:nvGrpSpPr>
          <p:grpSpPr>
            <a:xfrm>
              <a:off x="6526810" y="4319285"/>
              <a:ext cx="974361" cy="571351"/>
              <a:chOff x="6526810" y="4319285"/>
              <a:chExt cx="974361" cy="571351"/>
            </a:xfrm>
          </p:grpSpPr>
          <p:grpSp>
            <p:nvGrpSpPr>
              <p:cNvPr id="1480" name="Google Shape;1480;p35"/>
              <p:cNvGrpSpPr/>
              <p:nvPr/>
            </p:nvGrpSpPr>
            <p:grpSpPr>
              <a:xfrm>
                <a:off x="6620302" y="4319285"/>
                <a:ext cx="779303" cy="554905"/>
                <a:chOff x="2591401" y="2396191"/>
                <a:chExt cx="1497408" cy="1152000"/>
              </a:xfrm>
            </p:grpSpPr>
            <p:sp>
              <p:nvSpPr>
                <p:cNvPr id="1481" name="Google Shape;1481;p35"/>
                <p:cNvSpPr/>
                <p:nvPr/>
              </p:nvSpPr>
              <p:spPr>
                <a:xfrm>
                  <a:off x="2938788" y="2486895"/>
                  <a:ext cx="107860" cy="972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82" name="Google Shape;1482;p35"/>
                <p:cNvSpPr/>
                <p:nvPr/>
              </p:nvSpPr>
              <p:spPr>
                <a:xfrm>
                  <a:off x="3286174" y="2396191"/>
                  <a:ext cx="107860" cy="1152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83" name="Google Shape;1483;p35"/>
                <p:cNvSpPr/>
                <p:nvPr/>
              </p:nvSpPr>
              <p:spPr>
                <a:xfrm>
                  <a:off x="3633563" y="2484497"/>
                  <a:ext cx="107860" cy="1044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84" name="Google Shape;1484;p35"/>
                <p:cNvSpPr/>
                <p:nvPr/>
              </p:nvSpPr>
              <p:spPr>
                <a:xfrm>
                  <a:off x="3980949" y="2728362"/>
                  <a:ext cx="107860" cy="5393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85" name="Google Shape;1485;p35"/>
                <p:cNvSpPr/>
                <p:nvPr/>
              </p:nvSpPr>
              <p:spPr>
                <a:xfrm>
                  <a:off x="2591401" y="2751549"/>
                  <a:ext cx="107860" cy="5393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sp>
            <p:nvSpPr>
              <p:cNvPr id="1486" name="Google Shape;1486;p35"/>
              <p:cNvSpPr/>
              <p:nvPr/>
            </p:nvSpPr>
            <p:spPr>
              <a:xfrm>
                <a:off x="6526810" y="4319285"/>
                <a:ext cx="974361" cy="571351"/>
              </a:xfrm>
              <a:custGeom>
                <a:rect b="b" l="l" r="r" t="t"/>
                <a:pathLst>
                  <a:path extrusionOk="0" h="1186142" w="1728192">
                    <a:moveTo>
                      <a:pt x="0" y="607359"/>
                    </a:moveTo>
                    <a:cubicBezTo>
                      <a:pt x="202307" y="306481"/>
                      <a:pt x="499864" y="24653"/>
                      <a:pt x="864096" y="0"/>
                    </a:cubicBezTo>
                    <a:cubicBezTo>
                      <a:pt x="1266428" y="24653"/>
                      <a:pt x="1506835" y="344581"/>
                      <a:pt x="1728192" y="607359"/>
                    </a:cubicBezTo>
                    <a:cubicBezTo>
                      <a:pt x="1525885" y="927287"/>
                      <a:pt x="1199753" y="1171014"/>
                      <a:pt x="873621" y="1186142"/>
                    </a:cubicBezTo>
                    <a:cubicBezTo>
                      <a:pt x="585589" y="1180539"/>
                      <a:pt x="135632" y="908237"/>
                      <a:pt x="0" y="607359"/>
                    </a:cubicBezTo>
                    <a:close/>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grpSp>
          <p:nvGrpSpPr>
            <p:cNvPr id="1487" name="Google Shape;1487;p35"/>
            <p:cNvGrpSpPr/>
            <p:nvPr/>
          </p:nvGrpSpPr>
          <p:grpSpPr>
            <a:xfrm>
              <a:off x="7500771" y="4376864"/>
              <a:ext cx="974361" cy="456192"/>
              <a:chOff x="7500771" y="4376864"/>
              <a:chExt cx="974361" cy="456192"/>
            </a:xfrm>
          </p:grpSpPr>
          <p:grpSp>
            <p:nvGrpSpPr>
              <p:cNvPr id="1488" name="Google Shape;1488;p35"/>
              <p:cNvGrpSpPr/>
              <p:nvPr/>
            </p:nvGrpSpPr>
            <p:grpSpPr>
              <a:xfrm>
                <a:off x="7618833" y="4376864"/>
                <a:ext cx="778951" cy="449655"/>
                <a:chOff x="4510050" y="2532515"/>
                <a:chExt cx="1496732" cy="864000"/>
              </a:xfrm>
            </p:grpSpPr>
            <p:sp>
              <p:nvSpPr>
                <p:cNvPr id="1489" name="Google Shape;1489;p35"/>
                <p:cNvSpPr/>
                <p:nvPr/>
              </p:nvSpPr>
              <p:spPr>
                <a:xfrm>
                  <a:off x="4857437" y="2618868"/>
                  <a:ext cx="107860" cy="720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90" name="Google Shape;1490;p35"/>
                <p:cNvSpPr/>
                <p:nvPr/>
              </p:nvSpPr>
              <p:spPr>
                <a:xfrm>
                  <a:off x="5204148" y="2532515"/>
                  <a:ext cx="107860" cy="864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91" name="Google Shape;1491;p35"/>
                <p:cNvSpPr/>
                <p:nvPr/>
              </p:nvSpPr>
              <p:spPr>
                <a:xfrm>
                  <a:off x="5551535" y="2632683"/>
                  <a:ext cx="107860" cy="720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92" name="Google Shape;1492;p35"/>
                <p:cNvSpPr/>
                <p:nvPr/>
              </p:nvSpPr>
              <p:spPr>
                <a:xfrm>
                  <a:off x="5898922" y="2820720"/>
                  <a:ext cx="107860" cy="360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93" name="Google Shape;1493;p35"/>
                <p:cNvSpPr/>
                <p:nvPr/>
              </p:nvSpPr>
              <p:spPr>
                <a:xfrm>
                  <a:off x="4510050" y="2785392"/>
                  <a:ext cx="107860" cy="42671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sp>
            <p:nvSpPr>
              <p:cNvPr id="1494" name="Google Shape;1494;p35"/>
              <p:cNvSpPr/>
              <p:nvPr/>
            </p:nvSpPr>
            <p:spPr>
              <a:xfrm>
                <a:off x="7500771" y="4388562"/>
                <a:ext cx="974361" cy="444494"/>
              </a:xfrm>
              <a:custGeom>
                <a:rect b="b" l="l" r="r" t="t"/>
                <a:pathLst>
                  <a:path extrusionOk="0" h="1186142" w="1728192">
                    <a:moveTo>
                      <a:pt x="0" y="607359"/>
                    </a:moveTo>
                    <a:cubicBezTo>
                      <a:pt x="202307" y="306481"/>
                      <a:pt x="499864" y="24653"/>
                      <a:pt x="864096" y="0"/>
                    </a:cubicBezTo>
                    <a:cubicBezTo>
                      <a:pt x="1266428" y="24653"/>
                      <a:pt x="1506835" y="344581"/>
                      <a:pt x="1728192" y="607359"/>
                    </a:cubicBezTo>
                    <a:cubicBezTo>
                      <a:pt x="1525885" y="927287"/>
                      <a:pt x="1199753" y="1171014"/>
                      <a:pt x="873621" y="1186142"/>
                    </a:cubicBezTo>
                    <a:cubicBezTo>
                      <a:pt x="585589" y="1180539"/>
                      <a:pt x="135632" y="908237"/>
                      <a:pt x="0" y="607359"/>
                    </a:cubicBezTo>
                    <a:close/>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grpSp>
          <p:nvGrpSpPr>
            <p:cNvPr id="1495" name="Google Shape;1495;p35"/>
            <p:cNvGrpSpPr/>
            <p:nvPr/>
          </p:nvGrpSpPr>
          <p:grpSpPr>
            <a:xfrm>
              <a:off x="-15505" y="4376867"/>
              <a:ext cx="619725" cy="456188"/>
              <a:chOff x="-15505" y="4376867"/>
              <a:chExt cx="619725" cy="456188"/>
            </a:xfrm>
          </p:grpSpPr>
          <p:grpSp>
            <p:nvGrpSpPr>
              <p:cNvPr id="1496" name="Google Shape;1496;p35"/>
              <p:cNvGrpSpPr/>
              <p:nvPr/>
            </p:nvGrpSpPr>
            <p:grpSpPr>
              <a:xfrm>
                <a:off x="109506" y="4376867"/>
                <a:ext cx="417709" cy="449655"/>
                <a:chOff x="5204842" y="2532519"/>
                <a:chExt cx="802618" cy="864001"/>
              </a:xfrm>
            </p:grpSpPr>
            <p:sp>
              <p:nvSpPr>
                <p:cNvPr id="1497" name="Google Shape;1497;p35"/>
                <p:cNvSpPr/>
                <p:nvPr/>
              </p:nvSpPr>
              <p:spPr>
                <a:xfrm>
                  <a:off x="5204842" y="2532519"/>
                  <a:ext cx="107860" cy="8640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98" name="Google Shape;1498;p35"/>
                <p:cNvSpPr/>
                <p:nvPr/>
              </p:nvSpPr>
              <p:spPr>
                <a:xfrm>
                  <a:off x="5552226" y="2632687"/>
                  <a:ext cx="107860" cy="720002"/>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499" name="Google Shape;1499;p35"/>
                <p:cNvSpPr/>
                <p:nvPr/>
              </p:nvSpPr>
              <p:spPr>
                <a:xfrm>
                  <a:off x="5899600" y="2820721"/>
                  <a:ext cx="107860" cy="360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sp>
            <p:nvSpPr>
              <p:cNvPr id="1500" name="Google Shape;1500;p35"/>
              <p:cNvSpPr/>
              <p:nvPr/>
            </p:nvSpPr>
            <p:spPr>
              <a:xfrm>
                <a:off x="-15505" y="4388561"/>
                <a:ext cx="619725" cy="444494"/>
              </a:xfrm>
              <a:custGeom>
                <a:rect b="b" l="l" r="r" t="t"/>
                <a:pathLst>
                  <a:path extrusionOk="0" h="444494" w="619725">
                    <a:moveTo>
                      <a:pt x="132545" y="0"/>
                    </a:moveTo>
                    <a:cubicBezTo>
                      <a:pt x="359381" y="9239"/>
                      <a:pt x="494923" y="129128"/>
                      <a:pt x="619725" y="227602"/>
                    </a:cubicBezTo>
                    <a:cubicBezTo>
                      <a:pt x="505664" y="347491"/>
                      <a:pt x="321789" y="438825"/>
                      <a:pt x="137915" y="444494"/>
                    </a:cubicBezTo>
                    <a:cubicBezTo>
                      <a:pt x="96393" y="443957"/>
                      <a:pt x="48904" y="436887"/>
                      <a:pt x="0" y="424506"/>
                    </a:cubicBezTo>
                    <a:lnTo>
                      <a:pt x="0" y="20474"/>
                    </a:lnTo>
                    <a:cubicBezTo>
                      <a:pt x="42050" y="9034"/>
                      <a:pt x="86346" y="2079"/>
                      <a:pt x="132545" y="0"/>
                    </a:cubicBezTo>
                    <a:close/>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grpSp>
          <p:nvGrpSpPr>
            <p:cNvPr id="1501" name="Google Shape;1501;p35"/>
            <p:cNvGrpSpPr/>
            <p:nvPr/>
          </p:nvGrpSpPr>
          <p:grpSpPr>
            <a:xfrm>
              <a:off x="8530950" y="4319289"/>
              <a:ext cx="613227" cy="571723"/>
              <a:chOff x="8530950" y="4319289"/>
              <a:chExt cx="613227" cy="571723"/>
            </a:xfrm>
          </p:grpSpPr>
          <p:grpSp>
            <p:nvGrpSpPr>
              <p:cNvPr id="1502" name="Google Shape;1502;p35"/>
              <p:cNvGrpSpPr/>
              <p:nvPr/>
            </p:nvGrpSpPr>
            <p:grpSpPr>
              <a:xfrm>
                <a:off x="8624443" y="4319289"/>
                <a:ext cx="417718" cy="554905"/>
                <a:chOff x="2591401" y="2396191"/>
                <a:chExt cx="802633" cy="1152000"/>
              </a:xfrm>
            </p:grpSpPr>
            <p:sp>
              <p:nvSpPr>
                <p:cNvPr id="1503" name="Google Shape;1503;p35"/>
                <p:cNvSpPr/>
                <p:nvPr/>
              </p:nvSpPr>
              <p:spPr>
                <a:xfrm>
                  <a:off x="2938788" y="2486895"/>
                  <a:ext cx="107860" cy="972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504" name="Google Shape;1504;p35"/>
                <p:cNvSpPr/>
                <p:nvPr/>
              </p:nvSpPr>
              <p:spPr>
                <a:xfrm>
                  <a:off x="3286174" y="2396191"/>
                  <a:ext cx="107860" cy="1152000"/>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1505" name="Google Shape;1505;p35"/>
                <p:cNvSpPr/>
                <p:nvPr/>
              </p:nvSpPr>
              <p:spPr>
                <a:xfrm>
                  <a:off x="2591401" y="2751549"/>
                  <a:ext cx="107860" cy="539301"/>
                </a:xfrm>
                <a:prstGeom prst="rect">
                  <a:avLst/>
                </a:prstGeom>
                <a:solidFill>
                  <a:srgbClr val="FD290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sp>
            <p:nvSpPr>
              <p:cNvPr id="1506" name="Google Shape;1506;p35"/>
              <p:cNvSpPr/>
              <p:nvPr/>
            </p:nvSpPr>
            <p:spPr>
              <a:xfrm>
                <a:off x="8530950" y="4319289"/>
                <a:ext cx="613227" cy="571723"/>
              </a:xfrm>
              <a:custGeom>
                <a:rect b="b" l="l" r="r" t="t"/>
                <a:pathLst>
                  <a:path extrusionOk="0" h="1186912" w="1087660">
                    <a:moveTo>
                      <a:pt x="0" y="607359"/>
                    </a:moveTo>
                    <a:cubicBezTo>
                      <a:pt x="202307" y="306481"/>
                      <a:pt x="499864" y="24653"/>
                      <a:pt x="864096" y="0"/>
                    </a:cubicBezTo>
                    <a:cubicBezTo>
                      <a:pt x="1003085" y="814"/>
                      <a:pt x="1016346" y="21063"/>
                      <a:pt x="1087343" y="48681"/>
                    </a:cubicBezTo>
                    <a:cubicBezTo>
                      <a:pt x="1082312" y="481666"/>
                      <a:pt x="1089173" y="925270"/>
                      <a:pt x="1087341" y="1144507"/>
                    </a:cubicBezTo>
                    <a:cubicBezTo>
                      <a:pt x="1046279" y="1166821"/>
                      <a:pt x="1033728" y="1191625"/>
                      <a:pt x="873621" y="1186142"/>
                    </a:cubicBezTo>
                    <a:cubicBezTo>
                      <a:pt x="585589" y="1180539"/>
                      <a:pt x="135632" y="908237"/>
                      <a:pt x="0" y="607359"/>
                    </a:cubicBezTo>
                    <a:close/>
                  </a:path>
                </a:pathLst>
              </a:custGeom>
              <a:noFill/>
              <a:ln cap="flat" cmpd="sng" w="57150">
                <a:solidFill>
                  <a:srgbClr val="0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0" name="Shape 1510"/>
        <p:cNvGrpSpPr/>
        <p:nvPr/>
      </p:nvGrpSpPr>
      <p:grpSpPr>
        <a:xfrm>
          <a:off x="0" y="0"/>
          <a:ext cx="0" cy="0"/>
          <a:chOff x="0" y="0"/>
          <a:chExt cx="0" cy="0"/>
        </a:xfrm>
      </p:grpSpPr>
      <p:sp>
        <p:nvSpPr>
          <p:cNvPr id="1511" name="Google Shape;1511;p36"/>
          <p:cNvSpPr txBox="1"/>
          <p:nvPr>
            <p:ph idx="4294967295" type="body"/>
          </p:nvPr>
        </p:nvSpPr>
        <p:spPr>
          <a:xfrm>
            <a:off x="255926" y="390002"/>
            <a:ext cx="11573933" cy="7239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ctr">
              <a:lnSpc>
                <a:spcPct val="90000"/>
              </a:lnSpc>
              <a:spcBef>
                <a:spcPts val="0"/>
              </a:spcBef>
              <a:spcAft>
                <a:spcPts val="0"/>
              </a:spcAft>
              <a:buClr>
                <a:srgbClr val="8DA9DB"/>
              </a:buClr>
              <a:buSzPct val="100000"/>
              <a:buNone/>
            </a:pPr>
            <a:r>
              <a:rPr lang="en-US" sz="6400">
                <a:solidFill>
                  <a:srgbClr val="8DA9DB"/>
                </a:solidFill>
              </a:rPr>
              <a:t>Infographic Style</a:t>
            </a:r>
            <a:endParaRPr/>
          </a:p>
        </p:txBody>
      </p:sp>
      <p:sp>
        <p:nvSpPr>
          <p:cNvPr id="1512" name="Google Shape;1512;p36"/>
          <p:cNvSpPr/>
          <p:nvPr/>
        </p:nvSpPr>
        <p:spPr>
          <a:xfrm flipH="1">
            <a:off x="5474649" y="2377207"/>
            <a:ext cx="854467" cy="820379"/>
          </a:xfrm>
          <a:prstGeom prst="rect">
            <a:avLst/>
          </a:prstGeom>
          <a:solidFill>
            <a:schemeClr val="lt1"/>
          </a:solidFill>
          <a:ln cap="flat" cmpd="sng" w="635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13" name="Google Shape;1513;p36"/>
          <p:cNvSpPr/>
          <p:nvPr/>
        </p:nvSpPr>
        <p:spPr>
          <a:xfrm flipH="1">
            <a:off x="5474649" y="3390681"/>
            <a:ext cx="854467" cy="820379"/>
          </a:xfrm>
          <a:prstGeom prst="rect">
            <a:avLst/>
          </a:prstGeom>
          <a:solidFill>
            <a:schemeClr val="lt1"/>
          </a:solidFill>
          <a:ln cap="flat" cmpd="sng" w="635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14" name="Google Shape;1514;p36"/>
          <p:cNvSpPr/>
          <p:nvPr/>
        </p:nvSpPr>
        <p:spPr>
          <a:xfrm flipH="1">
            <a:off x="5474649" y="4404155"/>
            <a:ext cx="854467" cy="820379"/>
          </a:xfrm>
          <a:prstGeom prst="rect">
            <a:avLst/>
          </a:prstGeom>
          <a:solidFill>
            <a:schemeClr val="lt1"/>
          </a:solidFill>
          <a:ln cap="flat" cmpd="sng" w="635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15" name="Google Shape;1515;p36"/>
          <p:cNvSpPr/>
          <p:nvPr/>
        </p:nvSpPr>
        <p:spPr>
          <a:xfrm flipH="1">
            <a:off x="5474649" y="5417629"/>
            <a:ext cx="854467" cy="820379"/>
          </a:xfrm>
          <a:prstGeom prst="rect">
            <a:avLst/>
          </a:prstGeom>
          <a:solidFill>
            <a:schemeClr val="lt1"/>
          </a:solidFill>
          <a:ln cap="flat" cmpd="sng" w="635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sp>
        <p:nvSpPr>
          <p:cNvPr id="1516" name="Google Shape;1516;p36"/>
          <p:cNvSpPr/>
          <p:nvPr/>
        </p:nvSpPr>
        <p:spPr>
          <a:xfrm flipH="1">
            <a:off x="6348287" y="3362547"/>
            <a:ext cx="1892245" cy="949939"/>
          </a:xfrm>
          <a:custGeom>
            <a:rect b="b" l="l" r="r" t="t"/>
            <a:pathLst>
              <a:path extrusionOk="0" h="999669" w="1596151">
                <a:moveTo>
                  <a:pt x="1593941" y="0"/>
                </a:moveTo>
                <a:lnTo>
                  <a:pt x="0" y="999669"/>
                </a:lnTo>
                <a:lnTo>
                  <a:pt x="1596019" y="922875"/>
                </a:lnTo>
                <a:cubicBezTo>
                  <a:pt x="1596900" y="618075"/>
                  <a:pt x="1593060" y="304800"/>
                  <a:pt x="1593941"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17" name="Google Shape;1517;p36"/>
          <p:cNvSpPr/>
          <p:nvPr/>
        </p:nvSpPr>
        <p:spPr>
          <a:xfrm flipH="1">
            <a:off x="6343412" y="2348759"/>
            <a:ext cx="1899253" cy="1963727"/>
          </a:xfrm>
          <a:custGeom>
            <a:rect b="b" l="l" r="r" t="t"/>
            <a:pathLst>
              <a:path extrusionOk="0" h="2068370" w="1610327">
                <a:moveTo>
                  <a:pt x="1598829" y="0"/>
                </a:moveTo>
                <a:lnTo>
                  <a:pt x="0" y="2068370"/>
                </a:lnTo>
                <a:lnTo>
                  <a:pt x="1610327" y="915735"/>
                </a:lnTo>
                <a:cubicBezTo>
                  <a:pt x="1608043" y="625618"/>
                  <a:pt x="1601113" y="290117"/>
                  <a:pt x="1598829"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18" name="Google Shape;1518;p36"/>
          <p:cNvSpPr/>
          <p:nvPr/>
        </p:nvSpPr>
        <p:spPr>
          <a:xfrm rot="10800000">
            <a:off x="6350029" y="4309133"/>
            <a:ext cx="1883787" cy="947579"/>
          </a:xfrm>
          <a:custGeom>
            <a:rect b="b" l="l" r="r" t="t"/>
            <a:pathLst>
              <a:path extrusionOk="0" h="956677" w="1597214">
                <a:moveTo>
                  <a:pt x="1593652" y="0"/>
                </a:moveTo>
                <a:lnTo>
                  <a:pt x="0" y="956677"/>
                </a:lnTo>
                <a:lnTo>
                  <a:pt x="1597114" y="890420"/>
                </a:lnTo>
                <a:cubicBezTo>
                  <a:pt x="1597995" y="585620"/>
                  <a:pt x="1592771" y="304800"/>
                  <a:pt x="1593652"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19" name="Google Shape;1519;p36"/>
          <p:cNvSpPr/>
          <p:nvPr/>
        </p:nvSpPr>
        <p:spPr>
          <a:xfrm rot="10800000">
            <a:off x="6341552" y="4309136"/>
            <a:ext cx="1894000" cy="1962107"/>
          </a:xfrm>
          <a:custGeom>
            <a:rect b="b" l="l" r="r" t="t"/>
            <a:pathLst>
              <a:path extrusionOk="0" h="2018259" w="1614711">
                <a:moveTo>
                  <a:pt x="1605965" y="0"/>
                </a:moveTo>
                <a:lnTo>
                  <a:pt x="0" y="2018259"/>
                </a:lnTo>
                <a:lnTo>
                  <a:pt x="1614711" y="908971"/>
                </a:lnTo>
                <a:cubicBezTo>
                  <a:pt x="1614189" y="614601"/>
                  <a:pt x="1606487" y="294370"/>
                  <a:pt x="1605965"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dk1"/>
              </a:solidFill>
              <a:latin typeface="Calibri"/>
              <a:ea typeface="Calibri"/>
              <a:cs typeface="Calibri"/>
              <a:sym typeface="Calibri"/>
            </a:endParaRPr>
          </a:p>
        </p:txBody>
      </p:sp>
      <p:sp>
        <p:nvSpPr>
          <p:cNvPr id="1520" name="Google Shape;1520;p36"/>
          <p:cNvSpPr/>
          <p:nvPr/>
        </p:nvSpPr>
        <p:spPr>
          <a:xfrm>
            <a:off x="5704302" y="3648620"/>
            <a:ext cx="291917" cy="291063"/>
          </a:xfrm>
          <a:custGeom>
            <a:rect b="b" l="l" r="r" t="t"/>
            <a:pathLst>
              <a:path extrusionOk="0" h="3230531" w="3240000">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0DD2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21" name="Google Shape;1521;p36"/>
          <p:cNvSpPr/>
          <p:nvPr/>
        </p:nvSpPr>
        <p:spPr>
          <a:xfrm>
            <a:off x="5704302" y="5630901"/>
            <a:ext cx="296912" cy="296912"/>
          </a:xfrm>
          <a:custGeom>
            <a:rect b="b" l="l" r="r" t="t"/>
            <a:pathLst>
              <a:path extrusionOk="0" h="3240000" w="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rgbClr val="0DD2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22" name="Google Shape;1522;p36"/>
          <p:cNvSpPr/>
          <p:nvPr/>
        </p:nvSpPr>
        <p:spPr>
          <a:xfrm rot="2700000">
            <a:off x="5777074" y="4563557"/>
            <a:ext cx="244717" cy="438732"/>
          </a:xfrm>
          <a:custGeom>
            <a:rect b="b" l="l" r="r" t="t"/>
            <a:pathLst>
              <a:path extrusionOk="0" h="4001999" w="2232248">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rgbClr val="0DD2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23" name="Google Shape;1523;p36"/>
          <p:cNvSpPr/>
          <p:nvPr/>
        </p:nvSpPr>
        <p:spPr>
          <a:xfrm>
            <a:off x="5739700" y="2639751"/>
            <a:ext cx="303193" cy="283816"/>
          </a:xfrm>
          <a:custGeom>
            <a:rect b="b" l="l" r="r" t="t"/>
            <a:pathLst>
              <a:path extrusionOk="0" h="3032924" w="3239999">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DD2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524" name="Google Shape;1524;p36"/>
          <p:cNvGrpSpPr/>
          <p:nvPr/>
        </p:nvGrpSpPr>
        <p:grpSpPr>
          <a:xfrm flipH="1">
            <a:off x="401907" y="2425294"/>
            <a:ext cx="4943423" cy="694978"/>
            <a:chOff x="6147655" y="2385508"/>
            <a:chExt cx="5371734" cy="755193"/>
          </a:xfrm>
        </p:grpSpPr>
        <p:sp>
          <p:nvSpPr>
            <p:cNvPr id="1525" name="Google Shape;1525;p36"/>
            <p:cNvSpPr txBox="1"/>
            <p:nvPr/>
          </p:nvSpPr>
          <p:spPr>
            <a:xfrm>
              <a:off x="6147655" y="2385508"/>
              <a:ext cx="2143761" cy="568554"/>
            </a:xfrm>
            <a:prstGeom prst="rect">
              <a:avLst/>
            </a:prstGeom>
            <a:noFill/>
            <a:ln>
              <a:noFill/>
            </a:ln>
          </p:spPr>
          <p:txBody>
            <a:bodyPr anchorCtr="0" anchor="t" bIns="45700" lIns="108000" spcFirstLastPara="1" rIns="108000" wrap="square" tIns="45700">
              <a:spAutoFit/>
            </a:bodyPr>
            <a:lstStyle/>
            <a:p>
              <a:pPr indent="0" lvl="0" marL="0" marR="0" rtl="0" algn="r">
                <a:spcBef>
                  <a:spcPts val="0"/>
                </a:spcBef>
                <a:spcAft>
                  <a:spcPts val="0"/>
                </a:spcAft>
                <a:buNone/>
              </a:pPr>
              <a:r>
                <a:rPr b="1" lang="en-US" sz="2800">
                  <a:solidFill>
                    <a:srgbClr val="262626"/>
                  </a:solidFill>
                  <a:latin typeface="Calibri"/>
                  <a:ea typeface="Calibri"/>
                  <a:cs typeface="Calibri"/>
                  <a:sym typeface="Calibri"/>
                </a:rPr>
                <a:t>Text Here</a:t>
              </a:r>
              <a:endParaRPr b="1" sz="2800">
                <a:solidFill>
                  <a:srgbClr val="262626"/>
                </a:solidFill>
                <a:latin typeface="Calibri"/>
                <a:ea typeface="Calibri"/>
                <a:cs typeface="Calibri"/>
                <a:sym typeface="Calibri"/>
              </a:endParaRPr>
            </a:p>
          </p:txBody>
        </p:sp>
        <p:sp>
          <p:nvSpPr>
            <p:cNvPr id="1526" name="Google Shape;1526;p36"/>
            <p:cNvSpPr txBox="1"/>
            <p:nvPr/>
          </p:nvSpPr>
          <p:spPr>
            <a:xfrm>
              <a:off x="8191289" y="2471751"/>
              <a:ext cx="3328100" cy="300999"/>
            </a:xfrm>
            <a:prstGeom prst="rect">
              <a:avLst/>
            </a:prstGeom>
            <a:noFill/>
            <a:ln>
              <a:noFill/>
            </a:ln>
          </p:spPr>
          <p:txBody>
            <a:bodyPr anchorCtr="0" anchor="t" bIns="45700" lIns="108000" spcFirstLastPara="1" rIns="108000" wrap="square" tIns="45700">
              <a:spAutoFit/>
            </a:bodyPr>
            <a:lstStyle/>
            <a:p>
              <a:pPr indent="-285744" lvl="0" marL="285744" marR="0" rtl="0" algn="l">
                <a:spcBef>
                  <a:spcPts val="0"/>
                </a:spcBef>
                <a:spcAft>
                  <a:spcPts val="0"/>
                </a:spcAft>
                <a:buClr>
                  <a:srgbClr val="262626"/>
                </a:buClr>
                <a:buSzPts val="1200"/>
                <a:buFont typeface="Noto Sans Symbols"/>
                <a:buChar char="❑"/>
              </a:pPr>
              <a:r>
                <a:rPr lang="en-US" sz="1200">
                  <a:solidFill>
                    <a:srgbClr val="262626"/>
                  </a:solidFill>
                  <a:latin typeface="Calibri"/>
                  <a:ea typeface="Calibri"/>
                  <a:cs typeface="Calibri"/>
                  <a:sym typeface="Calibri"/>
                </a:rPr>
                <a:t>Modern PowerPoint  Presentation</a:t>
              </a:r>
              <a:endParaRPr b="1" sz="1200">
                <a:solidFill>
                  <a:srgbClr val="262626"/>
                </a:solidFill>
                <a:latin typeface="Calibri"/>
                <a:ea typeface="Calibri"/>
                <a:cs typeface="Calibri"/>
                <a:sym typeface="Calibri"/>
              </a:endParaRPr>
            </a:p>
          </p:txBody>
        </p:sp>
        <p:sp>
          <p:nvSpPr>
            <p:cNvPr id="1527" name="Google Shape;1527;p36"/>
            <p:cNvSpPr txBox="1"/>
            <p:nvPr/>
          </p:nvSpPr>
          <p:spPr>
            <a:xfrm>
              <a:off x="8191289" y="2839702"/>
              <a:ext cx="3328100" cy="300999"/>
            </a:xfrm>
            <a:prstGeom prst="rect">
              <a:avLst/>
            </a:prstGeom>
            <a:noFill/>
            <a:ln>
              <a:noFill/>
            </a:ln>
          </p:spPr>
          <p:txBody>
            <a:bodyPr anchorCtr="0" anchor="t" bIns="45700" lIns="108000" spcFirstLastPara="1" rIns="108000" wrap="square" tIns="45700">
              <a:spAutoFit/>
            </a:bodyPr>
            <a:lstStyle/>
            <a:p>
              <a:pPr indent="-285744" lvl="0" marL="285744" marR="0" rtl="0" algn="l">
                <a:spcBef>
                  <a:spcPts val="0"/>
                </a:spcBef>
                <a:spcAft>
                  <a:spcPts val="0"/>
                </a:spcAft>
                <a:buClr>
                  <a:srgbClr val="262626"/>
                </a:buClr>
                <a:buSzPts val="1200"/>
                <a:buFont typeface="Noto Sans Symbols"/>
                <a:buChar char="❑"/>
              </a:pPr>
              <a:r>
                <a:rPr lang="en-US" sz="1200">
                  <a:solidFill>
                    <a:srgbClr val="262626"/>
                  </a:solidFill>
                  <a:latin typeface="Calibri"/>
                  <a:ea typeface="Calibri"/>
                  <a:cs typeface="Calibri"/>
                  <a:sym typeface="Calibri"/>
                </a:rPr>
                <a:t>Modern PowerPoint  Presentation</a:t>
              </a:r>
              <a:endParaRPr b="1" sz="1200">
                <a:solidFill>
                  <a:srgbClr val="262626"/>
                </a:solidFill>
                <a:latin typeface="Calibri"/>
                <a:ea typeface="Calibri"/>
                <a:cs typeface="Calibri"/>
                <a:sym typeface="Calibri"/>
              </a:endParaRPr>
            </a:p>
          </p:txBody>
        </p:sp>
      </p:grpSp>
      <p:grpSp>
        <p:nvGrpSpPr>
          <p:cNvPr id="1528" name="Google Shape;1528;p36"/>
          <p:cNvGrpSpPr/>
          <p:nvPr/>
        </p:nvGrpSpPr>
        <p:grpSpPr>
          <a:xfrm flipH="1">
            <a:off x="401907" y="3425732"/>
            <a:ext cx="4943423" cy="694978"/>
            <a:chOff x="6147655" y="2385508"/>
            <a:chExt cx="5371734" cy="755193"/>
          </a:xfrm>
        </p:grpSpPr>
        <p:sp>
          <p:nvSpPr>
            <p:cNvPr id="1529" name="Google Shape;1529;p36"/>
            <p:cNvSpPr txBox="1"/>
            <p:nvPr/>
          </p:nvSpPr>
          <p:spPr>
            <a:xfrm>
              <a:off x="6147655" y="2385508"/>
              <a:ext cx="2143761" cy="568554"/>
            </a:xfrm>
            <a:prstGeom prst="rect">
              <a:avLst/>
            </a:prstGeom>
            <a:noFill/>
            <a:ln>
              <a:noFill/>
            </a:ln>
          </p:spPr>
          <p:txBody>
            <a:bodyPr anchorCtr="0" anchor="t" bIns="45700" lIns="108000" spcFirstLastPara="1" rIns="108000" wrap="square" tIns="45700">
              <a:spAutoFit/>
            </a:bodyPr>
            <a:lstStyle/>
            <a:p>
              <a:pPr indent="0" lvl="0" marL="0" marR="0" rtl="0" algn="r">
                <a:spcBef>
                  <a:spcPts val="0"/>
                </a:spcBef>
                <a:spcAft>
                  <a:spcPts val="0"/>
                </a:spcAft>
                <a:buNone/>
              </a:pPr>
              <a:r>
                <a:rPr b="1" lang="en-US" sz="2800">
                  <a:solidFill>
                    <a:srgbClr val="262626"/>
                  </a:solidFill>
                  <a:latin typeface="Calibri"/>
                  <a:ea typeface="Calibri"/>
                  <a:cs typeface="Calibri"/>
                  <a:sym typeface="Calibri"/>
                </a:rPr>
                <a:t>Text Here</a:t>
              </a:r>
              <a:endParaRPr b="1" sz="2800">
                <a:solidFill>
                  <a:srgbClr val="262626"/>
                </a:solidFill>
                <a:latin typeface="Calibri"/>
                <a:ea typeface="Calibri"/>
                <a:cs typeface="Calibri"/>
                <a:sym typeface="Calibri"/>
              </a:endParaRPr>
            </a:p>
          </p:txBody>
        </p:sp>
        <p:sp>
          <p:nvSpPr>
            <p:cNvPr id="1530" name="Google Shape;1530;p36"/>
            <p:cNvSpPr txBox="1"/>
            <p:nvPr/>
          </p:nvSpPr>
          <p:spPr>
            <a:xfrm>
              <a:off x="8191289" y="2471751"/>
              <a:ext cx="3328100" cy="300999"/>
            </a:xfrm>
            <a:prstGeom prst="rect">
              <a:avLst/>
            </a:prstGeom>
            <a:noFill/>
            <a:ln>
              <a:noFill/>
            </a:ln>
          </p:spPr>
          <p:txBody>
            <a:bodyPr anchorCtr="0" anchor="t" bIns="45700" lIns="108000" spcFirstLastPara="1" rIns="108000" wrap="square" tIns="45700">
              <a:spAutoFit/>
            </a:bodyPr>
            <a:lstStyle/>
            <a:p>
              <a:pPr indent="-285744" lvl="0" marL="285744" marR="0" rtl="0" algn="l">
                <a:spcBef>
                  <a:spcPts val="0"/>
                </a:spcBef>
                <a:spcAft>
                  <a:spcPts val="0"/>
                </a:spcAft>
                <a:buClr>
                  <a:srgbClr val="262626"/>
                </a:buClr>
                <a:buSzPts val="1200"/>
                <a:buFont typeface="Noto Sans Symbols"/>
                <a:buChar char="❑"/>
              </a:pPr>
              <a:r>
                <a:rPr lang="en-US" sz="1200">
                  <a:solidFill>
                    <a:srgbClr val="262626"/>
                  </a:solidFill>
                  <a:latin typeface="Calibri"/>
                  <a:ea typeface="Calibri"/>
                  <a:cs typeface="Calibri"/>
                  <a:sym typeface="Calibri"/>
                </a:rPr>
                <a:t>Modern PowerPoint  Presentation</a:t>
              </a:r>
              <a:endParaRPr b="1" sz="1200">
                <a:solidFill>
                  <a:srgbClr val="262626"/>
                </a:solidFill>
                <a:latin typeface="Calibri"/>
                <a:ea typeface="Calibri"/>
                <a:cs typeface="Calibri"/>
                <a:sym typeface="Calibri"/>
              </a:endParaRPr>
            </a:p>
          </p:txBody>
        </p:sp>
        <p:sp>
          <p:nvSpPr>
            <p:cNvPr id="1531" name="Google Shape;1531;p36"/>
            <p:cNvSpPr txBox="1"/>
            <p:nvPr/>
          </p:nvSpPr>
          <p:spPr>
            <a:xfrm>
              <a:off x="8191289" y="2839702"/>
              <a:ext cx="3328100" cy="300999"/>
            </a:xfrm>
            <a:prstGeom prst="rect">
              <a:avLst/>
            </a:prstGeom>
            <a:noFill/>
            <a:ln>
              <a:noFill/>
            </a:ln>
          </p:spPr>
          <p:txBody>
            <a:bodyPr anchorCtr="0" anchor="t" bIns="45700" lIns="108000" spcFirstLastPara="1" rIns="108000" wrap="square" tIns="45700">
              <a:spAutoFit/>
            </a:bodyPr>
            <a:lstStyle/>
            <a:p>
              <a:pPr indent="-285744" lvl="0" marL="285744" marR="0" rtl="0" algn="l">
                <a:spcBef>
                  <a:spcPts val="0"/>
                </a:spcBef>
                <a:spcAft>
                  <a:spcPts val="0"/>
                </a:spcAft>
                <a:buClr>
                  <a:srgbClr val="262626"/>
                </a:buClr>
                <a:buSzPts val="1200"/>
                <a:buFont typeface="Noto Sans Symbols"/>
                <a:buChar char="❑"/>
              </a:pPr>
              <a:r>
                <a:rPr lang="en-US" sz="1200">
                  <a:solidFill>
                    <a:srgbClr val="262626"/>
                  </a:solidFill>
                  <a:latin typeface="Calibri"/>
                  <a:ea typeface="Calibri"/>
                  <a:cs typeface="Calibri"/>
                  <a:sym typeface="Calibri"/>
                </a:rPr>
                <a:t>Modern PowerPoint  Presentation</a:t>
              </a:r>
              <a:endParaRPr b="1" sz="1200">
                <a:solidFill>
                  <a:srgbClr val="262626"/>
                </a:solidFill>
                <a:latin typeface="Calibri"/>
                <a:ea typeface="Calibri"/>
                <a:cs typeface="Calibri"/>
                <a:sym typeface="Calibri"/>
              </a:endParaRPr>
            </a:p>
          </p:txBody>
        </p:sp>
      </p:grpSp>
      <p:grpSp>
        <p:nvGrpSpPr>
          <p:cNvPr id="1532" name="Google Shape;1532;p36"/>
          <p:cNvGrpSpPr/>
          <p:nvPr/>
        </p:nvGrpSpPr>
        <p:grpSpPr>
          <a:xfrm flipH="1">
            <a:off x="424599" y="4404154"/>
            <a:ext cx="4943423" cy="694978"/>
            <a:chOff x="6147655" y="2385508"/>
            <a:chExt cx="5371734" cy="755193"/>
          </a:xfrm>
        </p:grpSpPr>
        <p:sp>
          <p:nvSpPr>
            <p:cNvPr id="1533" name="Google Shape;1533;p36"/>
            <p:cNvSpPr txBox="1"/>
            <p:nvPr/>
          </p:nvSpPr>
          <p:spPr>
            <a:xfrm>
              <a:off x="6147655" y="2385508"/>
              <a:ext cx="2143761" cy="568554"/>
            </a:xfrm>
            <a:prstGeom prst="rect">
              <a:avLst/>
            </a:prstGeom>
            <a:noFill/>
            <a:ln>
              <a:noFill/>
            </a:ln>
          </p:spPr>
          <p:txBody>
            <a:bodyPr anchorCtr="0" anchor="t" bIns="45700" lIns="108000" spcFirstLastPara="1" rIns="108000" wrap="square" tIns="45700">
              <a:spAutoFit/>
            </a:bodyPr>
            <a:lstStyle/>
            <a:p>
              <a:pPr indent="0" lvl="0" marL="0" marR="0" rtl="0" algn="r">
                <a:spcBef>
                  <a:spcPts val="0"/>
                </a:spcBef>
                <a:spcAft>
                  <a:spcPts val="0"/>
                </a:spcAft>
                <a:buNone/>
              </a:pPr>
              <a:r>
                <a:rPr b="1" lang="en-US" sz="2800">
                  <a:solidFill>
                    <a:srgbClr val="262626"/>
                  </a:solidFill>
                  <a:latin typeface="Calibri"/>
                  <a:ea typeface="Calibri"/>
                  <a:cs typeface="Calibri"/>
                  <a:sym typeface="Calibri"/>
                </a:rPr>
                <a:t>Text Here</a:t>
              </a:r>
              <a:endParaRPr b="1" sz="2800">
                <a:solidFill>
                  <a:srgbClr val="262626"/>
                </a:solidFill>
                <a:latin typeface="Calibri"/>
                <a:ea typeface="Calibri"/>
                <a:cs typeface="Calibri"/>
                <a:sym typeface="Calibri"/>
              </a:endParaRPr>
            </a:p>
          </p:txBody>
        </p:sp>
        <p:sp>
          <p:nvSpPr>
            <p:cNvPr id="1534" name="Google Shape;1534;p36"/>
            <p:cNvSpPr txBox="1"/>
            <p:nvPr/>
          </p:nvSpPr>
          <p:spPr>
            <a:xfrm>
              <a:off x="8191289" y="2471751"/>
              <a:ext cx="3328100" cy="300999"/>
            </a:xfrm>
            <a:prstGeom prst="rect">
              <a:avLst/>
            </a:prstGeom>
            <a:noFill/>
            <a:ln>
              <a:noFill/>
            </a:ln>
          </p:spPr>
          <p:txBody>
            <a:bodyPr anchorCtr="0" anchor="t" bIns="45700" lIns="108000" spcFirstLastPara="1" rIns="108000" wrap="square" tIns="45700">
              <a:spAutoFit/>
            </a:bodyPr>
            <a:lstStyle/>
            <a:p>
              <a:pPr indent="-285744" lvl="0" marL="285744" marR="0" rtl="0" algn="l">
                <a:spcBef>
                  <a:spcPts val="0"/>
                </a:spcBef>
                <a:spcAft>
                  <a:spcPts val="0"/>
                </a:spcAft>
                <a:buClr>
                  <a:srgbClr val="262626"/>
                </a:buClr>
                <a:buSzPts val="1200"/>
                <a:buFont typeface="Noto Sans Symbols"/>
                <a:buChar char="❑"/>
              </a:pPr>
              <a:r>
                <a:rPr lang="en-US" sz="1200">
                  <a:solidFill>
                    <a:srgbClr val="262626"/>
                  </a:solidFill>
                  <a:latin typeface="Calibri"/>
                  <a:ea typeface="Calibri"/>
                  <a:cs typeface="Calibri"/>
                  <a:sym typeface="Calibri"/>
                </a:rPr>
                <a:t>Modern PowerPoint  Presentation</a:t>
              </a:r>
              <a:endParaRPr b="1" sz="1200">
                <a:solidFill>
                  <a:srgbClr val="262626"/>
                </a:solidFill>
                <a:latin typeface="Calibri"/>
                <a:ea typeface="Calibri"/>
                <a:cs typeface="Calibri"/>
                <a:sym typeface="Calibri"/>
              </a:endParaRPr>
            </a:p>
          </p:txBody>
        </p:sp>
        <p:sp>
          <p:nvSpPr>
            <p:cNvPr id="1535" name="Google Shape;1535;p36"/>
            <p:cNvSpPr txBox="1"/>
            <p:nvPr/>
          </p:nvSpPr>
          <p:spPr>
            <a:xfrm>
              <a:off x="8191289" y="2839702"/>
              <a:ext cx="3328100" cy="300999"/>
            </a:xfrm>
            <a:prstGeom prst="rect">
              <a:avLst/>
            </a:prstGeom>
            <a:noFill/>
            <a:ln>
              <a:noFill/>
            </a:ln>
          </p:spPr>
          <p:txBody>
            <a:bodyPr anchorCtr="0" anchor="t" bIns="45700" lIns="108000" spcFirstLastPara="1" rIns="108000" wrap="square" tIns="45700">
              <a:spAutoFit/>
            </a:bodyPr>
            <a:lstStyle/>
            <a:p>
              <a:pPr indent="-285744" lvl="0" marL="285744" marR="0" rtl="0" algn="l">
                <a:spcBef>
                  <a:spcPts val="0"/>
                </a:spcBef>
                <a:spcAft>
                  <a:spcPts val="0"/>
                </a:spcAft>
                <a:buClr>
                  <a:srgbClr val="262626"/>
                </a:buClr>
                <a:buSzPts val="1200"/>
                <a:buFont typeface="Noto Sans Symbols"/>
                <a:buChar char="❑"/>
              </a:pPr>
              <a:r>
                <a:rPr lang="en-US" sz="1200">
                  <a:solidFill>
                    <a:srgbClr val="262626"/>
                  </a:solidFill>
                  <a:latin typeface="Calibri"/>
                  <a:ea typeface="Calibri"/>
                  <a:cs typeface="Calibri"/>
                  <a:sym typeface="Calibri"/>
                </a:rPr>
                <a:t>Modern PowerPoint  Presentation</a:t>
              </a:r>
              <a:endParaRPr b="1" sz="1200">
                <a:solidFill>
                  <a:srgbClr val="262626"/>
                </a:solidFill>
                <a:latin typeface="Calibri"/>
                <a:ea typeface="Calibri"/>
                <a:cs typeface="Calibri"/>
                <a:sym typeface="Calibri"/>
              </a:endParaRPr>
            </a:p>
          </p:txBody>
        </p:sp>
      </p:grpSp>
      <p:grpSp>
        <p:nvGrpSpPr>
          <p:cNvPr id="1536" name="Google Shape;1536;p36"/>
          <p:cNvGrpSpPr/>
          <p:nvPr/>
        </p:nvGrpSpPr>
        <p:grpSpPr>
          <a:xfrm flipH="1">
            <a:off x="424599" y="5404592"/>
            <a:ext cx="4943423" cy="694978"/>
            <a:chOff x="6147655" y="2385508"/>
            <a:chExt cx="5371734" cy="755193"/>
          </a:xfrm>
        </p:grpSpPr>
        <p:sp>
          <p:nvSpPr>
            <p:cNvPr id="1537" name="Google Shape;1537;p36"/>
            <p:cNvSpPr txBox="1"/>
            <p:nvPr/>
          </p:nvSpPr>
          <p:spPr>
            <a:xfrm>
              <a:off x="6147655" y="2385508"/>
              <a:ext cx="2143761" cy="568554"/>
            </a:xfrm>
            <a:prstGeom prst="rect">
              <a:avLst/>
            </a:prstGeom>
            <a:noFill/>
            <a:ln>
              <a:noFill/>
            </a:ln>
          </p:spPr>
          <p:txBody>
            <a:bodyPr anchorCtr="0" anchor="t" bIns="45700" lIns="108000" spcFirstLastPara="1" rIns="108000" wrap="square" tIns="45700">
              <a:spAutoFit/>
            </a:bodyPr>
            <a:lstStyle/>
            <a:p>
              <a:pPr indent="0" lvl="0" marL="0" marR="0" rtl="0" algn="r">
                <a:spcBef>
                  <a:spcPts val="0"/>
                </a:spcBef>
                <a:spcAft>
                  <a:spcPts val="0"/>
                </a:spcAft>
                <a:buNone/>
              </a:pPr>
              <a:r>
                <a:rPr b="1" lang="en-US" sz="2800">
                  <a:solidFill>
                    <a:srgbClr val="262626"/>
                  </a:solidFill>
                  <a:latin typeface="Calibri"/>
                  <a:ea typeface="Calibri"/>
                  <a:cs typeface="Calibri"/>
                  <a:sym typeface="Calibri"/>
                </a:rPr>
                <a:t>Text Here</a:t>
              </a:r>
              <a:endParaRPr b="1" sz="2800">
                <a:solidFill>
                  <a:srgbClr val="262626"/>
                </a:solidFill>
                <a:latin typeface="Calibri"/>
                <a:ea typeface="Calibri"/>
                <a:cs typeface="Calibri"/>
                <a:sym typeface="Calibri"/>
              </a:endParaRPr>
            </a:p>
          </p:txBody>
        </p:sp>
        <p:sp>
          <p:nvSpPr>
            <p:cNvPr id="1538" name="Google Shape;1538;p36"/>
            <p:cNvSpPr txBox="1"/>
            <p:nvPr/>
          </p:nvSpPr>
          <p:spPr>
            <a:xfrm>
              <a:off x="8191289" y="2471751"/>
              <a:ext cx="3328100" cy="300999"/>
            </a:xfrm>
            <a:prstGeom prst="rect">
              <a:avLst/>
            </a:prstGeom>
            <a:noFill/>
            <a:ln>
              <a:noFill/>
            </a:ln>
          </p:spPr>
          <p:txBody>
            <a:bodyPr anchorCtr="0" anchor="t" bIns="45700" lIns="108000" spcFirstLastPara="1" rIns="108000" wrap="square" tIns="45700">
              <a:spAutoFit/>
            </a:bodyPr>
            <a:lstStyle/>
            <a:p>
              <a:pPr indent="-285744" lvl="0" marL="285744" marR="0" rtl="0" algn="l">
                <a:spcBef>
                  <a:spcPts val="0"/>
                </a:spcBef>
                <a:spcAft>
                  <a:spcPts val="0"/>
                </a:spcAft>
                <a:buClr>
                  <a:srgbClr val="262626"/>
                </a:buClr>
                <a:buSzPts val="1200"/>
                <a:buFont typeface="Noto Sans Symbols"/>
                <a:buChar char="❑"/>
              </a:pPr>
              <a:r>
                <a:rPr lang="en-US" sz="1200">
                  <a:solidFill>
                    <a:srgbClr val="262626"/>
                  </a:solidFill>
                  <a:latin typeface="Calibri"/>
                  <a:ea typeface="Calibri"/>
                  <a:cs typeface="Calibri"/>
                  <a:sym typeface="Calibri"/>
                </a:rPr>
                <a:t>Modern PowerPoint  Presentation</a:t>
              </a:r>
              <a:endParaRPr b="1" sz="1200">
                <a:solidFill>
                  <a:srgbClr val="262626"/>
                </a:solidFill>
                <a:latin typeface="Calibri"/>
                <a:ea typeface="Calibri"/>
                <a:cs typeface="Calibri"/>
                <a:sym typeface="Calibri"/>
              </a:endParaRPr>
            </a:p>
          </p:txBody>
        </p:sp>
        <p:sp>
          <p:nvSpPr>
            <p:cNvPr id="1539" name="Google Shape;1539;p36"/>
            <p:cNvSpPr txBox="1"/>
            <p:nvPr/>
          </p:nvSpPr>
          <p:spPr>
            <a:xfrm>
              <a:off x="8191289" y="2839702"/>
              <a:ext cx="3328100" cy="300999"/>
            </a:xfrm>
            <a:prstGeom prst="rect">
              <a:avLst/>
            </a:prstGeom>
            <a:noFill/>
            <a:ln>
              <a:noFill/>
            </a:ln>
          </p:spPr>
          <p:txBody>
            <a:bodyPr anchorCtr="0" anchor="t" bIns="45700" lIns="108000" spcFirstLastPara="1" rIns="108000" wrap="square" tIns="45700">
              <a:spAutoFit/>
            </a:bodyPr>
            <a:lstStyle/>
            <a:p>
              <a:pPr indent="-285744" lvl="0" marL="285744" marR="0" rtl="0" algn="l">
                <a:spcBef>
                  <a:spcPts val="0"/>
                </a:spcBef>
                <a:spcAft>
                  <a:spcPts val="0"/>
                </a:spcAft>
                <a:buClr>
                  <a:srgbClr val="262626"/>
                </a:buClr>
                <a:buSzPts val="1200"/>
                <a:buFont typeface="Noto Sans Symbols"/>
                <a:buChar char="❑"/>
              </a:pPr>
              <a:r>
                <a:rPr lang="en-US" sz="1200">
                  <a:solidFill>
                    <a:srgbClr val="262626"/>
                  </a:solidFill>
                  <a:latin typeface="Calibri"/>
                  <a:ea typeface="Calibri"/>
                  <a:cs typeface="Calibri"/>
                  <a:sym typeface="Calibri"/>
                </a:rPr>
                <a:t>Modern PowerPoint  Presentation</a:t>
              </a:r>
              <a:endParaRPr b="1" sz="1200">
                <a:solidFill>
                  <a:srgbClr val="262626"/>
                </a:solidFill>
                <a:latin typeface="Calibri"/>
                <a:ea typeface="Calibri"/>
                <a:cs typeface="Calibri"/>
                <a:sym typeface="Calibri"/>
              </a:endParaRPr>
            </a:p>
          </p:txBody>
        </p:sp>
      </p:grpSp>
      <p:pic>
        <p:nvPicPr>
          <p:cNvPr id="1540" name="Google Shape;1540;p36"/>
          <p:cNvPicPr preferRelativeResize="0"/>
          <p:nvPr/>
        </p:nvPicPr>
        <p:blipFill rotWithShape="1">
          <a:blip r:embed="rId3">
            <a:alphaModFix/>
          </a:blip>
          <a:srcRect b="0" l="0" r="0" t="0"/>
          <a:stretch/>
        </p:blipFill>
        <p:spPr>
          <a:xfrm>
            <a:off x="8585153" y="4541287"/>
            <a:ext cx="2750253" cy="1723050"/>
          </a:xfrm>
          <a:prstGeom prst="rect">
            <a:avLst/>
          </a:prstGeom>
          <a:noFill/>
          <a:ln>
            <a:noFill/>
          </a:ln>
        </p:spPr>
      </p:pic>
      <p:pic>
        <p:nvPicPr>
          <p:cNvPr id="1541" name="Google Shape;1541;p36"/>
          <p:cNvPicPr preferRelativeResize="0"/>
          <p:nvPr/>
        </p:nvPicPr>
        <p:blipFill rotWithShape="1">
          <a:blip r:embed="rId4">
            <a:alphaModFix/>
          </a:blip>
          <a:srcRect b="0" l="0" r="0" t="0"/>
          <a:stretch/>
        </p:blipFill>
        <p:spPr>
          <a:xfrm rot="-1459054">
            <a:off x="8897427" y="4019822"/>
            <a:ext cx="1321004" cy="480365"/>
          </a:xfrm>
          <a:prstGeom prst="rect">
            <a:avLst/>
          </a:prstGeom>
          <a:noFill/>
          <a:ln>
            <a:noFill/>
          </a:ln>
        </p:spPr>
      </p:pic>
      <p:pic>
        <p:nvPicPr>
          <p:cNvPr id="1542" name="Google Shape;1542;p36"/>
          <p:cNvPicPr preferRelativeResize="0"/>
          <p:nvPr/>
        </p:nvPicPr>
        <p:blipFill rotWithShape="1">
          <a:blip r:embed="rId5">
            <a:alphaModFix/>
          </a:blip>
          <a:srcRect b="0" l="0" r="0" t="0"/>
          <a:stretch/>
        </p:blipFill>
        <p:spPr>
          <a:xfrm>
            <a:off x="8895892" y="2651283"/>
            <a:ext cx="2128774" cy="124790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6" name="Shape 1546"/>
        <p:cNvGrpSpPr/>
        <p:nvPr/>
      </p:nvGrpSpPr>
      <p:grpSpPr>
        <a:xfrm>
          <a:off x="0" y="0"/>
          <a:ext cx="0" cy="0"/>
          <a:chOff x="0" y="0"/>
          <a:chExt cx="0" cy="0"/>
        </a:xfrm>
      </p:grpSpPr>
      <p:sp>
        <p:nvSpPr>
          <p:cNvPr id="1547" name="Google Shape;1547;p37"/>
          <p:cNvSpPr txBox="1"/>
          <p:nvPr/>
        </p:nvSpPr>
        <p:spPr>
          <a:xfrm>
            <a:off x="1277483" y="836712"/>
            <a:ext cx="2784309" cy="2304256"/>
          </a:xfrm>
          <a:prstGeom prst="rect">
            <a:avLst/>
          </a:prstGeom>
          <a:noFill/>
          <a:ln>
            <a:noFill/>
          </a:ln>
        </p:spPr>
        <p:txBody>
          <a:bodyPr anchorCtr="0" anchor="ctr" bIns="45700" lIns="91425" spcFirstLastPara="1" rIns="91425" wrap="square" tIns="45700">
            <a:noAutofit/>
          </a:bodyPr>
          <a:lstStyle/>
          <a:p>
            <a:pPr indent="0" lvl="0" marL="0" marR="0" rtl="0" algn="r">
              <a:lnSpc>
                <a:spcPct val="110000"/>
              </a:lnSpc>
              <a:spcBef>
                <a:spcPts val="0"/>
              </a:spcBef>
              <a:spcAft>
                <a:spcPts val="0"/>
              </a:spcAft>
              <a:buClr>
                <a:schemeClr val="lt1"/>
              </a:buClr>
              <a:buSzPts val="3200"/>
              <a:buFont typeface="Arial"/>
              <a:buNone/>
            </a:pPr>
            <a:r>
              <a:rPr b="1" lang="en-US" sz="3200">
                <a:solidFill>
                  <a:schemeClr val="lt1"/>
                </a:solidFill>
                <a:latin typeface="Calibri"/>
                <a:ea typeface="Calibri"/>
                <a:cs typeface="Calibri"/>
                <a:sym typeface="Calibri"/>
              </a:rPr>
              <a:t>Simple Portfolio Presentation Designed</a:t>
            </a:r>
            <a:endParaRPr/>
          </a:p>
        </p:txBody>
      </p:sp>
      <p:sp>
        <p:nvSpPr>
          <p:cNvPr id="1548" name="Google Shape;1548;p37"/>
          <p:cNvSpPr txBox="1"/>
          <p:nvPr/>
        </p:nvSpPr>
        <p:spPr>
          <a:xfrm>
            <a:off x="1315584" y="3332989"/>
            <a:ext cx="2746209" cy="1077218"/>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3F3F3F"/>
                </a:solidFill>
                <a:latin typeface="Calibri"/>
                <a:ea typeface="Calibri"/>
                <a:cs typeface="Calibri"/>
                <a:sym typeface="Calibri"/>
              </a:rPr>
              <a:t>You can simply impress your audience and add a unique zing and appeal to your Presentations.</a:t>
            </a:r>
            <a:endParaRPr b="1" sz="1600">
              <a:solidFill>
                <a:srgbClr val="3F3F3F"/>
              </a:solidFill>
              <a:latin typeface="Calibri"/>
              <a:ea typeface="Calibri"/>
              <a:cs typeface="Calibri"/>
              <a:sym typeface="Calibri"/>
            </a:endParaRPr>
          </a:p>
        </p:txBody>
      </p:sp>
      <p:sp>
        <p:nvSpPr>
          <p:cNvPr id="1549" name="Google Shape;1549;p37"/>
          <p:cNvSpPr txBox="1"/>
          <p:nvPr/>
        </p:nvSpPr>
        <p:spPr>
          <a:xfrm>
            <a:off x="8323752" y="846466"/>
            <a:ext cx="2400267" cy="515683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600"/>
              <a:buFont typeface="Arial"/>
              <a:buNone/>
            </a:pPr>
            <a:r>
              <a:rPr lang="en-US" sz="1600">
                <a:solidFill>
                  <a:srgbClr val="3F3F3F"/>
                </a:solidFill>
                <a:latin typeface="Calibri"/>
                <a:ea typeface="Calibri"/>
                <a:cs typeface="Calibri"/>
                <a:sym typeface="Calibri"/>
              </a:rPr>
              <a:t>This PowerPoint Template has clean and neutral design that can be adapted to any content and meets various market segments. With this many slides you are able to make a complete PowerPoint Presentation that best suit your needs. </a:t>
            </a:r>
            <a:endParaRPr/>
          </a:p>
          <a:p>
            <a:pPr indent="0" lvl="0" marL="0" marR="0" rtl="0" algn="l">
              <a:spcBef>
                <a:spcPts val="320"/>
              </a:spcBef>
              <a:spcAft>
                <a:spcPts val="0"/>
              </a:spcAft>
              <a:buClr>
                <a:schemeClr val="dk1"/>
              </a:buClr>
              <a:buSzPts val="1600"/>
              <a:buFont typeface="Arial"/>
              <a:buNone/>
            </a:pPr>
            <a:r>
              <a:t/>
            </a:r>
            <a:endParaRPr sz="1600">
              <a:solidFill>
                <a:srgbClr val="3F3F3F"/>
              </a:solidFill>
              <a:latin typeface="Calibri"/>
              <a:ea typeface="Calibri"/>
              <a:cs typeface="Calibri"/>
              <a:sym typeface="Calibri"/>
            </a:endParaRPr>
          </a:p>
          <a:p>
            <a:pPr indent="0" lvl="0" marL="0" marR="0" rtl="0" algn="l">
              <a:spcBef>
                <a:spcPts val="320"/>
              </a:spcBef>
              <a:spcAft>
                <a:spcPts val="0"/>
              </a:spcAft>
              <a:buClr>
                <a:srgbClr val="3F3F3F"/>
              </a:buClr>
              <a:buSzPts val="1600"/>
              <a:buFont typeface="Arial"/>
              <a:buNone/>
            </a:pPr>
            <a:r>
              <a:rPr lang="en-US" sz="1600">
                <a:solidFill>
                  <a:srgbClr val="3F3F3F"/>
                </a:solidFill>
                <a:latin typeface="Calibri"/>
                <a:ea typeface="Calibri"/>
                <a:cs typeface="Calibri"/>
                <a:sym typeface="Calibri"/>
              </a:rPr>
              <a:t>This PowerPoint Template has clean and neutral design that can be adapted to any content and meets various market segments.</a:t>
            </a:r>
            <a:endParaRPr/>
          </a:p>
        </p:txBody>
      </p:sp>
      <p:sp>
        <p:nvSpPr>
          <p:cNvPr id="1550" name="Google Shape;1550;p37"/>
          <p:cNvSpPr/>
          <p:nvPr>
            <p:ph idx="2" type="pic"/>
          </p:nvPr>
        </p:nvSpPr>
        <p:spPr>
          <a:xfrm>
            <a:off x="4367808" y="0"/>
            <a:ext cx="3456384" cy="6858000"/>
          </a:xfrm>
          <a:prstGeom prst="rect">
            <a:avLst/>
          </a:prstGeom>
          <a:solidFill>
            <a:srgbClr val="F2F2F2"/>
          </a:solidFill>
          <a:ln>
            <a:noFill/>
          </a:ln>
        </p:spPr>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4" name="Shape 1554"/>
        <p:cNvGrpSpPr/>
        <p:nvPr/>
      </p:nvGrpSpPr>
      <p:grpSpPr>
        <a:xfrm>
          <a:off x="0" y="0"/>
          <a:ext cx="0" cy="0"/>
          <a:chOff x="0" y="0"/>
          <a:chExt cx="0" cy="0"/>
        </a:xfrm>
      </p:grpSpPr>
      <p:sp>
        <p:nvSpPr>
          <p:cNvPr id="1555" name="Google Shape;1555;p38"/>
          <p:cNvSpPr txBox="1"/>
          <p:nvPr/>
        </p:nvSpPr>
        <p:spPr>
          <a:xfrm>
            <a:off x="323529" y="287255"/>
            <a:ext cx="11573197" cy="724247"/>
          </a:xfrm>
          <a:prstGeom prst="rect">
            <a:avLst/>
          </a:prstGeom>
          <a:noFill/>
          <a:ln>
            <a:noFill/>
          </a:ln>
        </p:spPr>
        <p:txBody>
          <a:bodyPr anchorCtr="0" anchor="ctr"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rgbClr val="000000"/>
              </a:buClr>
              <a:buSzPct val="100000"/>
              <a:buFont typeface="Arial"/>
              <a:buNone/>
            </a:pPr>
            <a:r>
              <a:rPr b="0" i="0" lang="en-US" sz="5400" u="none" cap="none" strike="noStrike">
                <a:solidFill>
                  <a:srgbClr val="000000"/>
                </a:solidFill>
                <a:latin typeface="Arial"/>
                <a:ea typeface="Arial"/>
                <a:cs typeface="Arial"/>
                <a:sym typeface="Arial"/>
              </a:rPr>
              <a:t>Infographic Style</a:t>
            </a:r>
            <a:endParaRPr/>
          </a:p>
        </p:txBody>
      </p:sp>
      <p:sp>
        <p:nvSpPr>
          <p:cNvPr id="1556" name="Google Shape;1556;p38"/>
          <p:cNvSpPr/>
          <p:nvPr/>
        </p:nvSpPr>
        <p:spPr>
          <a:xfrm>
            <a:off x="7289405" y="1646411"/>
            <a:ext cx="3947983" cy="2116544"/>
          </a:xfrm>
          <a:prstGeom prst="bentArrow">
            <a:avLst>
              <a:gd fmla="val 18479" name="adj1"/>
              <a:gd fmla="val 19294" name="adj2"/>
              <a:gd fmla="val 18479" name="adj3"/>
              <a:gd fmla="val 32746" name="adj4"/>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000000"/>
              </a:solidFill>
              <a:latin typeface="Arial"/>
              <a:ea typeface="Arial"/>
              <a:cs typeface="Arial"/>
              <a:sym typeface="Arial"/>
            </a:endParaRPr>
          </a:p>
        </p:txBody>
      </p:sp>
      <p:sp>
        <p:nvSpPr>
          <p:cNvPr id="1557" name="Google Shape;1557;p38"/>
          <p:cNvSpPr/>
          <p:nvPr/>
        </p:nvSpPr>
        <p:spPr>
          <a:xfrm flipH="1" rot="10800000">
            <a:off x="7289405" y="4094683"/>
            <a:ext cx="3947983" cy="2116544"/>
          </a:xfrm>
          <a:prstGeom prst="bentArrow">
            <a:avLst>
              <a:gd fmla="val 18479" name="adj1"/>
              <a:gd fmla="val 19294" name="adj2"/>
              <a:gd fmla="val 18479" name="adj3"/>
              <a:gd fmla="val 32746" name="adj4"/>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000000"/>
              </a:solidFill>
              <a:latin typeface="Arial"/>
              <a:ea typeface="Arial"/>
              <a:cs typeface="Arial"/>
              <a:sym typeface="Arial"/>
            </a:endParaRPr>
          </a:p>
        </p:txBody>
      </p:sp>
      <p:sp>
        <p:nvSpPr>
          <p:cNvPr id="1558" name="Google Shape;1558;p38"/>
          <p:cNvSpPr/>
          <p:nvPr/>
        </p:nvSpPr>
        <p:spPr>
          <a:xfrm>
            <a:off x="7289405" y="2591141"/>
            <a:ext cx="3947983" cy="1180440"/>
          </a:xfrm>
          <a:prstGeom prst="bentArrow">
            <a:avLst>
              <a:gd fmla="val 34261" name="adj1"/>
              <a:gd fmla="val 33606" name="adj2"/>
              <a:gd fmla="val 33685" name="adj3"/>
              <a:gd fmla="val 76474" name="adj4"/>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000000"/>
              </a:solidFill>
              <a:latin typeface="Arial"/>
              <a:ea typeface="Arial"/>
              <a:cs typeface="Arial"/>
              <a:sym typeface="Arial"/>
            </a:endParaRPr>
          </a:p>
        </p:txBody>
      </p:sp>
      <p:sp>
        <p:nvSpPr>
          <p:cNvPr id="1559" name="Google Shape;1559;p38"/>
          <p:cNvSpPr/>
          <p:nvPr/>
        </p:nvSpPr>
        <p:spPr>
          <a:xfrm flipH="1" rot="10800000">
            <a:off x="7289405" y="4104627"/>
            <a:ext cx="3947983" cy="1180440"/>
          </a:xfrm>
          <a:prstGeom prst="bentArrow">
            <a:avLst>
              <a:gd fmla="val 34261" name="adj1"/>
              <a:gd fmla="val 33606" name="adj2"/>
              <a:gd fmla="val 33685" name="adj3"/>
              <a:gd fmla="val 76474" name="adj4"/>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000000"/>
              </a:solidFill>
              <a:latin typeface="Arial"/>
              <a:ea typeface="Arial"/>
              <a:cs typeface="Arial"/>
              <a:sym typeface="Arial"/>
            </a:endParaRPr>
          </a:p>
        </p:txBody>
      </p:sp>
      <p:sp>
        <p:nvSpPr>
          <p:cNvPr id="1560" name="Google Shape;1560;p38"/>
          <p:cNvSpPr txBox="1"/>
          <p:nvPr/>
        </p:nvSpPr>
        <p:spPr>
          <a:xfrm>
            <a:off x="8598971" y="1905200"/>
            <a:ext cx="2215007"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FFFFFF"/>
                </a:solidFill>
                <a:latin typeface="Arial"/>
                <a:ea typeface="Arial"/>
                <a:cs typeface="Arial"/>
                <a:sym typeface="Arial"/>
              </a:rPr>
              <a:t>Add Contents Title</a:t>
            </a:r>
            <a:endParaRPr b="1" sz="1400">
              <a:solidFill>
                <a:srgbClr val="FFFFFF"/>
              </a:solidFill>
              <a:latin typeface="Arial"/>
              <a:ea typeface="Arial"/>
              <a:cs typeface="Arial"/>
              <a:sym typeface="Arial"/>
            </a:endParaRPr>
          </a:p>
        </p:txBody>
      </p:sp>
      <p:sp>
        <p:nvSpPr>
          <p:cNvPr id="1561" name="Google Shape;1561;p38"/>
          <p:cNvSpPr txBox="1"/>
          <p:nvPr/>
        </p:nvSpPr>
        <p:spPr>
          <a:xfrm>
            <a:off x="8598971" y="2841522"/>
            <a:ext cx="2215007"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FFFFFF"/>
                </a:solidFill>
                <a:latin typeface="Arial"/>
                <a:ea typeface="Arial"/>
                <a:cs typeface="Arial"/>
                <a:sym typeface="Arial"/>
              </a:rPr>
              <a:t>Add Contents Title</a:t>
            </a:r>
            <a:endParaRPr b="1" sz="1400">
              <a:solidFill>
                <a:srgbClr val="FFFFFF"/>
              </a:solidFill>
              <a:latin typeface="Arial"/>
              <a:ea typeface="Arial"/>
              <a:cs typeface="Arial"/>
              <a:sym typeface="Arial"/>
            </a:endParaRPr>
          </a:p>
        </p:txBody>
      </p:sp>
      <p:sp>
        <p:nvSpPr>
          <p:cNvPr id="1562" name="Google Shape;1562;p38"/>
          <p:cNvSpPr txBox="1"/>
          <p:nvPr/>
        </p:nvSpPr>
        <p:spPr>
          <a:xfrm>
            <a:off x="8598971" y="4714166"/>
            <a:ext cx="2215007"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FFFFFF"/>
                </a:solidFill>
                <a:latin typeface="Arial"/>
                <a:ea typeface="Arial"/>
                <a:cs typeface="Arial"/>
                <a:sym typeface="Arial"/>
              </a:rPr>
              <a:t>Add Contents Title</a:t>
            </a:r>
            <a:endParaRPr b="1" sz="1400">
              <a:solidFill>
                <a:srgbClr val="FFFFFF"/>
              </a:solidFill>
              <a:latin typeface="Arial"/>
              <a:ea typeface="Arial"/>
              <a:cs typeface="Arial"/>
              <a:sym typeface="Arial"/>
            </a:endParaRPr>
          </a:p>
        </p:txBody>
      </p:sp>
      <p:sp>
        <p:nvSpPr>
          <p:cNvPr id="1563" name="Google Shape;1563;p38"/>
          <p:cNvSpPr txBox="1"/>
          <p:nvPr/>
        </p:nvSpPr>
        <p:spPr>
          <a:xfrm>
            <a:off x="8598971" y="5650490"/>
            <a:ext cx="2215007"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FFFFFF"/>
                </a:solidFill>
                <a:latin typeface="Arial"/>
                <a:ea typeface="Arial"/>
                <a:cs typeface="Arial"/>
                <a:sym typeface="Arial"/>
              </a:rPr>
              <a:t>Add Contents Title</a:t>
            </a:r>
            <a:endParaRPr b="1" sz="1400">
              <a:solidFill>
                <a:srgbClr val="FFFFFF"/>
              </a:solidFill>
              <a:latin typeface="Arial"/>
              <a:ea typeface="Arial"/>
              <a:cs typeface="Arial"/>
              <a:sym typeface="Arial"/>
            </a:endParaRPr>
          </a:p>
        </p:txBody>
      </p:sp>
      <p:sp>
        <p:nvSpPr>
          <p:cNvPr id="1564" name="Google Shape;1564;p38"/>
          <p:cNvSpPr/>
          <p:nvPr/>
        </p:nvSpPr>
        <p:spPr>
          <a:xfrm>
            <a:off x="884256" y="3530172"/>
            <a:ext cx="10353133" cy="797294"/>
          </a:xfrm>
          <a:prstGeom prst="rightArrow">
            <a:avLst>
              <a:gd fmla="val 50000" name="adj1"/>
              <a:gd fmla="val 50000" name="adj2"/>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000000"/>
              </a:solidFill>
              <a:latin typeface="Arial"/>
              <a:ea typeface="Arial"/>
              <a:cs typeface="Arial"/>
              <a:sym typeface="Arial"/>
            </a:endParaRPr>
          </a:p>
        </p:txBody>
      </p:sp>
      <p:sp>
        <p:nvSpPr>
          <p:cNvPr id="1565" name="Google Shape;1565;p38"/>
          <p:cNvSpPr txBox="1"/>
          <p:nvPr/>
        </p:nvSpPr>
        <p:spPr>
          <a:xfrm>
            <a:off x="8598971" y="3777844"/>
            <a:ext cx="2215007"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FFFFFF"/>
                </a:solidFill>
                <a:latin typeface="Arial"/>
                <a:ea typeface="Arial"/>
                <a:cs typeface="Arial"/>
                <a:sym typeface="Arial"/>
              </a:rPr>
              <a:t>Add Contents Title</a:t>
            </a:r>
            <a:endParaRPr b="1" sz="1400">
              <a:solidFill>
                <a:srgbClr val="FFFFFF"/>
              </a:solidFill>
              <a:latin typeface="Arial"/>
              <a:ea typeface="Arial"/>
              <a:cs typeface="Arial"/>
              <a:sym typeface="Arial"/>
            </a:endParaRPr>
          </a:p>
        </p:txBody>
      </p:sp>
      <p:grpSp>
        <p:nvGrpSpPr>
          <p:cNvPr id="1566" name="Google Shape;1566;p38"/>
          <p:cNvGrpSpPr/>
          <p:nvPr/>
        </p:nvGrpSpPr>
        <p:grpSpPr>
          <a:xfrm>
            <a:off x="4710331" y="3383264"/>
            <a:ext cx="2288240" cy="1091488"/>
            <a:chOff x="5463434" y="3467680"/>
            <a:chExt cx="1930568" cy="920879"/>
          </a:xfrm>
        </p:grpSpPr>
        <p:sp>
          <p:nvSpPr>
            <p:cNvPr id="1567" name="Google Shape;1567;p38"/>
            <p:cNvSpPr/>
            <p:nvPr/>
          </p:nvSpPr>
          <p:spPr>
            <a:xfrm rot="1800000">
              <a:off x="6844212" y="3500384"/>
              <a:ext cx="360040" cy="855470"/>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000000"/>
                </a:solidFill>
                <a:latin typeface="Arial"/>
                <a:ea typeface="Arial"/>
                <a:cs typeface="Arial"/>
                <a:sym typeface="Arial"/>
              </a:endParaRPr>
            </a:p>
          </p:txBody>
        </p:sp>
        <p:sp>
          <p:nvSpPr>
            <p:cNvPr id="1568" name="Google Shape;1568;p38"/>
            <p:cNvSpPr/>
            <p:nvPr/>
          </p:nvSpPr>
          <p:spPr>
            <a:xfrm rot="1800000">
              <a:off x="6447203" y="3500384"/>
              <a:ext cx="360040" cy="855470"/>
            </a:xfrm>
            <a:prstGeom prst="roundRect">
              <a:avLst>
                <a:gd fmla="val 50000" name="adj"/>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000000"/>
                </a:solidFill>
                <a:latin typeface="Arial"/>
                <a:ea typeface="Arial"/>
                <a:cs typeface="Arial"/>
                <a:sym typeface="Arial"/>
              </a:endParaRPr>
            </a:p>
          </p:txBody>
        </p:sp>
        <p:sp>
          <p:nvSpPr>
            <p:cNvPr id="1569" name="Google Shape;1569;p38"/>
            <p:cNvSpPr/>
            <p:nvPr/>
          </p:nvSpPr>
          <p:spPr>
            <a:xfrm rot="1800000">
              <a:off x="6050193" y="3500384"/>
              <a:ext cx="360040" cy="855470"/>
            </a:xfrm>
            <a:prstGeom prst="roundRect">
              <a:avLst>
                <a:gd fmla="val 50000" name="adj"/>
              </a:avLst>
            </a:pr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000000"/>
                </a:solidFill>
                <a:latin typeface="Arial"/>
                <a:ea typeface="Arial"/>
                <a:cs typeface="Arial"/>
                <a:sym typeface="Arial"/>
              </a:endParaRPr>
            </a:p>
          </p:txBody>
        </p:sp>
        <p:sp>
          <p:nvSpPr>
            <p:cNvPr id="1570" name="Google Shape;1570;p38"/>
            <p:cNvSpPr/>
            <p:nvPr/>
          </p:nvSpPr>
          <p:spPr>
            <a:xfrm rot="1800000">
              <a:off x="5653183" y="3500384"/>
              <a:ext cx="360040" cy="855470"/>
            </a:xfrm>
            <a:prstGeom prst="roundRect">
              <a:avLst>
                <a:gd fmla="val 50000" name="adj"/>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000000"/>
                </a:solidFill>
                <a:latin typeface="Arial"/>
                <a:ea typeface="Arial"/>
                <a:cs typeface="Arial"/>
                <a:sym typeface="Arial"/>
              </a:endParaRPr>
            </a:p>
          </p:txBody>
        </p:sp>
      </p:grpSp>
      <p:sp>
        <p:nvSpPr>
          <p:cNvPr id="1571" name="Google Shape;1571;p38"/>
          <p:cNvSpPr txBox="1"/>
          <p:nvPr/>
        </p:nvSpPr>
        <p:spPr>
          <a:xfrm>
            <a:off x="1135468" y="3776610"/>
            <a:ext cx="278339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FFFFFF"/>
                </a:solidFill>
                <a:latin typeface="Arial"/>
                <a:ea typeface="Arial"/>
                <a:cs typeface="Arial"/>
                <a:sym typeface="Arial"/>
              </a:rPr>
              <a:t>Contents Title Here</a:t>
            </a:r>
            <a:endParaRPr b="1" sz="1400">
              <a:solidFill>
                <a:srgbClr val="FFFFFF"/>
              </a:solidFill>
              <a:latin typeface="Arial"/>
              <a:ea typeface="Arial"/>
              <a:cs typeface="Arial"/>
              <a:sym typeface="Arial"/>
            </a:endParaRPr>
          </a:p>
        </p:txBody>
      </p:sp>
      <p:grpSp>
        <p:nvGrpSpPr>
          <p:cNvPr id="1572" name="Google Shape;1572;p38"/>
          <p:cNvGrpSpPr/>
          <p:nvPr/>
        </p:nvGrpSpPr>
        <p:grpSpPr>
          <a:xfrm>
            <a:off x="1568383" y="1749031"/>
            <a:ext cx="3055868" cy="875705"/>
            <a:chOff x="2911792" y="4330939"/>
            <a:chExt cx="1996919" cy="875705"/>
          </a:xfrm>
        </p:grpSpPr>
        <p:sp>
          <p:nvSpPr>
            <p:cNvPr id="1573" name="Google Shape;1573;p38"/>
            <p:cNvSpPr txBox="1"/>
            <p:nvPr/>
          </p:nvSpPr>
          <p:spPr>
            <a:xfrm>
              <a:off x="2911795" y="4560313"/>
              <a:ext cx="1996916"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574" name="Google Shape;1574;p38"/>
            <p:cNvSpPr txBox="1"/>
            <p:nvPr/>
          </p:nvSpPr>
          <p:spPr>
            <a:xfrm>
              <a:off x="2911792" y="4330939"/>
              <a:ext cx="1996914"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rgbClr val="3F3F3F"/>
                  </a:solidFill>
                  <a:latin typeface="Arial"/>
                  <a:ea typeface="Arial"/>
                  <a:cs typeface="Arial"/>
                  <a:sym typeface="Arial"/>
                </a:rPr>
                <a:t>Your Text Here</a:t>
              </a:r>
              <a:endParaRPr b="1" sz="1400">
                <a:solidFill>
                  <a:srgbClr val="3F3F3F"/>
                </a:solidFill>
                <a:latin typeface="Arial"/>
                <a:ea typeface="Arial"/>
                <a:cs typeface="Arial"/>
                <a:sym typeface="Arial"/>
              </a:endParaRPr>
            </a:p>
          </p:txBody>
        </p:sp>
      </p:grpSp>
      <p:grpSp>
        <p:nvGrpSpPr>
          <p:cNvPr id="1575" name="Google Shape;1575;p38"/>
          <p:cNvGrpSpPr/>
          <p:nvPr/>
        </p:nvGrpSpPr>
        <p:grpSpPr>
          <a:xfrm>
            <a:off x="954614" y="2757281"/>
            <a:ext cx="3055868" cy="875705"/>
            <a:chOff x="2911792" y="4330939"/>
            <a:chExt cx="1996919" cy="875705"/>
          </a:xfrm>
        </p:grpSpPr>
        <p:sp>
          <p:nvSpPr>
            <p:cNvPr id="1576" name="Google Shape;1576;p38"/>
            <p:cNvSpPr txBox="1"/>
            <p:nvPr/>
          </p:nvSpPr>
          <p:spPr>
            <a:xfrm>
              <a:off x="2911795" y="4560313"/>
              <a:ext cx="1996916"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577" name="Google Shape;1577;p38"/>
            <p:cNvSpPr txBox="1"/>
            <p:nvPr/>
          </p:nvSpPr>
          <p:spPr>
            <a:xfrm>
              <a:off x="2911792" y="4330939"/>
              <a:ext cx="1996914"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rgbClr val="3F3F3F"/>
                  </a:solidFill>
                  <a:latin typeface="Arial"/>
                  <a:ea typeface="Arial"/>
                  <a:cs typeface="Arial"/>
                  <a:sym typeface="Arial"/>
                </a:rPr>
                <a:t>Your Text Here</a:t>
              </a:r>
              <a:endParaRPr b="1" sz="1400">
                <a:solidFill>
                  <a:srgbClr val="3F3F3F"/>
                </a:solidFill>
                <a:latin typeface="Arial"/>
                <a:ea typeface="Arial"/>
                <a:cs typeface="Arial"/>
                <a:sym typeface="Arial"/>
              </a:endParaRPr>
            </a:p>
          </p:txBody>
        </p:sp>
      </p:grpSp>
      <p:grpSp>
        <p:nvGrpSpPr>
          <p:cNvPr id="1578" name="Google Shape;1578;p38"/>
          <p:cNvGrpSpPr/>
          <p:nvPr/>
        </p:nvGrpSpPr>
        <p:grpSpPr>
          <a:xfrm>
            <a:off x="954614" y="4207641"/>
            <a:ext cx="3055868" cy="875705"/>
            <a:chOff x="2911792" y="4330939"/>
            <a:chExt cx="1996919" cy="875705"/>
          </a:xfrm>
        </p:grpSpPr>
        <p:sp>
          <p:nvSpPr>
            <p:cNvPr id="1579" name="Google Shape;1579;p38"/>
            <p:cNvSpPr txBox="1"/>
            <p:nvPr/>
          </p:nvSpPr>
          <p:spPr>
            <a:xfrm>
              <a:off x="2911795" y="4560313"/>
              <a:ext cx="1996916"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580" name="Google Shape;1580;p38"/>
            <p:cNvSpPr txBox="1"/>
            <p:nvPr/>
          </p:nvSpPr>
          <p:spPr>
            <a:xfrm>
              <a:off x="2911792" y="4330939"/>
              <a:ext cx="1996914"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rgbClr val="3F3F3F"/>
                  </a:solidFill>
                  <a:latin typeface="Arial"/>
                  <a:ea typeface="Arial"/>
                  <a:cs typeface="Arial"/>
                  <a:sym typeface="Arial"/>
                </a:rPr>
                <a:t>Your Text Here</a:t>
              </a:r>
              <a:endParaRPr b="1" sz="1400">
                <a:solidFill>
                  <a:srgbClr val="3F3F3F"/>
                </a:solidFill>
                <a:latin typeface="Arial"/>
                <a:ea typeface="Arial"/>
                <a:cs typeface="Arial"/>
                <a:sym typeface="Arial"/>
              </a:endParaRPr>
            </a:p>
          </p:txBody>
        </p:sp>
      </p:grpSp>
      <p:grpSp>
        <p:nvGrpSpPr>
          <p:cNvPr id="1581" name="Google Shape;1581;p38"/>
          <p:cNvGrpSpPr/>
          <p:nvPr/>
        </p:nvGrpSpPr>
        <p:grpSpPr>
          <a:xfrm>
            <a:off x="1568383" y="5225939"/>
            <a:ext cx="3055868" cy="875705"/>
            <a:chOff x="2911792" y="4330939"/>
            <a:chExt cx="1996919" cy="875705"/>
          </a:xfrm>
        </p:grpSpPr>
        <p:sp>
          <p:nvSpPr>
            <p:cNvPr id="1582" name="Google Shape;1582;p38"/>
            <p:cNvSpPr txBox="1"/>
            <p:nvPr/>
          </p:nvSpPr>
          <p:spPr>
            <a:xfrm>
              <a:off x="2911795" y="4560313"/>
              <a:ext cx="1996916"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1583" name="Google Shape;1583;p38"/>
            <p:cNvSpPr txBox="1"/>
            <p:nvPr/>
          </p:nvSpPr>
          <p:spPr>
            <a:xfrm>
              <a:off x="2911792" y="4330939"/>
              <a:ext cx="1996914"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rgbClr val="3F3F3F"/>
                  </a:solidFill>
                  <a:latin typeface="Arial"/>
                  <a:ea typeface="Arial"/>
                  <a:cs typeface="Arial"/>
                  <a:sym typeface="Arial"/>
                </a:rPr>
                <a:t>Your Text Here</a:t>
              </a:r>
              <a:endParaRPr b="1" sz="1400">
                <a:solidFill>
                  <a:srgbClr val="3F3F3F"/>
                </a:solidFill>
                <a:latin typeface="Arial"/>
                <a:ea typeface="Arial"/>
                <a:cs typeface="Arial"/>
                <a:sym typeface="Arial"/>
              </a:endParaRPr>
            </a:p>
          </p:txBody>
        </p:sp>
      </p:grpSp>
      <p:cxnSp>
        <p:nvCxnSpPr>
          <p:cNvPr id="1584" name="Google Shape;1584;p38"/>
          <p:cNvCxnSpPr>
            <a:stCxn id="1570" idx="0"/>
          </p:cNvCxnSpPr>
          <p:nvPr/>
        </p:nvCxnSpPr>
        <p:spPr>
          <a:xfrm flipH="1" rot="5400000">
            <a:off x="4515147" y="2603000"/>
            <a:ext cx="340800" cy="1433100"/>
          </a:xfrm>
          <a:prstGeom prst="bentConnector2">
            <a:avLst/>
          </a:prstGeom>
          <a:noFill/>
          <a:ln cap="flat" cmpd="sng" w="25400">
            <a:solidFill>
              <a:srgbClr val="FFFFFF"/>
            </a:solidFill>
            <a:prstDash val="dot"/>
            <a:miter lim="800000"/>
            <a:headEnd len="med" w="med" type="triangle"/>
            <a:tailEnd len="med" w="med" type="triangle"/>
          </a:ln>
        </p:spPr>
      </p:cxnSp>
      <p:cxnSp>
        <p:nvCxnSpPr>
          <p:cNvPr id="1585" name="Google Shape;1585;p38"/>
          <p:cNvCxnSpPr>
            <a:stCxn id="1568" idx="0"/>
          </p:cNvCxnSpPr>
          <p:nvPr/>
        </p:nvCxnSpPr>
        <p:spPr>
          <a:xfrm flipH="1" rot="5400000">
            <a:off x="4798823" y="1945550"/>
            <a:ext cx="1369800" cy="1719000"/>
          </a:xfrm>
          <a:prstGeom prst="bentConnector2">
            <a:avLst/>
          </a:prstGeom>
          <a:noFill/>
          <a:ln cap="flat" cmpd="sng" w="25400">
            <a:solidFill>
              <a:srgbClr val="FFFFFF"/>
            </a:solidFill>
            <a:prstDash val="dot"/>
            <a:miter lim="800000"/>
            <a:headEnd len="med" w="med" type="triangle"/>
            <a:tailEnd len="med" w="med" type="triangle"/>
          </a:ln>
        </p:spPr>
      </p:cxnSp>
      <p:cxnSp>
        <p:nvCxnSpPr>
          <p:cNvPr id="1586" name="Google Shape;1586;p38"/>
          <p:cNvCxnSpPr>
            <a:stCxn id="1569" idx="2"/>
            <a:endCxn id="1579" idx="3"/>
          </p:cNvCxnSpPr>
          <p:nvPr/>
        </p:nvCxnSpPr>
        <p:spPr>
          <a:xfrm rot="5400000">
            <a:off x="4492080" y="3886565"/>
            <a:ext cx="392100" cy="1355100"/>
          </a:xfrm>
          <a:prstGeom prst="bentConnector2">
            <a:avLst/>
          </a:prstGeom>
          <a:noFill/>
          <a:ln cap="flat" cmpd="sng" w="25400">
            <a:solidFill>
              <a:srgbClr val="FFFFFF"/>
            </a:solidFill>
            <a:prstDash val="dot"/>
            <a:miter lim="800000"/>
            <a:headEnd len="med" w="med" type="triangle"/>
            <a:tailEnd len="med" w="med" type="triangle"/>
          </a:ln>
        </p:spPr>
      </p:cxnSp>
      <p:cxnSp>
        <p:nvCxnSpPr>
          <p:cNvPr id="1587" name="Google Shape;1587;p38"/>
          <p:cNvCxnSpPr>
            <a:stCxn id="1567" idx="2"/>
            <a:endCxn id="1582" idx="3"/>
          </p:cNvCxnSpPr>
          <p:nvPr/>
        </p:nvCxnSpPr>
        <p:spPr>
          <a:xfrm rot="5400000">
            <a:off x="4760305" y="4231865"/>
            <a:ext cx="1410300" cy="1682700"/>
          </a:xfrm>
          <a:prstGeom prst="bentConnector2">
            <a:avLst/>
          </a:prstGeom>
          <a:noFill/>
          <a:ln cap="flat" cmpd="sng" w="25400">
            <a:solidFill>
              <a:srgbClr val="FFFFFF"/>
            </a:solidFill>
            <a:prstDash val="dot"/>
            <a:miter lim="800000"/>
            <a:headEnd len="med" w="med" type="triangle"/>
            <a:tailEnd len="med" w="med" type="triangle"/>
          </a:ln>
        </p:spPr>
      </p:cxnSp>
      <p:sp>
        <p:nvSpPr>
          <p:cNvPr id="1588" name="Google Shape;1588;p38"/>
          <p:cNvSpPr/>
          <p:nvPr/>
        </p:nvSpPr>
        <p:spPr>
          <a:xfrm>
            <a:off x="0" y="418818"/>
            <a:ext cx="2506532" cy="731862"/>
          </a:xfrm>
          <a:prstGeom prst="rect">
            <a:avLst/>
          </a:prstGeom>
          <a:solidFill>
            <a:srgbClr val="AC596B"/>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2" name="Shape 1592"/>
        <p:cNvGrpSpPr/>
        <p:nvPr/>
      </p:nvGrpSpPr>
      <p:grpSpPr>
        <a:xfrm>
          <a:off x="0" y="0"/>
          <a:ext cx="0" cy="0"/>
          <a:chOff x="0" y="0"/>
          <a:chExt cx="0" cy="0"/>
        </a:xfrm>
      </p:grpSpPr>
      <p:graphicFrame>
        <p:nvGraphicFramePr>
          <p:cNvPr id="1593" name="Google Shape;1593;p39"/>
          <p:cNvGraphicFramePr/>
          <p:nvPr/>
        </p:nvGraphicFramePr>
        <p:xfrm>
          <a:off x="623393" y="1886080"/>
          <a:ext cx="4742777" cy="4752000"/>
        </p:xfrm>
        <a:graphic>
          <a:graphicData uri="http://schemas.openxmlformats.org/drawingml/2006/chart">
            <c:chart r:id="rId3"/>
          </a:graphicData>
        </a:graphic>
      </p:graphicFrame>
      <p:graphicFrame>
        <p:nvGraphicFramePr>
          <p:cNvPr id="1594" name="Google Shape;1594;p39"/>
          <p:cNvGraphicFramePr/>
          <p:nvPr/>
        </p:nvGraphicFramePr>
        <p:xfrm>
          <a:off x="5958578" y="2167111"/>
          <a:ext cx="3000000" cy="3000000"/>
        </p:xfrm>
        <a:graphic>
          <a:graphicData uri="http://schemas.openxmlformats.org/drawingml/2006/table">
            <a:tbl>
              <a:tblPr bandCol="1" bandRow="1" firstRow="1" lastCol="1">
                <a:noFill/>
                <a:tableStyleId>{16D2C61C-E865-49A8-A474-A8BA5442D7AD}</a:tableStyleId>
              </a:tblPr>
              <a:tblGrid>
                <a:gridCol w="1422025"/>
                <a:gridCol w="1315375"/>
                <a:gridCol w="1244275"/>
                <a:gridCol w="1244275"/>
              </a:tblGrid>
              <a:tr h="435625">
                <a:tc>
                  <a:txBody>
                    <a:bodyPr/>
                    <a:lstStyle/>
                    <a:p>
                      <a:pPr indent="0" lvl="0" marL="0" marR="0" rtl="0" algn="ctr">
                        <a:lnSpc>
                          <a:spcPct val="100000"/>
                        </a:lnSpc>
                        <a:spcBef>
                          <a:spcPts val="0"/>
                        </a:spcBef>
                        <a:spcAft>
                          <a:spcPts val="0"/>
                        </a:spcAft>
                        <a:buNone/>
                      </a:pPr>
                      <a:r>
                        <a:rPr b="1" lang="en-US" sz="1900" u="none" cap="none" strike="noStrike">
                          <a:solidFill>
                            <a:schemeClr val="lt1"/>
                          </a:solidFill>
                          <a:latin typeface="Calibri"/>
                          <a:ea typeface="Calibri"/>
                          <a:cs typeface="Calibri"/>
                          <a:sym typeface="Calibri"/>
                        </a:rPr>
                        <a:t> </a:t>
                      </a:r>
                      <a:endParaRPr/>
                    </a:p>
                  </a:txBody>
                  <a:tcPr marT="60950" marB="60950" marR="121925" marL="121925" anchor="ctr">
                    <a:lnL cap="flat" cmpd="sng" w="19050">
                      <a:solidFill>
                        <a:schemeClr val="accent1"/>
                      </a:solidFill>
                      <a:prstDash val="solid"/>
                      <a:round/>
                      <a:headEnd len="sm" w="sm" type="none"/>
                      <a:tailEnd len="sm" w="sm" type="none"/>
                    </a:lnL>
                    <a:lnR cap="flat" cmpd="sng" w="28575">
                      <a:solidFill>
                        <a:schemeClr val="lt1"/>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None/>
                      </a:pPr>
                      <a:r>
                        <a:rPr b="1" lang="en-US" sz="1900" u="none" cap="none" strike="noStrike">
                          <a:solidFill>
                            <a:schemeClr val="lt1"/>
                          </a:solidFill>
                          <a:latin typeface="Calibri"/>
                          <a:ea typeface="Calibri"/>
                          <a:cs typeface="Calibri"/>
                          <a:sym typeface="Calibri"/>
                        </a:rPr>
                        <a:t>A TITLE</a:t>
                      </a:r>
                      <a:endParaRPr/>
                    </a:p>
                  </a:txBody>
                  <a:tcPr marT="60950" marB="60950" marR="121925" marL="1219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None/>
                      </a:pPr>
                      <a:r>
                        <a:rPr b="1" lang="en-US" sz="1900" u="none" cap="none" strike="noStrike">
                          <a:solidFill>
                            <a:schemeClr val="lt1"/>
                          </a:solidFill>
                          <a:latin typeface="Calibri"/>
                          <a:ea typeface="Calibri"/>
                          <a:cs typeface="Calibri"/>
                          <a:sym typeface="Calibri"/>
                        </a:rPr>
                        <a:t>B TITLE</a:t>
                      </a:r>
                      <a:endParaRPr/>
                    </a:p>
                  </a:txBody>
                  <a:tcPr marT="60950" marB="60950" marR="121925" marL="1219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chemeClr val="lt1"/>
                        </a:buClr>
                        <a:buSzPts val="1900"/>
                        <a:buFont typeface="Calibri"/>
                        <a:buNone/>
                      </a:pPr>
                      <a:r>
                        <a:rPr b="1" lang="en-US" sz="1900" u="none" cap="none" strike="noStrike">
                          <a:solidFill>
                            <a:schemeClr val="lt1"/>
                          </a:solidFill>
                          <a:latin typeface="Calibri"/>
                          <a:ea typeface="Calibri"/>
                          <a:cs typeface="Calibri"/>
                          <a:sym typeface="Calibri"/>
                        </a:rPr>
                        <a:t>C TITLE</a:t>
                      </a:r>
                      <a:endParaRPr/>
                    </a:p>
                  </a:txBody>
                  <a:tcPr marT="60950" marB="60950" marR="121925" marL="121925" anchor="ctr">
                    <a:lnL cap="flat" cmpd="sng" w="28575">
                      <a:solidFill>
                        <a:schemeClr val="lt1"/>
                      </a:solidFill>
                      <a:prstDash val="solid"/>
                      <a:round/>
                      <a:headEnd len="sm" w="sm" type="none"/>
                      <a:tailEnd len="sm" w="sm" type="none"/>
                    </a:lnL>
                    <a:lnR cap="flat" cmpd="sng" w="19050">
                      <a:solidFill>
                        <a:schemeClr val="accent1"/>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r>
              <a:tr h="380175">
                <a:tc>
                  <a:txBody>
                    <a:bodyPr/>
                    <a:lstStyle/>
                    <a:p>
                      <a:pPr indent="0" lvl="0" marL="0" marR="0" rtl="0" algn="l">
                        <a:lnSpc>
                          <a:spcPct val="100000"/>
                        </a:lnSpc>
                        <a:spcBef>
                          <a:spcPts val="0"/>
                        </a:spcBef>
                        <a:spcAft>
                          <a:spcPts val="0"/>
                        </a:spcAft>
                        <a:buClr>
                          <a:srgbClr val="3F3F3F"/>
                        </a:buClr>
                        <a:buSzPts val="1600"/>
                        <a:buFont typeface="Calibri"/>
                        <a:buNone/>
                      </a:pPr>
                      <a:r>
                        <a:rPr lang="en-US" sz="1600" u="none" cap="none" strike="noStrike">
                          <a:solidFill>
                            <a:srgbClr val="3F3F3F"/>
                          </a:solidFill>
                          <a:latin typeface="Calibri"/>
                          <a:ea typeface="Calibri"/>
                          <a:cs typeface="Calibri"/>
                          <a:sym typeface="Calibri"/>
                        </a:rPr>
                        <a:t>Text Here</a:t>
                      </a:r>
                      <a:endParaRPr sz="1600" u="none" cap="none" strike="noStrike">
                        <a:solidFill>
                          <a:srgbClr val="3F3F3F"/>
                        </a:solidFill>
                        <a:latin typeface="Calibri"/>
                        <a:ea typeface="Calibri"/>
                        <a:cs typeface="Calibri"/>
                        <a:sym typeface="Calibri"/>
                      </a:endParaRPr>
                    </a:p>
                  </a:txBody>
                  <a:tcPr marT="60950" marB="60950" marR="121925" marL="121925" anchor="ctr">
                    <a:lnL cap="flat" cmpd="sng" w="19050">
                      <a:solidFill>
                        <a:schemeClr val="accen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DEAF6">
                        <a:alpha val="40000"/>
                      </a:srgbClr>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lang="en-US" sz="1600" u="none" cap="none" strike="noStrike">
                          <a:solidFill>
                            <a:srgbClr val="3F3F3F"/>
                          </a:solidFill>
                          <a:latin typeface="Calibri"/>
                          <a:ea typeface="Calibri"/>
                          <a:cs typeface="Calibri"/>
                          <a:sym typeface="Calibri"/>
                        </a:rPr>
                        <a:t>Text Here</a:t>
                      </a:r>
                      <a:endParaRPr sz="1600" u="none" cap="none" strike="noStrike">
                        <a:solidFill>
                          <a:srgbClr val="3F3F3F"/>
                        </a:solidFill>
                        <a:latin typeface="Calibri"/>
                        <a:ea typeface="Calibri"/>
                        <a:cs typeface="Calibri"/>
                        <a:sym typeface="Calibri"/>
                      </a:endParaRPr>
                    </a:p>
                  </a:txBody>
                  <a:tcPr marT="60950" marB="60950" marR="121925" marL="1219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DEAF6">
                        <a:alpha val="40000"/>
                      </a:srgbClr>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Text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DEAF6">
                        <a:alpha val="40000"/>
                      </a:srgbClr>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Content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28575">
                      <a:solidFill>
                        <a:schemeClr val="lt1"/>
                      </a:solidFill>
                      <a:prstDash val="solid"/>
                      <a:round/>
                      <a:headEnd len="sm" w="sm" type="none"/>
                      <a:tailEnd len="sm" w="sm" type="none"/>
                    </a:lnL>
                    <a:lnR cap="flat" cmpd="sng" w="19050">
                      <a:solidFill>
                        <a:schemeClr val="accen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DEAF6">
                        <a:alpha val="40000"/>
                      </a:srgbClr>
                    </a:solidFill>
                  </a:tcPr>
                </a:tc>
              </a:tr>
              <a:tr h="456200">
                <a:tc>
                  <a:txBody>
                    <a:bodyPr/>
                    <a:lstStyle/>
                    <a:p>
                      <a:pPr indent="0" lvl="0" marL="0" marR="0" rtl="0" algn="l">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Content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19050">
                      <a:solidFill>
                        <a:schemeClr val="accen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3F3F3F"/>
                        </a:buClr>
                        <a:buSzPts val="1600"/>
                        <a:buFont typeface="Calibri"/>
                        <a:buNone/>
                      </a:pPr>
                      <a:r>
                        <a:rPr lang="en-US" sz="1600" u="none" cap="none" strike="noStrike">
                          <a:solidFill>
                            <a:srgbClr val="3F3F3F"/>
                          </a:solidFill>
                          <a:latin typeface="Calibri"/>
                          <a:ea typeface="Calibri"/>
                          <a:cs typeface="Calibri"/>
                          <a:sym typeface="Calibri"/>
                        </a:rPr>
                        <a:t>Content</a:t>
                      </a:r>
                      <a:endParaRPr sz="1600" u="none" cap="none" strike="noStrike">
                        <a:solidFill>
                          <a:srgbClr val="3F3F3F"/>
                        </a:solidFill>
                        <a:latin typeface="Calibri"/>
                        <a:ea typeface="Calibri"/>
                        <a:cs typeface="Calibri"/>
                        <a:sym typeface="Calibri"/>
                      </a:endParaRPr>
                    </a:p>
                  </a:txBody>
                  <a:tcPr marT="60950" marB="60950" marR="121925" marL="1219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Content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Text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28575">
                      <a:solidFill>
                        <a:schemeClr val="lt1"/>
                      </a:solidFill>
                      <a:prstDash val="solid"/>
                      <a:round/>
                      <a:headEnd len="sm" w="sm" type="none"/>
                      <a:tailEnd len="sm" w="sm" type="none"/>
                    </a:lnL>
                    <a:lnR cap="flat" cmpd="sng" w="19050">
                      <a:solidFill>
                        <a:schemeClr val="accen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56200">
                <a:tc>
                  <a:txBody>
                    <a:bodyPr/>
                    <a:lstStyle/>
                    <a:p>
                      <a:pPr indent="0" lvl="0" marL="0" marR="0" rtl="0" algn="l">
                        <a:lnSpc>
                          <a:spcPct val="100000"/>
                        </a:lnSpc>
                        <a:spcBef>
                          <a:spcPts val="0"/>
                        </a:spcBef>
                        <a:spcAft>
                          <a:spcPts val="0"/>
                        </a:spcAft>
                        <a:buClr>
                          <a:srgbClr val="3F3F3F"/>
                        </a:buClr>
                        <a:buSzPts val="1600"/>
                        <a:buFont typeface="Calibri"/>
                        <a:buNone/>
                      </a:pPr>
                      <a:r>
                        <a:rPr lang="en-US" sz="1600" u="none" cap="none" strike="noStrike">
                          <a:solidFill>
                            <a:srgbClr val="3F3F3F"/>
                          </a:solidFill>
                          <a:latin typeface="Calibri"/>
                          <a:ea typeface="Calibri"/>
                          <a:cs typeface="Calibri"/>
                          <a:sym typeface="Calibri"/>
                        </a:rPr>
                        <a:t>Text Here</a:t>
                      </a:r>
                      <a:endParaRPr sz="1600" u="none" cap="none" strike="noStrike">
                        <a:solidFill>
                          <a:srgbClr val="3F3F3F"/>
                        </a:solidFill>
                        <a:latin typeface="Calibri"/>
                        <a:ea typeface="Calibri"/>
                        <a:cs typeface="Calibri"/>
                        <a:sym typeface="Calibri"/>
                      </a:endParaRPr>
                    </a:p>
                  </a:txBody>
                  <a:tcPr marT="60950" marB="60950" marR="121925" marL="121925" anchor="ctr">
                    <a:lnL cap="flat" cmpd="sng" w="19050">
                      <a:solidFill>
                        <a:schemeClr val="accen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DEAF6"/>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lang="en-US" sz="1600" u="none" cap="none" strike="noStrike">
                          <a:solidFill>
                            <a:srgbClr val="3F3F3F"/>
                          </a:solidFill>
                          <a:latin typeface="Calibri"/>
                          <a:ea typeface="Calibri"/>
                          <a:cs typeface="Calibri"/>
                          <a:sym typeface="Calibri"/>
                        </a:rPr>
                        <a:t>Text Here</a:t>
                      </a:r>
                      <a:endParaRPr sz="1600" u="none" cap="none" strike="noStrike">
                        <a:solidFill>
                          <a:srgbClr val="3F3F3F"/>
                        </a:solidFill>
                        <a:latin typeface="Calibri"/>
                        <a:ea typeface="Calibri"/>
                        <a:cs typeface="Calibri"/>
                        <a:sym typeface="Calibri"/>
                      </a:endParaRPr>
                    </a:p>
                  </a:txBody>
                  <a:tcPr marT="60950" marB="60950" marR="121925" marL="1219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DEAF6"/>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Text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DEAF6"/>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Content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28575">
                      <a:solidFill>
                        <a:schemeClr val="lt1"/>
                      </a:solidFill>
                      <a:prstDash val="solid"/>
                      <a:round/>
                      <a:headEnd len="sm" w="sm" type="none"/>
                      <a:tailEnd len="sm" w="sm" type="none"/>
                    </a:lnL>
                    <a:lnR cap="flat" cmpd="sng" w="19050">
                      <a:solidFill>
                        <a:schemeClr val="accen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DEAF6"/>
                    </a:solidFill>
                  </a:tcPr>
                </a:tc>
              </a:tr>
              <a:tr h="456200">
                <a:tc>
                  <a:txBody>
                    <a:bodyPr/>
                    <a:lstStyle/>
                    <a:p>
                      <a:pPr indent="0" lvl="0" marL="0" marR="0" rtl="0" algn="l">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Content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1905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alpha val="40000"/>
                      </a:schemeClr>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lang="en-US" sz="1600" u="none" cap="none" strike="noStrike">
                          <a:solidFill>
                            <a:srgbClr val="3F3F3F"/>
                          </a:solidFill>
                          <a:latin typeface="Calibri"/>
                          <a:ea typeface="Calibri"/>
                          <a:cs typeface="Calibri"/>
                          <a:sym typeface="Calibri"/>
                        </a:rPr>
                        <a:t>Content</a:t>
                      </a:r>
                      <a:endParaRPr sz="1600" u="none" cap="none" strike="noStrike">
                        <a:solidFill>
                          <a:srgbClr val="3F3F3F"/>
                        </a:solidFill>
                        <a:latin typeface="Calibri"/>
                        <a:ea typeface="Calibri"/>
                        <a:cs typeface="Calibri"/>
                        <a:sym typeface="Calibri"/>
                      </a:endParaRPr>
                    </a:p>
                  </a:txBody>
                  <a:tcPr marT="60950" marB="60950" marR="121925" marL="1219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alpha val="40000"/>
                      </a:schemeClr>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Content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alpha val="40000"/>
                      </a:schemeClr>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Text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9525">
                      <a:solidFill>
                        <a:srgbClr val="000000">
                          <a:alpha val="0"/>
                        </a:srgbClr>
                      </a:solidFill>
                      <a:prstDash val="solid"/>
                      <a:round/>
                      <a:headEnd len="sm" w="sm" type="none"/>
                      <a:tailEnd len="sm" w="sm" type="none"/>
                    </a:lnL>
                    <a:lnR cap="flat" cmpd="sng" w="19050">
                      <a:solidFill>
                        <a:schemeClr val="accen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alpha val="40000"/>
                      </a:schemeClr>
                    </a:solidFill>
                  </a:tcPr>
                </a:tc>
              </a:tr>
              <a:tr h="456200">
                <a:tc>
                  <a:txBody>
                    <a:bodyPr/>
                    <a:lstStyle/>
                    <a:p>
                      <a:pPr indent="0" lvl="0" marL="0" marR="0" rtl="0" algn="l">
                        <a:lnSpc>
                          <a:spcPct val="100000"/>
                        </a:lnSpc>
                        <a:spcBef>
                          <a:spcPts val="0"/>
                        </a:spcBef>
                        <a:spcAft>
                          <a:spcPts val="0"/>
                        </a:spcAft>
                        <a:buClr>
                          <a:srgbClr val="3F3F3F"/>
                        </a:buClr>
                        <a:buSzPts val="1600"/>
                        <a:buFont typeface="Calibri"/>
                        <a:buNone/>
                      </a:pPr>
                      <a:r>
                        <a:rPr lang="en-US" sz="1600" u="none" cap="none" strike="noStrike">
                          <a:solidFill>
                            <a:srgbClr val="3F3F3F"/>
                          </a:solidFill>
                          <a:latin typeface="Calibri"/>
                          <a:ea typeface="Calibri"/>
                          <a:cs typeface="Calibri"/>
                          <a:sym typeface="Calibri"/>
                        </a:rPr>
                        <a:t>Text Here</a:t>
                      </a:r>
                      <a:endParaRPr sz="1600" u="none" cap="none" strike="noStrike">
                        <a:solidFill>
                          <a:srgbClr val="3F3F3F"/>
                        </a:solidFill>
                        <a:latin typeface="Calibri"/>
                        <a:ea typeface="Calibri"/>
                        <a:cs typeface="Calibri"/>
                        <a:sym typeface="Calibri"/>
                      </a:endParaRPr>
                    </a:p>
                  </a:txBody>
                  <a:tcPr marT="60950" marB="60950" marR="121925" marL="121925" anchor="ctr">
                    <a:lnL cap="flat" cmpd="sng" w="19050">
                      <a:solidFill>
                        <a:schemeClr val="accen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chemeClr val="accent1"/>
                      </a:solidFill>
                      <a:prstDash val="solid"/>
                      <a:round/>
                      <a:headEnd len="sm" w="sm" type="none"/>
                      <a:tailEnd len="sm" w="sm" type="none"/>
                    </a:lnB>
                    <a:solidFill>
                      <a:srgbClr val="DDEAF6">
                        <a:alpha val="40000"/>
                      </a:srgbClr>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lang="en-US" sz="1600" u="none" cap="none" strike="noStrike">
                          <a:solidFill>
                            <a:srgbClr val="3F3F3F"/>
                          </a:solidFill>
                          <a:latin typeface="Calibri"/>
                          <a:ea typeface="Calibri"/>
                          <a:cs typeface="Calibri"/>
                          <a:sym typeface="Calibri"/>
                        </a:rPr>
                        <a:t>Text Here</a:t>
                      </a:r>
                      <a:endParaRPr sz="1600" u="none" cap="none" strike="noStrike">
                        <a:solidFill>
                          <a:srgbClr val="3F3F3F"/>
                        </a:solidFill>
                        <a:latin typeface="Calibri"/>
                        <a:ea typeface="Calibri"/>
                        <a:cs typeface="Calibri"/>
                        <a:sym typeface="Calibri"/>
                      </a:endParaRPr>
                    </a:p>
                  </a:txBody>
                  <a:tcPr marT="60950" marB="60950" marR="121925" marL="1219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chemeClr val="accent1"/>
                      </a:solidFill>
                      <a:prstDash val="solid"/>
                      <a:round/>
                      <a:headEnd len="sm" w="sm" type="none"/>
                      <a:tailEnd len="sm" w="sm" type="none"/>
                    </a:lnB>
                    <a:solidFill>
                      <a:srgbClr val="DDEAF6">
                        <a:alpha val="40000"/>
                      </a:srgbClr>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Text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chemeClr val="accent1"/>
                      </a:solidFill>
                      <a:prstDash val="solid"/>
                      <a:round/>
                      <a:headEnd len="sm" w="sm" type="none"/>
                      <a:tailEnd len="sm" w="sm" type="none"/>
                    </a:lnB>
                    <a:solidFill>
                      <a:srgbClr val="DDEAF6">
                        <a:alpha val="40000"/>
                      </a:srgbClr>
                    </a:solidFill>
                  </a:tcPr>
                </a:tc>
                <a:tc>
                  <a:txBody>
                    <a:bodyPr/>
                    <a:lstStyle/>
                    <a:p>
                      <a:pPr indent="0" lvl="0" marL="0" marR="0" rtl="0" algn="r">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Content</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9525">
                      <a:solidFill>
                        <a:srgbClr val="000000">
                          <a:alpha val="0"/>
                        </a:srgbClr>
                      </a:solidFill>
                      <a:prstDash val="solid"/>
                      <a:round/>
                      <a:headEnd len="sm" w="sm" type="none"/>
                      <a:tailEnd len="sm" w="sm" type="none"/>
                    </a:lnL>
                    <a:lnR cap="flat" cmpd="sng" w="19050">
                      <a:solidFill>
                        <a:schemeClr val="accen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9050">
                      <a:solidFill>
                        <a:schemeClr val="accent1"/>
                      </a:solidFill>
                      <a:prstDash val="solid"/>
                      <a:round/>
                      <a:headEnd len="sm" w="sm" type="none"/>
                      <a:tailEnd len="sm" w="sm" type="none"/>
                    </a:lnB>
                    <a:solidFill>
                      <a:srgbClr val="DDEAF6">
                        <a:alpha val="40000"/>
                      </a:srgbClr>
                    </a:solidFill>
                  </a:tcPr>
                </a:tc>
              </a:tr>
              <a:tr h="456200">
                <a:tc gridSpan="4">
                  <a:txBody>
                    <a:bodyPr/>
                    <a:lstStyle/>
                    <a:p>
                      <a:pPr indent="0" lvl="0" marL="0" marR="0" rtl="0" algn="ctr">
                        <a:lnSpc>
                          <a:spcPct val="100000"/>
                        </a:lnSpc>
                        <a:spcBef>
                          <a:spcPts val="0"/>
                        </a:spcBef>
                        <a:spcAft>
                          <a:spcPts val="0"/>
                        </a:spcAft>
                        <a:buClr>
                          <a:srgbClr val="3F3F3F"/>
                        </a:buClr>
                        <a:buSzPts val="1600"/>
                        <a:buFont typeface="Calibri"/>
                        <a:buNone/>
                      </a:pPr>
                      <a:r>
                        <a:rPr b="0" lang="en-US" sz="1600" u="none" cap="none" strike="noStrike">
                          <a:solidFill>
                            <a:srgbClr val="3F3F3F"/>
                          </a:solidFill>
                          <a:latin typeface="Calibri"/>
                          <a:ea typeface="Calibri"/>
                          <a:cs typeface="Calibri"/>
                          <a:sym typeface="Calibri"/>
                        </a:rPr>
                        <a:t>Replaced with your own text. </a:t>
                      </a:r>
                      <a:endParaRPr b="0" sz="1600" u="none" cap="none" strike="noStrike">
                        <a:solidFill>
                          <a:srgbClr val="3F3F3F"/>
                        </a:solidFill>
                        <a:latin typeface="Calibri"/>
                        <a:ea typeface="Calibri"/>
                        <a:cs typeface="Calibri"/>
                        <a:sym typeface="Calibri"/>
                      </a:endParaRPr>
                    </a:p>
                  </a:txBody>
                  <a:tcPr marT="60950" marB="60950" marR="121925" marL="121925" anchor="ctr">
                    <a:lnL cap="flat" cmpd="sng" w="19050">
                      <a:solidFill>
                        <a:schemeClr val="accent1"/>
                      </a:solidFill>
                      <a:prstDash val="solid"/>
                      <a:round/>
                      <a:headEnd len="sm" w="sm" type="none"/>
                      <a:tailEnd len="sm" w="sm" type="none"/>
                    </a:lnL>
                    <a:lnR cap="flat" cmpd="sng" w="19050">
                      <a:solidFill>
                        <a:schemeClr val="accent1"/>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19050">
                      <a:solidFill>
                        <a:schemeClr val="accent1"/>
                      </a:solidFill>
                      <a:prstDash val="solid"/>
                      <a:round/>
                      <a:headEnd len="sm" w="sm" type="none"/>
                      <a:tailEnd len="sm" w="sm" type="none"/>
                    </a:lnB>
                  </a:tcPr>
                </a:tc>
                <a:tc hMerge="1"/>
                <a:tc hMerge="1"/>
                <a:tc hMerge="1"/>
              </a:tr>
            </a:tbl>
          </a:graphicData>
        </a:graphic>
      </p:graphicFrame>
      <p:sp>
        <p:nvSpPr>
          <p:cNvPr id="1595" name="Google Shape;1595;p39"/>
          <p:cNvSpPr txBox="1"/>
          <p:nvPr/>
        </p:nvSpPr>
        <p:spPr>
          <a:xfrm>
            <a:off x="5970215" y="1700808"/>
            <a:ext cx="2880320" cy="379656"/>
          </a:xfrm>
          <a:prstGeom prst="rect">
            <a:avLst/>
          </a:prstGeom>
          <a:noFill/>
          <a:ln>
            <a:noFill/>
          </a:ln>
        </p:spPr>
        <p:txBody>
          <a:bodyPr anchorCtr="0" anchor="t" bIns="45700" lIns="91425" spcFirstLastPara="1" rIns="91425" wrap="square" tIns="45700">
            <a:spAutoFit/>
          </a:bodyPr>
          <a:lstStyle/>
          <a:p>
            <a:pPr indent="-380990" lvl="0" marL="380990" marR="0" rtl="0" algn="l">
              <a:spcBef>
                <a:spcPts val="0"/>
              </a:spcBef>
              <a:spcAft>
                <a:spcPts val="0"/>
              </a:spcAft>
              <a:buClr>
                <a:srgbClr val="3F3F3F"/>
              </a:buClr>
              <a:buSzPts val="1867"/>
              <a:buFont typeface="Noto Sans Symbols"/>
              <a:buChar char="◆"/>
            </a:pPr>
            <a:r>
              <a:rPr b="1" lang="en-US" sz="1867">
                <a:solidFill>
                  <a:srgbClr val="3F3F3F"/>
                </a:solidFill>
                <a:latin typeface="Calibri"/>
                <a:ea typeface="Calibri"/>
                <a:cs typeface="Calibri"/>
                <a:sym typeface="Calibri"/>
              </a:rPr>
              <a:t>Your Text  Here</a:t>
            </a:r>
            <a:endParaRPr b="1" sz="1867">
              <a:solidFill>
                <a:srgbClr val="3F3F3F"/>
              </a:solidFill>
              <a:latin typeface="Calibri"/>
              <a:ea typeface="Calibri"/>
              <a:cs typeface="Calibri"/>
              <a:sym typeface="Calibri"/>
            </a:endParaRPr>
          </a:p>
        </p:txBody>
      </p:sp>
      <p:grpSp>
        <p:nvGrpSpPr>
          <p:cNvPr id="1596" name="Google Shape;1596;p39"/>
          <p:cNvGrpSpPr/>
          <p:nvPr/>
        </p:nvGrpSpPr>
        <p:grpSpPr>
          <a:xfrm>
            <a:off x="6026008" y="5394831"/>
            <a:ext cx="5102885" cy="929367"/>
            <a:chOff x="1472558" y="998559"/>
            <a:chExt cx="2765965" cy="697025"/>
          </a:xfrm>
        </p:grpSpPr>
        <p:sp>
          <p:nvSpPr>
            <p:cNvPr id="1597" name="Google Shape;1597;p39"/>
            <p:cNvSpPr txBox="1"/>
            <p:nvPr/>
          </p:nvSpPr>
          <p:spPr>
            <a:xfrm>
              <a:off x="1472558" y="1257003"/>
              <a:ext cx="2765965" cy="4385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You can simply impress your audience and add a unique zing and appeal to your Presentations. </a:t>
              </a:r>
              <a:endParaRPr sz="1600">
                <a:solidFill>
                  <a:srgbClr val="3F3F3F"/>
                </a:solidFill>
                <a:latin typeface="Calibri"/>
                <a:ea typeface="Calibri"/>
                <a:cs typeface="Calibri"/>
                <a:sym typeface="Calibri"/>
              </a:endParaRPr>
            </a:p>
          </p:txBody>
        </p:sp>
        <p:sp>
          <p:nvSpPr>
            <p:cNvPr id="1598" name="Google Shape;1598;p39"/>
            <p:cNvSpPr txBox="1"/>
            <p:nvPr/>
          </p:nvSpPr>
          <p:spPr>
            <a:xfrm>
              <a:off x="1472558" y="998559"/>
              <a:ext cx="2765965" cy="2539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F3F3F"/>
                  </a:solidFill>
                  <a:latin typeface="Calibri"/>
                  <a:ea typeface="Calibri"/>
                  <a:cs typeface="Calibri"/>
                  <a:sym typeface="Calibri"/>
                </a:rPr>
                <a:t>Your Text  Here</a:t>
              </a:r>
              <a:endParaRPr b="1" sz="1600">
                <a:solidFill>
                  <a:srgbClr val="3F3F3F"/>
                </a:solidFill>
                <a:latin typeface="Calibri"/>
                <a:ea typeface="Calibri"/>
                <a:cs typeface="Calibri"/>
                <a:sym typeface="Calibri"/>
              </a:endParaRPr>
            </a:p>
          </p:txBody>
        </p:sp>
      </p:grpSp>
      <p:sp>
        <p:nvSpPr>
          <p:cNvPr id="1599" name="Google Shape;1599;p39"/>
          <p:cNvSpPr txBox="1"/>
          <p:nvPr/>
        </p:nvSpPr>
        <p:spPr>
          <a:xfrm>
            <a:off x="1457924" y="3954304"/>
            <a:ext cx="1247493" cy="6667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733">
                <a:solidFill>
                  <a:schemeClr val="lt1"/>
                </a:solidFill>
                <a:latin typeface="Calibri"/>
                <a:ea typeface="Calibri"/>
                <a:cs typeface="Calibri"/>
                <a:sym typeface="Calibri"/>
              </a:rPr>
              <a:t>55</a:t>
            </a:r>
            <a:r>
              <a:rPr b="1" lang="en-US" sz="2667">
                <a:solidFill>
                  <a:schemeClr val="lt1"/>
                </a:solidFill>
                <a:latin typeface="Calibri"/>
                <a:ea typeface="Calibri"/>
                <a:cs typeface="Calibri"/>
                <a:sym typeface="Calibri"/>
              </a:rPr>
              <a:t>%</a:t>
            </a:r>
            <a:endParaRPr b="1" sz="2667">
              <a:solidFill>
                <a:schemeClr val="lt1"/>
              </a:solidFill>
              <a:latin typeface="Calibri"/>
              <a:ea typeface="Calibri"/>
              <a:cs typeface="Calibri"/>
              <a:sym typeface="Calibri"/>
            </a:endParaRPr>
          </a:p>
        </p:txBody>
      </p:sp>
      <p:sp>
        <p:nvSpPr>
          <p:cNvPr id="1600" name="Google Shape;1600;p39"/>
          <p:cNvSpPr txBox="1"/>
          <p:nvPr/>
        </p:nvSpPr>
        <p:spPr>
          <a:xfrm>
            <a:off x="3474148" y="3954305"/>
            <a:ext cx="1247493"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200">
                <a:solidFill>
                  <a:schemeClr val="lt1"/>
                </a:solidFill>
                <a:latin typeface="Calibri"/>
                <a:ea typeface="Calibri"/>
                <a:cs typeface="Calibri"/>
                <a:sym typeface="Calibri"/>
              </a:rPr>
              <a:t>30</a:t>
            </a:r>
            <a:r>
              <a:rPr b="1" lang="en-US" sz="2667">
                <a:solidFill>
                  <a:schemeClr val="lt1"/>
                </a:solidFill>
                <a:latin typeface="Calibri"/>
                <a:ea typeface="Calibri"/>
                <a:cs typeface="Calibri"/>
                <a:sym typeface="Calibri"/>
              </a:rPr>
              <a:t>%</a:t>
            </a:r>
            <a:endParaRPr b="1" sz="2667">
              <a:solidFill>
                <a:schemeClr val="lt1"/>
              </a:solidFill>
              <a:latin typeface="Calibri"/>
              <a:ea typeface="Calibri"/>
              <a:cs typeface="Calibri"/>
              <a:sym typeface="Calibri"/>
            </a:endParaRPr>
          </a:p>
        </p:txBody>
      </p:sp>
      <p:sp>
        <p:nvSpPr>
          <p:cNvPr id="1601" name="Google Shape;1601;p39"/>
          <p:cNvSpPr txBox="1"/>
          <p:nvPr/>
        </p:nvSpPr>
        <p:spPr>
          <a:xfrm>
            <a:off x="3003848" y="2451826"/>
            <a:ext cx="1247493"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200">
                <a:solidFill>
                  <a:schemeClr val="lt1"/>
                </a:solidFill>
                <a:latin typeface="Calibri"/>
                <a:ea typeface="Calibri"/>
                <a:cs typeface="Calibri"/>
                <a:sym typeface="Calibri"/>
              </a:rPr>
              <a:t>15</a:t>
            </a:r>
            <a:r>
              <a:rPr b="1" lang="en-US" sz="2667">
                <a:solidFill>
                  <a:schemeClr val="lt1"/>
                </a:solidFill>
                <a:latin typeface="Calibri"/>
                <a:ea typeface="Calibri"/>
                <a:cs typeface="Calibri"/>
                <a:sym typeface="Calibri"/>
              </a:rPr>
              <a:t>%</a:t>
            </a:r>
            <a:endParaRPr b="1" sz="2667">
              <a:solidFill>
                <a:schemeClr val="lt1"/>
              </a:solidFill>
              <a:latin typeface="Calibri"/>
              <a:ea typeface="Calibri"/>
              <a:cs typeface="Calibri"/>
              <a:sym typeface="Calibri"/>
            </a:endParaRPr>
          </a:p>
        </p:txBody>
      </p:sp>
      <p:sp>
        <p:nvSpPr>
          <p:cNvPr id="1602" name="Google Shape;1602;p39"/>
          <p:cNvSpPr txBox="1"/>
          <p:nvPr/>
        </p:nvSpPr>
        <p:spPr>
          <a:xfrm>
            <a:off x="2235763" y="4903253"/>
            <a:ext cx="720403"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lt1"/>
                </a:solidFill>
                <a:latin typeface="Calibri"/>
                <a:ea typeface="Calibri"/>
                <a:cs typeface="Calibri"/>
                <a:sym typeface="Calibri"/>
              </a:rPr>
              <a:t>A</a:t>
            </a:r>
            <a:endParaRPr b="1" sz="4800">
              <a:solidFill>
                <a:schemeClr val="lt1"/>
              </a:solidFill>
              <a:latin typeface="Calibri"/>
              <a:ea typeface="Calibri"/>
              <a:cs typeface="Calibri"/>
              <a:sym typeface="Calibri"/>
            </a:endParaRPr>
          </a:p>
        </p:txBody>
      </p:sp>
      <p:sp>
        <p:nvSpPr>
          <p:cNvPr id="1603" name="Google Shape;1603;p39"/>
          <p:cNvSpPr txBox="1"/>
          <p:nvPr/>
        </p:nvSpPr>
        <p:spPr>
          <a:xfrm>
            <a:off x="3627595" y="4903253"/>
            <a:ext cx="720403"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lt1"/>
                </a:solidFill>
                <a:latin typeface="Calibri"/>
                <a:ea typeface="Calibri"/>
                <a:cs typeface="Calibri"/>
                <a:sym typeface="Calibri"/>
              </a:rPr>
              <a:t>B</a:t>
            </a:r>
            <a:endParaRPr b="1" sz="4800">
              <a:solidFill>
                <a:schemeClr val="lt1"/>
              </a:solidFill>
              <a:latin typeface="Calibri"/>
              <a:ea typeface="Calibri"/>
              <a:cs typeface="Calibri"/>
              <a:sym typeface="Calibri"/>
            </a:endParaRPr>
          </a:p>
        </p:txBody>
      </p:sp>
      <p:sp>
        <p:nvSpPr>
          <p:cNvPr id="1604" name="Google Shape;1604;p39"/>
          <p:cNvSpPr txBox="1"/>
          <p:nvPr/>
        </p:nvSpPr>
        <p:spPr>
          <a:xfrm>
            <a:off x="3071037" y="2990471"/>
            <a:ext cx="720403"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lt1"/>
                </a:solidFill>
                <a:latin typeface="Calibri"/>
                <a:ea typeface="Calibri"/>
                <a:cs typeface="Calibri"/>
                <a:sym typeface="Calibri"/>
              </a:rPr>
              <a:t>C</a:t>
            </a:r>
            <a:endParaRPr b="1" sz="4800">
              <a:solidFill>
                <a:schemeClr val="lt1"/>
              </a:solidFill>
              <a:latin typeface="Calibri"/>
              <a:ea typeface="Calibri"/>
              <a:cs typeface="Calibri"/>
              <a:sym typeface="Calibri"/>
            </a:endParaRPr>
          </a:p>
        </p:txBody>
      </p:sp>
      <p:sp>
        <p:nvSpPr>
          <p:cNvPr id="1605" name="Google Shape;1605;p39"/>
          <p:cNvSpPr txBox="1"/>
          <p:nvPr>
            <p:ph type="title"/>
          </p:nvPr>
        </p:nvSpPr>
        <p:spPr>
          <a:xfrm>
            <a:off x="0" y="221972"/>
            <a:ext cx="12192000" cy="103537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800"/>
              <a:buFont typeface="Calibri"/>
              <a:buNone/>
            </a:pPr>
            <a:r>
              <a:rPr lang="en-US">
                <a:solidFill>
                  <a:schemeClr val="dk1"/>
                </a:solidFill>
              </a:rPr>
              <a:t> Table </a:t>
            </a:r>
            <a:r>
              <a:rPr lang="en-US"/>
              <a:t>&amp; </a:t>
            </a:r>
            <a:r>
              <a:rPr lang="en-US">
                <a:solidFill>
                  <a:schemeClr val="dk1"/>
                </a:solidFill>
              </a:rPr>
              <a:t>Chart</a:t>
            </a:r>
            <a:endParaRPr>
              <a:solidFill>
                <a:schemeClr val="dk1"/>
              </a:solidFill>
            </a:endParaRPr>
          </a:p>
        </p:txBody>
      </p:sp>
      <p:sp>
        <p:nvSpPr>
          <p:cNvPr id="1606" name="Google Shape;1606;p39"/>
          <p:cNvSpPr/>
          <p:nvPr/>
        </p:nvSpPr>
        <p:spPr>
          <a:xfrm>
            <a:off x="1631523" y="2687654"/>
            <a:ext cx="604240" cy="1289221"/>
          </a:xfrm>
          <a:custGeom>
            <a:rect b="b" l="l" r="r" t="t"/>
            <a:pathLst>
              <a:path extrusionOk="0" h="108" w="49">
                <a:moveTo>
                  <a:pt x="39" y="57"/>
                </a:moveTo>
                <a:cubicBezTo>
                  <a:pt x="36" y="54"/>
                  <a:pt x="36" y="53"/>
                  <a:pt x="39" y="50"/>
                </a:cubicBezTo>
                <a:cubicBezTo>
                  <a:pt x="46" y="44"/>
                  <a:pt x="48" y="36"/>
                  <a:pt x="49" y="27"/>
                </a:cubicBezTo>
                <a:cubicBezTo>
                  <a:pt x="49" y="20"/>
                  <a:pt x="49" y="14"/>
                  <a:pt x="49" y="7"/>
                </a:cubicBezTo>
                <a:cubicBezTo>
                  <a:pt x="49" y="4"/>
                  <a:pt x="49" y="0"/>
                  <a:pt x="45" y="0"/>
                </a:cubicBezTo>
                <a:cubicBezTo>
                  <a:pt x="40" y="0"/>
                  <a:pt x="41" y="4"/>
                  <a:pt x="41" y="7"/>
                </a:cubicBezTo>
                <a:cubicBezTo>
                  <a:pt x="41" y="10"/>
                  <a:pt x="40" y="11"/>
                  <a:pt x="36" y="11"/>
                </a:cubicBezTo>
                <a:cubicBezTo>
                  <a:pt x="29" y="11"/>
                  <a:pt x="22" y="11"/>
                  <a:pt x="15" y="11"/>
                </a:cubicBezTo>
                <a:cubicBezTo>
                  <a:pt x="11" y="11"/>
                  <a:pt x="8" y="11"/>
                  <a:pt x="9" y="5"/>
                </a:cubicBezTo>
                <a:cubicBezTo>
                  <a:pt x="9" y="3"/>
                  <a:pt x="8" y="0"/>
                  <a:pt x="5" y="0"/>
                </a:cubicBezTo>
                <a:cubicBezTo>
                  <a:pt x="1" y="0"/>
                  <a:pt x="1" y="3"/>
                  <a:pt x="1" y="6"/>
                </a:cubicBezTo>
                <a:cubicBezTo>
                  <a:pt x="1" y="11"/>
                  <a:pt x="2" y="17"/>
                  <a:pt x="1" y="23"/>
                </a:cubicBezTo>
                <a:cubicBezTo>
                  <a:pt x="1" y="34"/>
                  <a:pt x="3" y="44"/>
                  <a:pt x="12" y="51"/>
                </a:cubicBezTo>
                <a:cubicBezTo>
                  <a:pt x="13" y="53"/>
                  <a:pt x="14" y="54"/>
                  <a:pt x="12" y="56"/>
                </a:cubicBezTo>
                <a:cubicBezTo>
                  <a:pt x="2" y="65"/>
                  <a:pt x="0" y="77"/>
                  <a:pt x="1" y="88"/>
                </a:cubicBezTo>
                <a:cubicBezTo>
                  <a:pt x="1" y="95"/>
                  <a:pt x="1" y="99"/>
                  <a:pt x="1" y="104"/>
                </a:cubicBezTo>
                <a:cubicBezTo>
                  <a:pt x="1" y="107"/>
                  <a:pt x="3" y="108"/>
                  <a:pt x="5" y="108"/>
                </a:cubicBezTo>
                <a:cubicBezTo>
                  <a:pt x="7" y="108"/>
                  <a:pt x="9" y="107"/>
                  <a:pt x="9" y="105"/>
                </a:cubicBezTo>
                <a:cubicBezTo>
                  <a:pt x="9" y="103"/>
                  <a:pt x="9" y="102"/>
                  <a:pt x="9" y="101"/>
                </a:cubicBezTo>
                <a:cubicBezTo>
                  <a:pt x="8" y="97"/>
                  <a:pt x="10" y="96"/>
                  <a:pt x="13" y="96"/>
                </a:cubicBezTo>
                <a:cubicBezTo>
                  <a:pt x="20" y="97"/>
                  <a:pt x="27" y="97"/>
                  <a:pt x="35" y="96"/>
                </a:cubicBezTo>
                <a:cubicBezTo>
                  <a:pt x="40" y="96"/>
                  <a:pt x="42" y="97"/>
                  <a:pt x="41" y="103"/>
                </a:cubicBezTo>
                <a:cubicBezTo>
                  <a:pt x="40" y="106"/>
                  <a:pt x="41" y="108"/>
                  <a:pt x="45" y="108"/>
                </a:cubicBezTo>
                <a:cubicBezTo>
                  <a:pt x="48" y="108"/>
                  <a:pt x="49" y="106"/>
                  <a:pt x="49" y="103"/>
                </a:cubicBezTo>
                <a:cubicBezTo>
                  <a:pt x="49" y="95"/>
                  <a:pt x="49" y="87"/>
                  <a:pt x="49" y="80"/>
                </a:cubicBezTo>
                <a:cubicBezTo>
                  <a:pt x="48" y="71"/>
                  <a:pt x="45" y="63"/>
                  <a:pt x="39" y="57"/>
                </a:cubicBezTo>
                <a:close/>
                <a:moveTo>
                  <a:pt x="9" y="24"/>
                </a:moveTo>
                <a:cubicBezTo>
                  <a:pt x="9" y="20"/>
                  <a:pt x="11" y="20"/>
                  <a:pt x="14" y="20"/>
                </a:cubicBezTo>
                <a:cubicBezTo>
                  <a:pt x="22" y="20"/>
                  <a:pt x="29" y="20"/>
                  <a:pt x="37" y="20"/>
                </a:cubicBezTo>
                <a:cubicBezTo>
                  <a:pt x="40" y="20"/>
                  <a:pt x="41" y="21"/>
                  <a:pt x="41" y="24"/>
                </a:cubicBezTo>
                <a:cubicBezTo>
                  <a:pt x="41" y="26"/>
                  <a:pt x="41" y="29"/>
                  <a:pt x="37" y="28"/>
                </a:cubicBezTo>
                <a:cubicBezTo>
                  <a:pt x="33" y="28"/>
                  <a:pt x="29" y="28"/>
                  <a:pt x="24" y="28"/>
                </a:cubicBezTo>
                <a:cubicBezTo>
                  <a:pt x="21" y="28"/>
                  <a:pt x="18" y="28"/>
                  <a:pt x="14" y="28"/>
                </a:cubicBezTo>
                <a:cubicBezTo>
                  <a:pt x="11" y="28"/>
                  <a:pt x="9" y="29"/>
                  <a:pt x="9" y="24"/>
                </a:cubicBezTo>
                <a:close/>
                <a:moveTo>
                  <a:pt x="12" y="39"/>
                </a:moveTo>
                <a:cubicBezTo>
                  <a:pt x="21" y="39"/>
                  <a:pt x="28" y="39"/>
                  <a:pt x="36" y="39"/>
                </a:cubicBezTo>
                <a:cubicBezTo>
                  <a:pt x="34" y="44"/>
                  <a:pt x="30" y="47"/>
                  <a:pt x="26" y="48"/>
                </a:cubicBezTo>
                <a:cubicBezTo>
                  <a:pt x="20" y="48"/>
                  <a:pt x="17" y="43"/>
                  <a:pt x="12" y="39"/>
                </a:cubicBezTo>
                <a:close/>
                <a:moveTo>
                  <a:pt x="36" y="68"/>
                </a:moveTo>
                <a:cubicBezTo>
                  <a:pt x="28" y="68"/>
                  <a:pt x="21" y="68"/>
                  <a:pt x="14" y="68"/>
                </a:cubicBezTo>
                <a:cubicBezTo>
                  <a:pt x="22" y="57"/>
                  <a:pt x="29" y="57"/>
                  <a:pt x="36" y="68"/>
                </a:cubicBezTo>
                <a:close/>
                <a:moveTo>
                  <a:pt x="36" y="87"/>
                </a:moveTo>
                <a:cubicBezTo>
                  <a:pt x="28" y="87"/>
                  <a:pt x="20" y="87"/>
                  <a:pt x="13" y="87"/>
                </a:cubicBezTo>
                <a:cubicBezTo>
                  <a:pt x="9" y="87"/>
                  <a:pt x="9" y="86"/>
                  <a:pt x="9" y="83"/>
                </a:cubicBezTo>
                <a:cubicBezTo>
                  <a:pt x="9" y="80"/>
                  <a:pt x="9" y="78"/>
                  <a:pt x="13" y="78"/>
                </a:cubicBezTo>
                <a:cubicBezTo>
                  <a:pt x="17" y="79"/>
                  <a:pt x="21" y="78"/>
                  <a:pt x="25" y="78"/>
                </a:cubicBezTo>
                <a:cubicBezTo>
                  <a:pt x="25" y="78"/>
                  <a:pt x="25" y="78"/>
                  <a:pt x="25" y="78"/>
                </a:cubicBezTo>
                <a:cubicBezTo>
                  <a:pt x="29" y="78"/>
                  <a:pt x="32" y="78"/>
                  <a:pt x="36" y="78"/>
                </a:cubicBezTo>
                <a:cubicBezTo>
                  <a:pt x="39" y="78"/>
                  <a:pt x="41" y="78"/>
                  <a:pt x="41" y="82"/>
                </a:cubicBezTo>
                <a:cubicBezTo>
                  <a:pt x="41" y="87"/>
                  <a:pt x="39" y="87"/>
                  <a:pt x="36" y="87"/>
                </a:cubicBezTo>
                <a:close/>
              </a:path>
            </a:pathLst>
          </a:custGeom>
          <a:solidFill>
            <a:schemeClr val="lt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pic>
        <p:nvPicPr>
          <p:cNvPr id="497" name="Google Shape;497;p4"/>
          <p:cNvPicPr preferRelativeResize="0"/>
          <p:nvPr/>
        </p:nvPicPr>
        <p:blipFill rotWithShape="1">
          <a:blip r:embed="rId3">
            <a:alphaModFix/>
          </a:blip>
          <a:srcRect b="0" l="0" r="0" t="0"/>
          <a:stretch/>
        </p:blipFill>
        <p:spPr>
          <a:xfrm>
            <a:off x="6059806" y="3392804"/>
            <a:ext cx="72388" cy="72391"/>
          </a:xfrm>
          <a:prstGeom prst="rect">
            <a:avLst/>
          </a:prstGeom>
          <a:noFill/>
          <a:ln>
            <a:noFill/>
          </a:ln>
        </p:spPr>
      </p:pic>
      <p:sp>
        <p:nvSpPr>
          <p:cNvPr id="498" name="Google Shape;498;p4"/>
          <p:cNvSpPr txBox="1"/>
          <p:nvPr/>
        </p:nvSpPr>
        <p:spPr>
          <a:xfrm>
            <a:off x="323529" y="287255"/>
            <a:ext cx="11573197" cy="724247"/>
          </a:xfrm>
          <a:prstGeom prst="rect">
            <a:avLst/>
          </a:prstGeom>
          <a:noFill/>
          <a:ln>
            <a:noFill/>
          </a:ln>
        </p:spPr>
        <p:txBody>
          <a:bodyPr anchorCtr="0" anchor="ctr"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rgbClr val="000000"/>
              </a:buClr>
              <a:buSzPct val="100000"/>
              <a:buFont typeface="Arial"/>
              <a:buNone/>
            </a:pPr>
            <a:r>
              <a:rPr b="0" i="0" lang="en-US" sz="5400" u="none" cap="none" strike="noStrike">
                <a:solidFill>
                  <a:srgbClr val="000000"/>
                </a:solidFill>
                <a:latin typeface="Arial"/>
                <a:ea typeface="Arial"/>
                <a:cs typeface="Arial"/>
                <a:sym typeface="Arial"/>
              </a:rPr>
              <a:t>Infographic Style</a:t>
            </a:r>
            <a:endParaRPr/>
          </a:p>
        </p:txBody>
      </p:sp>
      <p:grpSp>
        <p:nvGrpSpPr>
          <p:cNvPr id="499" name="Google Shape;499;p4"/>
          <p:cNvGrpSpPr/>
          <p:nvPr/>
        </p:nvGrpSpPr>
        <p:grpSpPr>
          <a:xfrm>
            <a:off x="6091073" y="2057254"/>
            <a:ext cx="6104901" cy="3704733"/>
            <a:chOff x="4567071" y="1844824"/>
            <a:chExt cx="6113041" cy="3704733"/>
          </a:xfrm>
        </p:grpSpPr>
        <p:sp>
          <p:nvSpPr>
            <p:cNvPr id="500" name="Google Shape;500;p4"/>
            <p:cNvSpPr/>
            <p:nvPr/>
          </p:nvSpPr>
          <p:spPr>
            <a:xfrm>
              <a:off x="4580881" y="3930857"/>
              <a:ext cx="1676901" cy="1618700"/>
            </a:xfrm>
            <a:custGeom>
              <a:rect b="b" l="l" r="r" t="t"/>
              <a:pathLst>
                <a:path extrusionOk="0" h="1618700" w="1676901">
                  <a:moveTo>
                    <a:pt x="0" y="0"/>
                  </a:moveTo>
                  <a:lnTo>
                    <a:pt x="1676901" y="745725"/>
                  </a:lnTo>
                  <a:cubicBezTo>
                    <a:pt x="1676901" y="1030798"/>
                    <a:pt x="1668023" y="1333627"/>
                    <a:pt x="1668023" y="1618700"/>
                  </a:cubicBezTo>
                  <a:lnTo>
                    <a:pt x="0" y="100620"/>
                  </a:lnTo>
                  <a:lnTo>
                    <a:pt x="0" y="0"/>
                  </a:lnTo>
                  <a:close/>
                </a:path>
              </a:pathLst>
            </a:cu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01" name="Google Shape;501;p4"/>
            <p:cNvSpPr/>
            <p:nvPr/>
          </p:nvSpPr>
          <p:spPr>
            <a:xfrm>
              <a:off x="4572000" y="3731342"/>
              <a:ext cx="1676901" cy="864097"/>
            </a:xfrm>
            <a:custGeom>
              <a:rect b="b" l="l" r="r" t="t"/>
              <a:pathLst>
                <a:path extrusionOk="0" h="864097" w="1676901">
                  <a:moveTo>
                    <a:pt x="8878" y="26632"/>
                  </a:moveTo>
                  <a:lnTo>
                    <a:pt x="1676901" y="0"/>
                  </a:lnTo>
                  <a:cubicBezTo>
                    <a:pt x="1676901" y="285073"/>
                    <a:pt x="1659145" y="579024"/>
                    <a:pt x="1659145" y="864097"/>
                  </a:cubicBezTo>
                  <a:lnTo>
                    <a:pt x="0" y="171640"/>
                  </a:lnTo>
                  <a:lnTo>
                    <a:pt x="8878" y="26632"/>
                  </a:lnTo>
                  <a:close/>
                </a:path>
              </a:pathLst>
            </a:cu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02" name="Google Shape;502;p4"/>
            <p:cNvSpPr/>
            <p:nvPr/>
          </p:nvSpPr>
          <p:spPr>
            <a:xfrm>
              <a:off x="6228184" y="1844824"/>
              <a:ext cx="4451928" cy="864096"/>
            </a:xfrm>
            <a:prstGeom prst="rect">
              <a:avLst/>
            </a:pr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03" name="Google Shape;503;p4"/>
            <p:cNvSpPr/>
            <p:nvPr/>
          </p:nvSpPr>
          <p:spPr>
            <a:xfrm>
              <a:off x="4577918" y="1844826"/>
              <a:ext cx="1668022" cy="1822884"/>
            </a:xfrm>
            <a:custGeom>
              <a:rect b="b" l="l" r="r" t="t"/>
              <a:pathLst>
                <a:path extrusionOk="0" h="1822884" w="1668022">
                  <a:moveTo>
                    <a:pt x="0" y="1713389"/>
                  </a:moveTo>
                  <a:lnTo>
                    <a:pt x="1664192" y="0"/>
                  </a:lnTo>
                  <a:cubicBezTo>
                    <a:pt x="1665469" y="287390"/>
                    <a:pt x="1666745" y="567827"/>
                    <a:pt x="1668022" y="855217"/>
                  </a:cubicBezTo>
                  <a:lnTo>
                    <a:pt x="35511" y="1822884"/>
                  </a:lnTo>
                  <a:lnTo>
                    <a:pt x="0" y="1713389"/>
                  </a:lnTo>
                  <a:close/>
                </a:path>
              </a:pathLst>
            </a:cu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04" name="Google Shape;504;p4"/>
            <p:cNvSpPr/>
            <p:nvPr/>
          </p:nvSpPr>
          <p:spPr>
            <a:xfrm>
              <a:off x="6228184" y="2787832"/>
              <a:ext cx="4451928" cy="864096"/>
            </a:xfrm>
            <a:prstGeom prst="rect">
              <a:avLst/>
            </a:pr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05" name="Google Shape;505;p4"/>
            <p:cNvSpPr/>
            <p:nvPr/>
          </p:nvSpPr>
          <p:spPr>
            <a:xfrm>
              <a:off x="6228184" y="3730840"/>
              <a:ext cx="4451928" cy="864096"/>
            </a:xfrm>
            <a:prstGeom prst="rect">
              <a:avLst/>
            </a:pr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06" name="Google Shape;506;p4"/>
            <p:cNvSpPr/>
            <p:nvPr/>
          </p:nvSpPr>
          <p:spPr>
            <a:xfrm>
              <a:off x="6228184" y="4673848"/>
              <a:ext cx="4451928" cy="864096"/>
            </a:xfrm>
            <a:prstGeom prst="rect">
              <a:avLst/>
            </a:pr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07" name="Google Shape;507;p4"/>
            <p:cNvSpPr/>
            <p:nvPr/>
          </p:nvSpPr>
          <p:spPr>
            <a:xfrm>
              <a:off x="4567071" y="2791036"/>
              <a:ext cx="1685778" cy="1002679"/>
            </a:xfrm>
            <a:custGeom>
              <a:rect b="b" l="l" r="r" t="t"/>
              <a:pathLst>
                <a:path extrusionOk="0" h="1002679" w="1685778">
                  <a:moveTo>
                    <a:pt x="0" y="905521"/>
                  </a:moveTo>
                  <a:lnTo>
                    <a:pt x="1668023" y="0"/>
                  </a:lnTo>
                  <a:lnTo>
                    <a:pt x="1685778" y="855218"/>
                  </a:lnTo>
                  <a:lnTo>
                    <a:pt x="8878" y="908486"/>
                  </a:lnTo>
                  <a:cubicBezTo>
                    <a:pt x="8878" y="573106"/>
                    <a:pt x="0" y="1240901"/>
                    <a:pt x="0" y="905521"/>
                  </a:cubicBezTo>
                  <a:close/>
                </a:path>
              </a:pathLst>
            </a:custGeom>
            <a:solidFill>
              <a:srgbClr val="FEDCA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grpSp>
      <p:grpSp>
        <p:nvGrpSpPr>
          <p:cNvPr id="508" name="Google Shape;508;p4"/>
          <p:cNvGrpSpPr/>
          <p:nvPr/>
        </p:nvGrpSpPr>
        <p:grpSpPr>
          <a:xfrm flipH="1">
            <a:off x="2020" y="2066674"/>
            <a:ext cx="6114323" cy="3702808"/>
            <a:chOff x="4474601" y="1837871"/>
            <a:chExt cx="6121796" cy="3702808"/>
          </a:xfrm>
        </p:grpSpPr>
        <p:sp>
          <p:nvSpPr>
            <p:cNvPr id="509" name="Google Shape;509;p4"/>
            <p:cNvSpPr/>
            <p:nvPr/>
          </p:nvSpPr>
          <p:spPr>
            <a:xfrm>
              <a:off x="4488401" y="3921979"/>
              <a:ext cx="1676901" cy="1618700"/>
            </a:xfrm>
            <a:custGeom>
              <a:rect b="b" l="l" r="r" t="t"/>
              <a:pathLst>
                <a:path extrusionOk="0" h="1618700" w="1676901">
                  <a:moveTo>
                    <a:pt x="0" y="0"/>
                  </a:moveTo>
                  <a:lnTo>
                    <a:pt x="1676901" y="745725"/>
                  </a:lnTo>
                  <a:cubicBezTo>
                    <a:pt x="1676901" y="1030798"/>
                    <a:pt x="1668022" y="1333627"/>
                    <a:pt x="1668022" y="1618700"/>
                  </a:cubicBezTo>
                  <a:lnTo>
                    <a:pt x="0" y="100620"/>
                  </a:lnTo>
                  <a:lnTo>
                    <a:pt x="0" y="0"/>
                  </a:ln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10" name="Google Shape;510;p4"/>
            <p:cNvSpPr/>
            <p:nvPr/>
          </p:nvSpPr>
          <p:spPr>
            <a:xfrm>
              <a:off x="4479520" y="3731342"/>
              <a:ext cx="1676901" cy="864097"/>
            </a:xfrm>
            <a:custGeom>
              <a:rect b="b" l="l" r="r" t="t"/>
              <a:pathLst>
                <a:path extrusionOk="0" h="864097" w="1676901">
                  <a:moveTo>
                    <a:pt x="8878" y="26632"/>
                  </a:moveTo>
                  <a:lnTo>
                    <a:pt x="1676901" y="0"/>
                  </a:lnTo>
                  <a:cubicBezTo>
                    <a:pt x="1676901" y="285073"/>
                    <a:pt x="1659145" y="579024"/>
                    <a:pt x="1659145" y="864097"/>
                  </a:cubicBezTo>
                  <a:lnTo>
                    <a:pt x="0" y="171640"/>
                  </a:lnTo>
                  <a:lnTo>
                    <a:pt x="8878" y="26632"/>
                  </a:ln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11" name="Google Shape;511;p4"/>
            <p:cNvSpPr/>
            <p:nvPr/>
          </p:nvSpPr>
          <p:spPr>
            <a:xfrm rot="10800000">
              <a:off x="6144963" y="1844824"/>
              <a:ext cx="4451434" cy="86409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12" name="Google Shape;512;p4"/>
            <p:cNvSpPr/>
            <p:nvPr/>
          </p:nvSpPr>
          <p:spPr>
            <a:xfrm>
              <a:off x="4485442" y="1837871"/>
              <a:ext cx="1670406" cy="1829838"/>
            </a:xfrm>
            <a:custGeom>
              <a:rect b="b" l="l" r="r" t="t"/>
              <a:pathLst>
                <a:path extrusionOk="0" h="1829838" w="1670406">
                  <a:moveTo>
                    <a:pt x="0" y="1720343"/>
                  </a:moveTo>
                  <a:lnTo>
                    <a:pt x="1669865" y="0"/>
                  </a:lnTo>
                  <a:cubicBezTo>
                    <a:pt x="1672302" y="287390"/>
                    <a:pt x="1665585" y="574781"/>
                    <a:pt x="1668022" y="862171"/>
                  </a:cubicBezTo>
                  <a:lnTo>
                    <a:pt x="35511" y="1829838"/>
                  </a:lnTo>
                  <a:lnTo>
                    <a:pt x="0" y="1720343"/>
                  </a:ln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13" name="Google Shape;513;p4"/>
            <p:cNvSpPr/>
            <p:nvPr/>
          </p:nvSpPr>
          <p:spPr>
            <a:xfrm rot="10800000">
              <a:off x="6144962" y="2787832"/>
              <a:ext cx="4451434" cy="86409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14" name="Google Shape;514;p4"/>
            <p:cNvSpPr/>
            <p:nvPr/>
          </p:nvSpPr>
          <p:spPr>
            <a:xfrm rot="10800000">
              <a:off x="6135715" y="3730840"/>
              <a:ext cx="4451434" cy="86409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15" name="Google Shape;515;p4"/>
            <p:cNvSpPr/>
            <p:nvPr/>
          </p:nvSpPr>
          <p:spPr>
            <a:xfrm rot="10800000">
              <a:off x="6135715" y="4673848"/>
              <a:ext cx="4451434" cy="86409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sp>
          <p:nvSpPr>
            <p:cNvPr id="516" name="Google Shape;516;p4"/>
            <p:cNvSpPr/>
            <p:nvPr/>
          </p:nvSpPr>
          <p:spPr>
            <a:xfrm>
              <a:off x="4474601" y="2791036"/>
              <a:ext cx="1685778" cy="1002679"/>
            </a:xfrm>
            <a:custGeom>
              <a:rect b="b" l="l" r="r" t="t"/>
              <a:pathLst>
                <a:path extrusionOk="0" h="1002679" w="1685778">
                  <a:moveTo>
                    <a:pt x="0" y="905521"/>
                  </a:moveTo>
                  <a:lnTo>
                    <a:pt x="1678467" y="0"/>
                  </a:lnTo>
                  <a:lnTo>
                    <a:pt x="1685778" y="855218"/>
                  </a:lnTo>
                  <a:lnTo>
                    <a:pt x="8878" y="908486"/>
                  </a:lnTo>
                  <a:cubicBezTo>
                    <a:pt x="8878" y="573106"/>
                    <a:pt x="0" y="1240901"/>
                    <a:pt x="0" y="905521"/>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FFFFFF"/>
                </a:solidFill>
                <a:latin typeface="Arial"/>
                <a:ea typeface="Arial"/>
                <a:cs typeface="Arial"/>
                <a:sym typeface="Arial"/>
              </a:endParaRPr>
            </a:p>
          </p:txBody>
        </p:sp>
      </p:grpSp>
      <p:grpSp>
        <p:nvGrpSpPr>
          <p:cNvPr id="517" name="Google Shape;517;p4"/>
          <p:cNvGrpSpPr/>
          <p:nvPr/>
        </p:nvGrpSpPr>
        <p:grpSpPr>
          <a:xfrm>
            <a:off x="7944259" y="2146921"/>
            <a:ext cx="3434935" cy="677510"/>
            <a:chOff x="6417575" y="2011204"/>
            <a:chExt cx="2232250" cy="648844"/>
          </a:xfrm>
        </p:grpSpPr>
        <p:sp>
          <p:nvSpPr>
            <p:cNvPr id="518" name="Google Shape;518;p4"/>
            <p:cNvSpPr txBox="1"/>
            <p:nvPr/>
          </p:nvSpPr>
          <p:spPr>
            <a:xfrm>
              <a:off x="6417576" y="2217917"/>
              <a:ext cx="2232249" cy="4421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You can simply impress your audience and add a unique zing and appeal to your Presentations.</a:t>
              </a:r>
              <a:endParaRPr sz="1200">
                <a:solidFill>
                  <a:srgbClr val="FFFFFF"/>
                </a:solidFill>
                <a:latin typeface="Arial"/>
                <a:ea typeface="Arial"/>
                <a:cs typeface="Arial"/>
                <a:sym typeface="Arial"/>
              </a:endParaRPr>
            </a:p>
          </p:txBody>
        </p:sp>
        <p:sp>
          <p:nvSpPr>
            <p:cNvPr id="519" name="Google Shape;519;p4"/>
            <p:cNvSpPr txBox="1"/>
            <p:nvPr/>
          </p:nvSpPr>
          <p:spPr>
            <a:xfrm>
              <a:off x="6417575" y="2011204"/>
              <a:ext cx="2232249" cy="2652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FFFFFF"/>
                  </a:solidFill>
                  <a:latin typeface="Arial"/>
                  <a:ea typeface="Arial"/>
                  <a:cs typeface="Arial"/>
                  <a:sym typeface="Arial"/>
                </a:rPr>
                <a:t>Add Contents Title</a:t>
              </a:r>
              <a:endParaRPr b="1" sz="1200">
                <a:solidFill>
                  <a:srgbClr val="FFFFFF"/>
                </a:solidFill>
                <a:latin typeface="Arial"/>
                <a:ea typeface="Arial"/>
                <a:cs typeface="Arial"/>
                <a:sym typeface="Arial"/>
              </a:endParaRPr>
            </a:p>
          </p:txBody>
        </p:sp>
      </p:grpSp>
      <p:grpSp>
        <p:nvGrpSpPr>
          <p:cNvPr id="520" name="Google Shape;520;p4"/>
          <p:cNvGrpSpPr/>
          <p:nvPr/>
        </p:nvGrpSpPr>
        <p:grpSpPr>
          <a:xfrm>
            <a:off x="7944260" y="3098071"/>
            <a:ext cx="3434935" cy="677510"/>
            <a:chOff x="6417575" y="2011204"/>
            <a:chExt cx="2232250" cy="648844"/>
          </a:xfrm>
        </p:grpSpPr>
        <p:sp>
          <p:nvSpPr>
            <p:cNvPr id="521" name="Google Shape;521;p4"/>
            <p:cNvSpPr txBox="1"/>
            <p:nvPr/>
          </p:nvSpPr>
          <p:spPr>
            <a:xfrm>
              <a:off x="6417576" y="2217917"/>
              <a:ext cx="2232249" cy="4421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You can simply impress your audience and add a unique zing and appeal to your Presentations.</a:t>
              </a:r>
              <a:endParaRPr sz="1200">
                <a:solidFill>
                  <a:srgbClr val="FFFFFF"/>
                </a:solidFill>
                <a:latin typeface="Arial"/>
                <a:ea typeface="Arial"/>
                <a:cs typeface="Arial"/>
                <a:sym typeface="Arial"/>
              </a:endParaRPr>
            </a:p>
          </p:txBody>
        </p:sp>
        <p:sp>
          <p:nvSpPr>
            <p:cNvPr id="522" name="Google Shape;522;p4"/>
            <p:cNvSpPr txBox="1"/>
            <p:nvPr/>
          </p:nvSpPr>
          <p:spPr>
            <a:xfrm>
              <a:off x="6417575" y="2011204"/>
              <a:ext cx="2232249" cy="2652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FFFFFF"/>
                  </a:solidFill>
                  <a:latin typeface="Arial"/>
                  <a:ea typeface="Arial"/>
                  <a:cs typeface="Arial"/>
                  <a:sym typeface="Arial"/>
                </a:rPr>
                <a:t>Add Contents Title</a:t>
              </a:r>
              <a:endParaRPr b="1" sz="1200">
                <a:solidFill>
                  <a:srgbClr val="FFFFFF"/>
                </a:solidFill>
                <a:latin typeface="Arial"/>
                <a:ea typeface="Arial"/>
                <a:cs typeface="Arial"/>
                <a:sym typeface="Arial"/>
              </a:endParaRPr>
            </a:p>
          </p:txBody>
        </p:sp>
      </p:grpSp>
      <p:grpSp>
        <p:nvGrpSpPr>
          <p:cNvPr id="523" name="Google Shape;523;p4"/>
          <p:cNvGrpSpPr/>
          <p:nvPr/>
        </p:nvGrpSpPr>
        <p:grpSpPr>
          <a:xfrm>
            <a:off x="7944261" y="4040345"/>
            <a:ext cx="3434935" cy="677511"/>
            <a:chOff x="6417575" y="2011204"/>
            <a:chExt cx="2232250" cy="648845"/>
          </a:xfrm>
        </p:grpSpPr>
        <p:sp>
          <p:nvSpPr>
            <p:cNvPr id="524" name="Google Shape;524;p4"/>
            <p:cNvSpPr txBox="1"/>
            <p:nvPr/>
          </p:nvSpPr>
          <p:spPr>
            <a:xfrm>
              <a:off x="6417576" y="2217917"/>
              <a:ext cx="2232249" cy="4421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You can simply impress your audience and add a unique zing.</a:t>
              </a:r>
              <a:endParaRPr sz="1200">
                <a:solidFill>
                  <a:srgbClr val="FFFFFF"/>
                </a:solidFill>
                <a:latin typeface="Arial"/>
                <a:ea typeface="Arial"/>
                <a:cs typeface="Arial"/>
                <a:sym typeface="Arial"/>
              </a:endParaRPr>
            </a:p>
          </p:txBody>
        </p:sp>
        <p:sp>
          <p:nvSpPr>
            <p:cNvPr id="525" name="Google Shape;525;p4"/>
            <p:cNvSpPr txBox="1"/>
            <p:nvPr/>
          </p:nvSpPr>
          <p:spPr>
            <a:xfrm>
              <a:off x="6417575" y="2011204"/>
              <a:ext cx="2232249" cy="2652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FFFFFF"/>
                  </a:solidFill>
                  <a:latin typeface="Arial"/>
                  <a:ea typeface="Arial"/>
                  <a:cs typeface="Arial"/>
                  <a:sym typeface="Arial"/>
                </a:rPr>
                <a:t>Add Contents Title</a:t>
              </a:r>
              <a:endParaRPr b="1" sz="1200">
                <a:solidFill>
                  <a:srgbClr val="FFFFFF"/>
                </a:solidFill>
                <a:latin typeface="Arial"/>
                <a:ea typeface="Arial"/>
                <a:cs typeface="Arial"/>
                <a:sym typeface="Arial"/>
              </a:endParaRPr>
            </a:p>
          </p:txBody>
        </p:sp>
      </p:grpSp>
      <p:grpSp>
        <p:nvGrpSpPr>
          <p:cNvPr id="526" name="Google Shape;526;p4"/>
          <p:cNvGrpSpPr/>
          <p:nvPr/>
        </p:nvGrpSpPr>
        <p:grpSpPr>
          <a:xfrm>
            <a:off x="7944262" y="4982615"/>
            <a:ext cx="3434935" cy="677510"/>
            <a:chOff x="6417575" y="2011204"/>
            <a:chExt cx="2232250" cy="648844"/>
          </a:xfrm>
        </p:grpSpPr>
        <p:sp>
          <p:nvSpPr>
            <p:cNvPr id="527" name="Google Shape;527;p4"/>
            <p:cNvSpPr txBox="1"/>
            <p:nvPr/>
          </p:nvSpPr>
          <p:spPr>
            <a:xfrm>
              <a:off x="6417576" y="2217917"/>
              <a:ext cx="2232249" cy="4421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FFFFFF"/>
                  </a:solidFill>
                  <a:latin typeface="Arial"/>
                  <a:ea typeface="Arial"/>
                  <a:cs typeface="Arial"/>
                  <a:sym typeface="Arial"/>
                </a:rPr>
                <a:t>You can simply impress your audience and add a unique zing and appeal to your Presentations.</a:t>
              </a:r>
              <a:endParaRPr sz="1200">
                <a:solidFill>
                  <a:srgbClr val="FFFFFF"/>
                </a:solidFill>
                <a:latin typeface="Arial"/>
                <a:ea typeface="Arial"/>
                <a:cs typeface="Arial"/>
                <a:sym typeface="Arial"/>
              </a:endParaRPr>
            </a:p>
          </p:txBody>
        </p:sp>
        <p:sp>
          <p:nvSpPr>
            <p:cNvPr id="528" name="Google Shape;528;p4"/>
            <p:cNvSpPr txBox="1"/>
            <p:nvPr/>
          </p:nvSpPr>
          <p:spPr>
            <a:xfrm>
              <a:off x="6417575" y="2011204"/>
              <a:ext cx="2232249" cy="26527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rgbClr val="FFFFFF"/>
                  </a:solidFill>
                  <a:latin typeface="Arial"/>
                  <a:ea typeface="Arial"/>
                  <a:cs typeface="Arial"/>
                  <a:sym typeface="Arial"/>
                </a:rPr>
                <a:t>Add Contents Title</a:t>
              </a:r>
              <a:endParaRPr b="1" sz="1200">
                <a:solidFill>
                  <a:srgbClr val="FFFFFF"/>
                </a:solidFill>
                <a:latin typeface="Arial"/>
                <a:ea typeface="Arial"/>
                <a:cs typeface="Arial"/>
                <a:sym typeface="Arial"/>
              </a:endParaRPr>
            </a:p>
          </p:txBody>
        </p:sp>
      </p:grpSp>
      <p:grpSp>
        <p:nvGrpSpPr>
          <p:cNvPr id="529" name="Google Shape;529;p4"/>
          <p:cNvGrpSpPr/>
          <p:nvPr/>
        </p:nvGrpSpPr>
        <p:grpSpPr>
          <a:xfrm>
            <a:off x="796352" y="2167533"/>
            <a:ext cx="3376706" cy="677510"/>
            <a:chOff x="6417575" y="2011204"/>
            <a:chExt cx="2232250" cy="648844"/>
          </a:xfrm>
        </p:grpSpPr>
        <p:sp>
          <p:nvSpPr>
            <p:cNvPr id="530" name="Google Shape;530;p4"/>
            <p:cNvSpPr txBox="1"/>
            <p:nvPr/>
          </p:nvSpPr>
          <p:spPr>
            <a:xfrm>
              <a:off x="6417576" y="2217917"/>
              <a:ext cx="2232249" cy="4421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FFFFFF"/>
                  </a:solidFill>
                  <a:latin typeface="Arial"/>
                  <a:ea typeface="Arial"/>
                  <a:cs typeface="Arial"/>
                  <a:sym typeface="Arial"/>
                </a:rPr>
                <a:t>You can simply impress your audience and add a unique zing and appeal to your Presentations.</a:t>
              </a:r>
              <a:endParaRPr sz="1200">
                <a:solidFill>
                  <a:srgbClr val="FFFFFF"/>
                </a:solidFill>
                <a:latin typeface="Arial"/>
                <a:ea typeface="Arial"/>
                <a:cs typeface="Arial"/>
                <a:sym typeface="Arial"/>
              </a:endParaRPr>
            </a:p>
          </p:txBody>
        </p:sp>
        <p:sp>
          <p:nvSpPr>
            <p:cNvPr id="531" name="Google Shape;531;p4"/>
            <p:cNvSpPr txBox="1"/>
            <p:nvPr/>
          </p:nvSpPr>
          <p:spPr>
            <a:xfrm>
              <a:off x="6417575" y="2011204"/>
              <a:ext cx="2232249" cy="26527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200">
                  <a:solidFill>
                    <a:srgbClr val="FFFFFF"/>
                  </a:solidFill>
                  <a:latin typeface="Arial"/>
                  <a:ea typeface="Arial"/>
                  <a:cs typeface="Arial"/>
                  <a:sym typeface="Arial"/>
                </a:rPr>
                <a:t>Add Contents Title</a:t>
              </a:r>
              <a:endParaRPr b="1" sz="1200">
                <a:solidFill>
                  <a:srgbClr val="FFFFFF"/>
                </a:solidFill>
                <a:latin typeface="Arial"/>
                <a:ea typeface="Arial"/>
                <a:cs typeface="Arial"/>
                <a:sym typeface="Arial"/>
              </a:endParaRPr>
            </a:p>
          </p:txBody>
        </p:sp>
      </p:grpSp>
      <p:grpSp>
        <p:nvGrpSpPr>
          <p:cNvPr id="532" name="Google Shape;532;p4"/>
          <p:cNvGrpSpPr/>
          <p:nvPr/>
        </p:nvGrpSpPr>
        <p:grpSpPr>
          <a:xfrm>
            <a:off x="801836" y="3115827"/>
            <a:ext cx="3376706" cy="677510"/>
            <a:chOff x="6417575" y="2011204"/>
            <a:chExt cx="2232250" cy="648844"/>
          </a:xfrm>
        </p:grpSpPr>
        <p:sp>
          <p:nvSpPr>
            <p:cNvPr id="533" name="Google Shape;533;p4"/>
            <p:cNvSpPr txBox="1"/>
            <p:nvPr/>
          </p:nvSpPr>
          <p:spPr>
            <a:xfrm>
              <a:off x="6417576" y="2217917"/>
              <a:ext cx="2232249" cy="4421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FFFFFF"/>
                  </a:solidFill>
                  <a:latin typeface="Arial"/>
                  <a:ea typeface="Arial"/>
                  <a:cs typeface="Arial"/>
                  <a:sym typeface="Arial"/>
                </a:rPr>
                <a:t>You can simply impress your audience and add a unique zing and appeal to your Presentations.</a:t>
              </a:r>
              <a:endParaRPr sz="1200">
                <a:solidFill>
                  <a:srgbClr val="FFFFFF"/>
                </a:solidFill>
                <a:latin typeface="Arial"/>
                <a:ea typeface="Arial"/>
                <a:cs typeface="Arial"/>
                <a:sym typeface="Arial"/>
              </a:endParaRPr>
            </a:p>
          </p:txBody>
        </p:sp>
        <p:sp>
          <p:nvSpPr>
            <p:cNvPr id="534" name="Google Shape;534;p4"/>
            <p:cNvSpPr txBox="1"/>
            <p:nvPr/>
          </p:nvSpPr>
          <p:spPr>
            <a:xfrm>
              <a:off x="6417575" y="2011204"/>
              <a:ext cx="2232249" cy="26527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200">
                  <a:solidFill>
                    <a:srgbClr val="FFFFFF"/>
                  </a:solidFill>
                  <a:latin typeface="Arial"/>
                  <a:ea typeface="Arial"/>
                  <a:cs typeface="Arial"/>
                  <a:sym typeface="Arial"/>
                </a:rPr>
                <a:t>Add Contents Title</a:t>
              </a:r>
              <a:endParaRPr b="1" sz="1200">
                <a:solidFill>
                  <a:srgbClr val="FFFFFF"/>
                </a:solidFill>
                <a:latin typeface="Arial"/>
                <a:ea typeface="Arial"/>
                <a:cs typeface="Arial"/>
                <a:sym typeface="Arial"/>
              </a:endParaRPr>
            </a:p>
          </p:txBody>
        </p:sp>
      </p:grpSp>
      <p:grpSp>
        <p:nvGrpSpPr>
          <p:cNvPr id="535" name="Google Shape;535;p4"/>
          <p:cNvGrpSpPr/>
          <p:nvPr/>
        </p:nvGrpSpPr>
        <p:grpSpPr>
          <a:xfrm>
            <a:off x="807318" y="4055243"/>
            <a:ext cx="3376706" cy="677510"/>
            <a:chOff x="6417575" y="2011204"/>
            <a:chExt cx="2232250" cy="648844"/>
          </a:xfrm>
        </p:grpSpPr>
        <p:sp>
          <p:nvSpPr>
            <p:cNvPr id="536" name="Google Shape;536;p4"/>
            <p:cNvSpPr txBox="1"/>
            <p:nvPr/>
          </p:nvSpPr>
          <p:spPr>
            <a:xfrm>
              <a:off x="6417576" y="2217917"/>
              <a:ext cx="2232249" cy="4421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FFFFFF"/>
                  </a:solidFill>
                  <a:latin typeface="Arial"/>
                  <a:ea typeface="Arial"/>
                  <a:cs typeface="Arial"/>
                  <a:sym typeface="Arial"/>
                </a:rPr>
                <a:t>You can simply impress your audience and add a unique zing and appeal to your Presentations.</a:t>
              </a:r>
              <a:endParaRPr sz="1200">
                <a:solidFill>
                  <a:srgbClr val="FFFFFF"/>
                </a:solidFill>
                <a:latin typeface="Arial"/>
                <a:ea typeface="Arial"/>
                <a:cs typeface="Arial"/>
                <a:sym typeface="Arial"/>
              </a:endParaRPr>
            </a:p>
          </p:txBody>
        </p:sp>
        <p:sp>
          <p:nvSpPr>
            <p:cNvPr id="537" name="Google Shape;537;p4"/>
            <p:cNvSpPr txBox="1"/>
            <p:nvPr/>
          </p:nvSpPr>
          <p:spPr>
            <a:xfrm>
              <a:off x="6417575" y="2011204"/>
              <a:ext cx="2232249" cy="26527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200">
                  <a:solidFill>
                    <a:srgbClr val="FFFFFF"/>
                  </a:solidFill>
                  <a:latin typeface="Arial"/>
                  <a:ea typeface="Arial"/>
                  <a:cs typeface="Arial"/>
                  <a:sym typeface="Arial"/>
                </a:rPr>
                <a:t>Add Contents Title</a:t>
              </a:r>
              <a:endParaRPr b="1" sz="1200">
                <a:solidFill>
                  <a:srgbClr val="FFFFFF"/>
                </a:solidFill>
                <a:latin typeface="Arial"/>
                <a:ea typeface="Arial"/>
                <a:cs typeface="Arial"/>
                <a:sym typeface="Arial"/>
              </a:endParaRPr>
            </a:p>
          </p:txBody>
        </p:sp>
      </p:grpSp>
      <p:grpSp>
        <p:nvGrpSpPr>
          <p:cNvPr id="538" name="Google Shape;538;p4"/>
          <p:cNvGrpSpPr/>
          <p:nvPr/>
        </p:nvGrpSpPr>
        <p:grpSpPr>
          <a:xfrm>
            <a:off x="812802" y="4994659"/>
            <a:ext cx="3376706" cy="677510"/>
            <a:chOff x="6417575" y="2011204"/>
            <a:chExt cx="2232250" cy="648844"/>
          </a:xfrm>
        </p:grpSpPr>
        <p:sp>
          <p:nvSpPr>
            <p:cNvPr id="539" name="Google Shape;539;p4"/>
            <p:cNvSpPr txBox="1"/>
            <p:nvPr/>
          </p:nvSpPr>
          <p:spPr>
            <a:xfrm>
              <a:off x="6417576" y="2217917"/>
              <a:ext cx="2232249" cy="4421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FFFFFF"/>
                  </a:solidFill>
                  <a:latin typeface="Arial"/>
                  <a:ea typeface="Arial"/>
                  <a:cs typeface="Arial"/>
                  <a:sym typeface="Arial"/>
                </a:rPr>
                <a:t>You can simply impress your audience and add a unique zing and appeal to your Presentations.</a:t>
              </a:r>
              <a:endParaRPr sz="1200">
                <a:solidFill>
                  <a:srgbClr val="FFFFFF"/>
                </a:solidFill>
                <a:latin typeface="Arial"/>
                <a:ea typeface="Arial"/>
                <a:cs typeface="Arial"/>
                <a:sym typeface="Arial"/>
              </a:endParaRPr>
            </a:p>
          </p:txBody>
        </p:sp>
        <p:sp>
          <p:nvSpPr>
            <p:cNvPr id="540" name="Google Shape;540;p4"/>
            <p:cNvSpPr txBox="1"/>
            <p:nvPr/>
          </p:nvSpPr>
          <p:spPr>
            <a:xfrm>
              <a:off x="6417575" y="2011204"/>
              <a:ext cx="2232249" cy="26527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200">
                  <a:solidFill>
                    <a:srgbClr val="FFFFFF"/>
                  </a:solidFill>
                  <a:latin typeface="Arial"/>
                  <a:ea typeface="Arial"/>
                  <a:cs typeface="Arial"/>
                  <a:sym typeface="Arial"/>
                </a:rPr>
                <a:t>Add Contents Title</a:t>
              </a:r>
              <a:endParaRPr b="1" sz="1200">
                <a:solidFill>
                  <a:srgbClr val="FFFFFF"/>
                </a:solidFill>
                <a:latin typeface="Arial"/>
                <a:ea typeface="Arial"/>
                <a:cs typeface="Arial"/>
                <a:sym typeface="Arial"/>
              </a:endParaRPr>
            </a:p>
          </p:txBody>
        </p:sp>
      </p:grpSp>
      <p:sp>
        <p:nvSpPr>
          <p:cNvPr id="541" name="Google Shape;541;p4"/>
          <p:cNvSpPr txBox="1"/>
          <p:nvPr/>
        </p:nvSpPr>
        <p:spPr>
          <a:xfrm>
            <a:off x="5451960" y="3640446"/>
            <a:ext cx="1281819"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FFFFFF"/>
                </a:solidFill>
                <a:latin typeface="Arial"/>
                <a:ea typeface="Arial"/>
                <a:cs typeface="Arial"/>
                <a:sym typeface="Arial"/>
              </a:rPr>
              <a:t>Contents</a:t>
            </a:r>
            <a:endParaRPr/>
          </a:p>
          <a:p>
            <a:pPr indent="0" lvl="0" marL="0" marR="0" rtl="0" algn="ctr">
              <a:spcBef>
                <a:spcPts val="0"/>
              </a:spcBef>
              <a:spcAft>
                <a:spcPts val="0"/>
              </a:spcAft>
              <a:buNone/>
            </a:pPr>
            <a:r>
              <a:rPr b="1" lang="en-US" sz="1600">
                <a:solidFill>
                  <a:srgbClr val="FFFFFF"/>
                </a:solidFill>
                <a:latin typeface="Arial"/>
                <a:ea typeface="Arial"/>
                <a:cs typeface="Arial"/>
                <a:sym typeface="Arial"/>
              </a:rPr>
              <a:t>Title</a:t>
            </a:r>
            <a:endParaRPr b="1" sz="1600">
              <a:solidFill>
                <a:srgbClr val="FFFFFF"/>
              </a:solidFill>
              <a:latin typeface="Arial"/>
              <a:ea typeface="Arial"/>
              <a:cs typeface="Arial"/>
              <a:sym typeface="Arial"/>
            </a:endParaRPr>
          </a:p>
        </p:txBody>
      </p:sp>
      <p:sp>
        <p:nvSpPr>
          <p:cNvPr id="542" name="Google Shape;542;p4"/>
          <p:cNvSpPr txBox="1"/>
          <p:nvPr/>
        </p:nvSpPr>
        <p:spPr>
          <a:xfrm>
            <a:off x="4876592" y="1880552"/>
            <a:ext cx="241837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3F3F3F"/>
                </a:solidFill>
                <a:latin typeface="Arial"/>
                <a:ea typeface="Arial"/>
                <a:cs typeface="Arial"/>
                <a:sym typeface="Arial"/>
              </a:rPr>
              <a:t>Add Contents</a:t>
            </a:r>
            <a:endParaRPr/>
          </a:p>
          <a:p>
            <a:pPr indent="0" lvl="0" marL="0" marR="0" rtl="0" algn="ctr">
              <a:spcBef>
                <a:spcPts val="0"/>
              </a:spcBef>
              <a:spcAft>
                <a:spcPts val="0"/>
              </a:spcAft>
              <a:buNone/>
            </a:pPr>
            <a:r>
              <a:rPr b="1" lang="en-US" sz="1800">
                <a:solidFill>
                  <a:srgbClr val="3F3F3F"/>
                </a:solidFill>
                <a:latin typeface="Arial"/>
                <a:ea typeface="Arial"/>
                <a:cs typeface="Arial"/>
                <a:sym typeface="Arial"/>
              </a:rPr>
              <a:t>Here</a:t>
            </a:r>
            <a:endParaRPr b="1" sz="1800">
              <a:solidFill>
                <a:srgbClr val="3F3F3F"/>
              </a:solidFill>
              <a:latin typeface="Arial"/>
              <a:ea typeface="Arial"/>
              <a:cs typeface="Arial"/>
              <a:sym typeface="Arial"/>
            </a:endParaRPr>
          </a:p>
        </p:txBody>
      </p:sp>
      <p:grpSp>
        <p:nvGrpSpPr>
          <p:cNvPr id="543" name="Google Shape;543;p4"/>
          <p:cNvGrpSpPr/>
          <p:nvPr/>
        </p:nvGrpSpPr>
        <p:grpSpPr>
          <a:xfrm>
            <a:off x="4960112" y="5230177"/>
            <a:ext cx="2251334" cy="853045"/>
            <a:chOff x="1579264" y="5496925"/>
            <a:chExt cx="2251334" cy="853045"/>
          </a:xfrm>
        </p:grpSpPr>
        <p:sp>
          <p:nvSpPr>
            <p:cNvPr id="544" name="Google Shape;544;p4"/>
            <p:cNvSpPr txBox="1"/>
            <p:nvPr/>
          </p:nvSpPr>
          <p:spPr>
            <a:xfrm>
              <a:off x="1579265" y="5703639"/>
              <a:ext cx="2251333"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545" name="Google Shape;545;p4"/>
            <p:cNvSpPr txBox="1"/>
            <p:nvPr/>
          </p:nvSpPr>
          <p:spPr>
            <a:xfrm>
              <a:off x="1579264" y="5496925"/>
              <a:ext cx="2251333"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rgbClr val="3F3F3F"/>
                  </a:solidFill>
                  <a:latin typeface="Arial"/>
                  <a:ea typeface="Arial"/>
                  <a:cs typeface="Arial"/>
                  <a:sym typeface="Arial"/>
                </a:rPr>
                <a:t>Add Contents Title</a:t>
              </a:r>
              <a:endParaRPr b="1" sz="1200">
                <a:solidFill>
                  <a:srgbClr val="3F3F3F"/>
                </a:solidFill>
                <a:latin typeface="Arial"/>
                <a:ea typeface="Arial"/>
                <a:cs typeface="Arial"/>
                <a:sym typeface="Arial"/>
              </a:endParaRPr>
            </a:p>
          </p:txBody>
        </p:sp>
      </p:grpSp>
      <p:pic>
        <p:nvPicPr>
          <p:cNvPr id="546" name="Google Shape;546;p4"/>
          <p:cNvPicPr preferRelativeResize="0"/>
          <p:nvPr/>
        </p:nvPicPr>
        <p:blipFill rotWithShape="1">
          <a:blip r:embed="rId4">
            <a:alphaModFix/>
          </a:blip>
          <a:srcRect b="0" l="0" r="0" t="0"/>
          <a:stretch/>
        </p:blipFill>
        <p:spPr>
          <a:xfrm>
            <a:off x="5242321" y="2938021"/>
            <a:ext cx="1750657" cy="1750657"/>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0" name="Shape 1610"/>
        <p:cNvGrpSpPr/>
        <p:nvPr/>
      </p:nvGrpSpPr>
      <p:grpSpPr>
        <a:xfrm>
          <a:off x="0" y="0"/>
          <a:ext cx="0" cy="0"/>
          <a:chOff x="0" y="0"/>
          <a:chExt cx="0" cy="0"/>
        </a:xfrm>
      </p:grpSpPr>
      <p:sp>
        <p:nvSpPr>
          <p:cNvPr id="1611" name="Google Shape;1611;p40"/>
          <p:cNvSpPr txBox="1"/>
          <p:nvPr/>
        </p:nvSpPr>
        <p:spPr>
          <a:xfrm>
            <a:off x="5612567" y="1808614"/>
            <a:ext cx="878955" cy="52322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800">
                <a:solidFill>
                  <a:srgbClr val="C96B7E"/>
                </a:solidFill>
                <a:latin typeface="Calibri"/>
                <a:ea typeface="Calibri"/>
                <a:cs typeface="Calibri"/>
                <a:sym typeface="Calibri"/>
              </a:rPr>
              <a:t>85</a:t>
            </a:r>
            <a:r>
              <a:rPr b="1" lang="en-US" sz="1800">
                <a:solidFill>
                  <a:srgbClr val="C96B7E"/>
                </a:solidFill>
                <a:latin typeface="Calibri"/>
                <a:ea typeface="Calibri"/>
                <a:cs typeface="Calibri"/>
                <a:sym typeface="Calibri"/>
              </a:rPr>
              <a:t>%</a:t>
            </a:r>
            <a:endParaRPr b="1" sz="1800">
              <a:solidFill>
                <a:srgbClr val="C96B7E"/>
              </a:solidFill>
              <a:latin typeface="Calibri"/>
              <a:ea typeface="Calibri"/>
              <a:cs typeface="Calibri"/>
              <a:sym typeface="Calibri"/>
            </a:endParaRPr>
          </a:p>
        </p:txBody>
      </p:sp>
      <p:sp>
        <p:nvSpPr>
          <p:cNvPr id="1612" name="Google Shape;1612;p40"/>
          <p:cNvSpPr txBox="1"/>
          <p:nvPr/>
        </p:nvSpPr>
        <p:spPr>
          <a:xfrm>
            <a:off x="5612567" y="2221003"/>
            <a:ext cx="2459916" cy="46653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You can simply impress your audience and add a unique zing.</a:t>
            </a:r>
            <a:endParaRPr sz="1200">
              <a:solidFill>
                <a:schemeClr val="dk1"/>
              </a:solidFill>
              <a:latin typeface="Calibri"/>
              <a:ea typeface="Calibri"/>
              <a:cs typeface="Calibri"/>
              <a:sym typeface="Calibri"/>
            </a:endParaRPr>
          </a:p>
        </p:txBody>
      </p:sp>
      <p:sp>
        <p:nvSpPr>
          <p:cNvPr id="1613" name="Google Shape;1613;p40"/>
          <p:cNvSpPr txBox="1"/>
          <p:nvPr/>
        </p:nvSpPr>
        <p:spPr>
          <a:xfrm>
            <a:off x="5612567" y="2713112"/>
            <a:ext cx="878955" cy="52322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800">
                <a:solidFill>
                  <a:srgbClr val="C96B7E"/>
                </a:solidFill>
                <a:latin typeface="Calibri"/>
                <a:ea typeface="Calibri"/>
                <a:cs typeface="Calibri"/>
                <a:sym typeface="Calibri"/>
              </a:rPr>
              <a:t>70</a:t>
            </a:r>
            <a:r>
              <a:rPr b="1" lang="en-US" sz="1800">
                <a:solidFill>
                  <a:srgbClr val="C96B7E"/>
                </a:solidFill>
                <a:latin typeface="Calibri"/>
                <a:ea typeface="Calibri"/>
                <a:cs typeface="Calibri"/>
                <a:sym typeface="Calibri"/>
              </a:rPr>
              <a:t>%</a:t>
            </a:r>
            <a:endParaRPr b="1" sz="1800">
              <a:solidFill>
                <a:srgbClr val="C96B7E"/>
              </a:solidFill>
              <a:latin typeface="Calibri"/>
              <a:ea typeface="Calibri"/>
              <a:cs typeface="Calibri"/>
              <a:sym typeface="Calibri"/>
            </a:endParaRPr>
          </a:p>
        </p:txBody>
      </p:sp>
      <p:sp>
        <p:nvSpPr>
          <p:cNvPr id="1614" name="Google Shape;1614;p40"/>
          <p:cNvSpPr txBox="1"/>
          <p:nvPr/>
        </p:nvSpPr>
        <p:spPr>
          <a:xfrm>
            <a:off x="5612567" y="3125502"/>
            <a:ext cx="2459916" cy="46653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You can simply impress your audience and add a unique zing.</a:t>
            </a:r>
            <a:endParaRPr sz="1200">
              <a:solidFill>
                <a:schemeClr val="dk1"/>
              </a:solidFill>
              <a:latin typeface="Calibri"/>
              <a:ea typeface="Calibri"/>
              <a:cs typeface="Calibri"/>
              <a:sym typeface="Calibri"/>
            </a:endParaRPr>
          </a:p>
        </p:txBody>
      </p:sp>
      <p:sp>
        <p:nvSpPr>
          <p:cNvPr id="1615" name="Google Shape;1615;p40"/>
          <p:cNvSpPr txBox="1"/>
          <p:nvPr/>
        </p:nvSpPr>
        <p:spPr>
          <a:xfrm>
            <a:off x="5612567" y="3617611"/>
            <a:ext cx="878955" cy="52322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800">
                <a:solidFill>
                  <a:srgbClr val="C96B7E"/>
                </a:solidFill>
                <a:latin typeface="Calibri"/>
                <a:ea typeface="Calibri"/>
                <a:cs typeface="Calibri"/>
                <a:sym typeface="Calibri"/>
              </a:rPr>
              <a:t>65</a:t>
            </a:r>
            <a:r>
              <a:rPr b="1" lang="en-US" sz="1800">
                <a:solidFill>
                  <a:srgbClr val="C96B7E"/>
                </a:solidFill>
                <a:latin typeface="Calibri"/>
                <a:ea typeface="Calibri"/>
                <a:cs typeface="Calibri"/>
                <a:sym typeface="Calibri"/>
              </a:rPr>
              <a:t>%</a:t>
            </a:r>
            <a:endParaRPr b="1" sz="1800">
              <a:solidFill>
                <a:srgbClr val="C96B7E"/>
              </a:solidFill>
              <a:latin typeface="Calibri"/>
              <a:ea typeface="Calibri"/>
              <a:cs typeface="Calibri"/>
              <a:sym typeface="Calibri"/>
            </a:endParaRPr>
          </a:p>
        </p:txBody>
      </p:sp>
      <p:sp>
        <p:nvSpPr>
          <p:cNvPr id="1616" name="Google Shape;1616;p40"/>
          <p:cNvSpPr txBox="1"/>
          <p:nvPr/>
        </p:nvSpPr>
        <p:spPr>
          <a:xfrm>
            <a:off x="5612567" y="4030000"/>
            <a:ext cx="2459916" cy="46653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You can simply impress your audience and add a unique zing.</a:t>
            </a:r>
            <a:endParaRPr sz="1200">
              <a:solidFill>
                <a:schemeClr val="dk1"/>
              </a:solidFill>
              <a:latin typeface="Calibri"/>
              <a:ea typeface="Calibri"/>
              <a:cs typeface="Calibri"/>
              <a:sym typeface="Calibri"/>
            </a:endParaRPr>
          </a:p>
        </p:txBody>
      </p:sp>
      <p:sp>
        <p:nvSpPr>
          <p:cNvPr id="1617" name="Google Shape;1617;p40"/>
          <p:cNvSpPr txBox="1"/>
          <p:nvPr/>
        </p:nvSpPr>
        <p:spPr>
          <a:xfrm>
            <a:off x="5612567" y="4522110"/>
            <a:ext cx="878955" cy="52322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800">
                <a:solidFill>
                  <a:srgbClr val="C96B7E"/>
                </a:solidFill>
                <a:latin typeface="Calibri"/>
                <a:ea typeface="Calibri"/>
                <a:cs typeface="Calibri"/>
                <a:sym typeface="Calibri"/>
              </a:rPr>
              <a:t>55</a:t>
            </a:r>
            <a:r>
              <a:rPr b="1" lang="en-US" sz="1800">
                <a:solidFill>
                  <a:srgbClr val="C96B7E"/>
                </a:solidFill>
                <a:latin typeface="Calibri"/>
                <a:ea typeface="Calibri"/>
                <a:cs typeface="Calibri"/>
                <a:sym typeface="Calibri"/>
              </a:rPr>
              <a:t>%</a:t>
            </a:r>
            <a:endParaRPr b="1" sz="1800">
              <a:solidFill>
                <a:srgbClr val="C96B7E"/>
              </a:solidFill>
              <a:latin typeface="Calibri"/>
              <a:ea typeface="Calibri"/>
              <a:cs typeface="Calibri"/>
              <a:sym typeface="Calibri"/>
            </a:endParaRPr>
          </a:p>
        </p:txBody>
      </p:sp>
      <p:sp>
        <p:nvSpPr>
          <p:cNvPr id="1618" name="Google Shape;1618;p40"/>
          <p:cNvSpPr txBox="1"/>
          <p:nvPr/>
        </p:nvSpPr>
        <p:spPr>
          <a:xfrm>
            <a:off x="5612567" y="4934500"/>
            <a:ext cx="2459916" cy="46653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You can simply impress your audience and add a unique zing.</a:t>
            </a:r>
            <a:endParaRPr sz="1200">
              <a:solidFill>
                <a:schemeClr val="dk1"/>
              </a:solidFill>
              <a:latin typeface="Calibri"/>
              <a:ea typeface="Calibri"/>
              <a:cs typeface="Calibri"/>
              <a:sym typeface="Calibri"/>
            </a:endParaRPr>
          </a:p>
        </p:txBody>
      </p:sp>
      <p:sp>
        <p:nvSpPr>
          <p:cNvPr id="1619" name="Google Shape;1619;p40"/>
          <p:cNvSpPr txBox="1"/>
          <p:nvPr/>
        </p:nvSpPr>
        <p:spPr>
          <a:xfrm>
            <a:off x="5612567" y="5426608"/>
            <a:ext cx="878955" cy="52322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2800">
                <a:solidFill>
                  <a:srgbClr val="C96B7E"/>
                </a:solidFill>
                <a:latin typeface="Calibri"/>
                <a:ea typeface="Calibri"/>
                <a:cs typeface="Calibri"/>
                <a:sym typeface="Calibri"/>
              </a:rPr>
              <a:t>42</a:t>
            </a:r>
            <a:r>
              <a:rPr b="1" lang="en-US" sz="1800">
                <a:solidFill>
                  <a:srgbClr val="C96B7E"/>
                </a:solidFill>
                <a:latin typeface="Calibri"/>
                <a:ea typeface="Calibri"/>
                <a:cs typeface="Calibri"/>
                <a:sym typeface="Calibri"/>
              </a:rPr>
              <a:t>%</a:t>
            </a:r>
            <a:endParaRPr b="1" sz="1800">
              <a:solidFill>
                <a:srgbClr val="C96B7E"/>
              </a:solidFill>
              <a:latin typeface="Calibri"/>
              <a:ea typeface="Calibri"/>
              <a:cs typeface="Calibri"/>
              <a:sym typeface="Calibri"/>
            </a:endParaRPr>
          </a:p>
        </p:txBody>
      </p:sp>
      <p:sp>
        <p:nvSpPr>
          <p:cNvPr id="1620" name="Google Shape;1620;p40"/>
          <p:cNvSpPr txBox="1"/>
          <p:nvPr/>
        </p:nvSpPr>
        <p:spPr>
          <a:xfrm>
            <a:off x="5612567" y="5838998"/>
            <a:ext cx="2459916" cy="46653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You can simply impress your audience and add a unique zing.</a:t>
            </a:r>
            <a:endParaRPr sz="1200">
              <a:solidFill>
                <a:schemeClr val="dk1"/>
              </a:solidFill>
              <a:latin typeface="Calibri"/>
              <a:ea typeface="Calibri"/>
              <a:cs typeface="Calibri"/>
              <a:sym typeface="Calibri"/>
            </a:endParaRPr>
          </a:p>
        </p:txBody>
      </p:sp>
      <p:sp>
        <p:nvSpPr>
          <p:cNvPr id="1621" name="Google Shape;1621;p40"/>
          <p:cNvSpPr txBox="1"/>
          <p:nvPr/>
        </p:nvSpPr>
        <p:spPr>
          <a:xfrm>
            <a:off x="8339837" y="2008668"/>
            <a:ext cx="4099156" cy="646331"/>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3600">
                <a:solidFill>
                  <a:srgbClr val="C96B7E"/>
                </a:solidFill>
                <a:latin typeface="Calibri"/>
                <a:ea typeface="Calibri"/>
                <a:cs typeface="Calibri"/>
                <a:sym typeface="Calibri"/>
              </a:rPr>
              <a:t>AWESOME SLIDE</a:t>
            </a:r>
            <a:endParaRPr b="1" sz="3600">
              <a:solidFill>
                <a:srgbClr val="C96B7E"/>
              </a:solidFill>
              <a:latin typeface="Calibri"/>
              <a:ea typeface="Calibri"/>
              <a:cs typeface="Calibri"/>
              <a:sym typeface="Calibri"/>
            </a:endParaRPr>
          </a:p>
        </p:txBody>
      </p:sp>
      <p:sp>
        <p:nvSpPr>
          <p:cNvPr id="1622" name="Google Shape;1622;p40"/>
          <p:cNvSpPr txBox="1"/>
          <p:nvPr/>
        </p:nvSpPr>
        <p:spPr>
          <a:xfrm>
            <a:off x="8339839" y="3369891"/>
            <a:ext cx="3244827" cy="4308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1100">
                <a:solidFill>
                  <a:srgbClr val="FED90D"/>
                </a:solidFill>
                <a:latin typeface="Calibri"/>
                <a:ea typeface="Calibri"/>
                <a:cs typeface="Calibri"/>
                <a:sym typeface="Calibri"/>
              </a:rPr>
              <a:t>LOREM IPSUM DOLOR SIT AMET,</a:t>
            </a:r>
            <a:endParaRPr/>
          </a:p>
          <a:p>
            <a:pPr indent="0" lvl="0" marL="0" marR="0" rtl="0" algn="l">
              <a:spcBef>
                <a:spcPts val="0"/>
              </a:spcBef>
              <a:spcAft>
                <a:spcPts val="0"/>
              </a:spcAft>
              <a:buNone/>
            </a:pPr>
            <a:r>
              <a:rPr lang="en-US" sz="1100">
                <a:solidFill>
                  <a:srgbClr val="FED90D"/>
                </a:solidFill>
                <a:latin typeface="Calibri"/>
                <a:ea typeface="Calibri"/>
                <a:cs typeface="Calibri"/>
                <a:sym typeface="Calibri"/>
              </a:rPr>
              <a:t>CU USU AGAM INTEGRE IMPEDIT.</a:t>
            </a:r>
            <a:endParaRPr sz="1100">
              <a:solidFill>
                <a:srgbClr val="FED90D"/>
              </a:solidFill>
              <a:latin typeface="Calibri"/>
              <a:ea typeface="Calibri"/>
              <a:cs typeface="Calibri"/>
              <a:sym typeface="Calibri"/>
            </a:endParaRPr>
          </a:p>
        </p:txBody>
      </p:sp>
      <p:sp>
        <p:nvSpPr>
          <p:cNvPr id="1623" name="Google Shape;1623;p40"/>
          <p:cNvSpPr txBox="1"/>
          <p:nvPr/>
        </p:nvSpPr>
        <p:spPr>
          <a:xfrm>
            <a:off x="8339839" y="2609069"/>
            <a:ext cx="3244827" cy="83099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Calibri"/>
                <a:ea typeface="Calibri"/>
                <a:cs typeface="Calibri"/>
                <a:sym typeface="Calibri"/>
              </a:rPr>
              <a:t>LOREM IPSUM</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DOLOR SIT AMET, </a:t>
            </a:r>
            <a:endParaRPr sz="2400">
              <a:solidFill>
                <a:schemeClr val="dk1"/>
              </a:solidFill>
              <a:latin typeface="Calibri"/>
              <a:ea typeface="Calibri"/>
              <a:cs typeface="Calibri"/>
              <a:sym typeface="Calibri"/>
            </a:endParaRPr>
          </a:p>
        </p:txBody>
      </p:sp>
      <p:sp>
        <p:nvSpPr>
          <p:cNvPr id="1624" name="Google Shape;1624;p40"/>
          <p:cNvSpPr txBox="1"/>
          <p:nvPr/>
        </p:nvSpPr>
        <p:spPr>
          <a:xfrm>
            <a:off x="8339837" y="3900191"/>
            <a:ext cx="3244827" cy="249299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Get a modern PowerPoint  Presentation that is beautifully designed. Easy to change colors, photos and Text. I hope and I believe that this Template will your Time, Money and Reputation. Easy to change colors, photos and Text. Get a modern PowerPoint  Presentation that is beautifully designed. </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Easy to change colors, photos and Text. Get a modern PowerPoint  Presentation that is beautifully designed.</a:t>
            </a:r>
            <a:endParaRPr/>
          </a:p>
        </p:txBody>
      </p:sp>
      <p:sp>
        <p:nvSpPr>
          <p:cNvPr id="1625" name="Google Shape;1625;p40"/>
          <p:cNvSpPr/>
          <p:nvPr/>
        </p:nvSpPr>
        <p:spPr>
          <a:xfrm>
            <a:off x="512237" y="1835204"/>
            <a:ext cx="4982676" cy="4280025"/>
          </a:xfrm>
          <a:custGeom>
            <a:rect b="b" l="l" r="r" t="t"/>
            <a:pathLst>
              <a:path extrusionOk="0" h="729" w="849">
                <a:moveTo>
                  <a:pt x="133" y="729"/>
                </a:moveTo>
                <a:cubicBezTo>
                  <a:pt x="72" y="671"/>
                  <a:pt x="32" y="602"/>
                  <a:pt x="12" y="520"/>
                </a:cubicBezTo>
                <a:cubicBezTo>
                  <a:pt x="4" y="484"/>
                  <a:pt x="0" y="448"/>
                  <a:pt x="1" y="412"/>
                </a:cubicBezTo>
                <a:cubicBezTo>
                  <a:pt x="5" y="304"/>
                  <a:pt x="43" y="210"/>
                  <a:pt x="118" y="131"/>
                </a:cubicBezTo>
                <a:cubicBezTo>
                  <a:pt x="178" y="67"/>
                  <a:pt x="252" y="27"/>
                  <a:pt x="338" y="9"/>
                </a:cubicBezTo>
                <a:cubicBezTo>
                  <a:pt x="356" y="5"/>
                  <a:pt x="374" y="3"/>
                  <a:pt x="392" y="2"/>
                </a:cubicBezTo>
                <a:cubicBezTo>
                  <a:pt x="395" y="2"/>
                  <a:pt x="398" y="2"/>
                  <a:pt x="400" y="0"/>
                </a:cubicBezTo>
                <a:cubicBezTo>
                  <a:pt x="416" y="0"/>
                  <a:pt x="431" y="0"/>
                  <a:pt x="446" y="0"/>
                </a:cubicBezTo>
                <a:cubicBezTo>
                  <a:pt x="451" y="3"/>
                  <a:pt x="456" y="2"/>
                  <a:pt x="462" y="2"/>
                </a:cubicBezTo>
                <a:cubicBezTo>
                  <a:pt x="559" y="12"/>
                  <a:pt x="644" y="50"/>
                  <a:pt x="715" y="118"/>
                </a:cubicBezTo>
                <a:cubicBezTo>
                  <a:pt x="779" y="178"/>
                  <a:pt x="819" y="252"/>
                  <a:pt x="837" y="338"/>
                </a:cubicBezTo>
                <a:cubicBezTo>
                  <a:pt x="848" y="393"/>
                  <a:pt x="849" y="447"/>
                  <a:pt x="838" y="502"/>
                </a:cubicBezTo>
                <a:cubicBezTo>
                  <a:pt x="820" y="591"/>
                  <a:pt x="779" y="667"/>
                  <a:pt x="713" y="729"/>
                </a:cubicBezTo>
                <a:cubicBezTo>
                  <a:pt x="709" y="728"/>
                  <a:pt x="709" y="724"/>
                  <a:pt x="708" y="721"/>
                </a:cubicBezTo>
                <a:cubicBezTo>
                  <a:pt x="703" y="691"/>
                  <a:pt x="696" y="661"/>
                  <a:pt x="691" y="631"/>
                </a:cubicBezTo>
                <a:cubicBezTo>
                  <a:pt x="684" y="597"/>
                  <a:pt x="677" y="563"/>
                  <a:pt x="670" y="529"/>
                </a:cubicBezTo>
                <a:cubicBezTo>
                  <a:pt x="669" y="522"/>
                  <a:pt x="667" y="515"/>
                  <a:pt x="666" y="507"/>
                </a:cubicBezTo>
                <a:cubicBezTo>
                  <a:pt x="664" y="498"/>
                  <a:pt x="659" y="493"/>
                  <a:pt x="650" y="490"/>
                </a:cubicBezTo>
                <a:cubicBezTo>
                  <a:pt x="625" y="482"/>
                  <a:pt x="599" y="474"/>
                  <a:pt x="574" y="466"/>
                </a:cubicBezTo>
                <a:cubicBezTo>
                  <a:pt x="569" y="464"/>
                  <a:pt x="564" y="460"/>
                  <a:pt x="558" y="460"/>
                </a:cubicBezTo>
                <a:cubicBezTo>
                  <a:pt x="549" y="455"/>
                  <a:pt x="541" y="448"/>
                  <a:pt x="530" y="444"/>
                </a:cubicBezTo>
                <a:cubicBezTo>
                  <a:pt x="522" y="441"/>
                  <a:pt x="514" y="439"/>
                  <a:pt x="505" y="440"/>
                </a:cubicBezTo>
                <a:cubicBezTo>
                  <a:pt x="502" y="440"/>
                  <a:pt x="500" y="438"/>
                  <a:pt x="498" y="436"/>
                </a:cubicBezTo>
                <a:cubicBezTo>
                  <a:pt x="492" y="428"/>
                  <a:pt x="484" y="420"/>
                  <a:pt x="479" y="412"/>
                </a:cubicBezTo>
                <a:cubicBezTo>
                  <a:pt x="477" y="405"/>
                  <a:pt x="478" y="399"/>
                  <a:pt x="479" y="392"/>
                </a:cubicBezTo>
                <a:cubicBezTo>
                  <a:pt x="479" y="390"/>
                  <a:pt x="480" y="388"/>
                  <a:pt x="482" y="386"/>
                </a:cubicBezTo>
                <a:cubicBezTo>
                  <a:pt x="484" y="383"/>
                  <a:pt x="486" y="381"/>
                  <a:pt x="489" y="379"/>
                </a:cubicBezTo>
                <a:cubicBezTo>
                  <a:pt x="502" y="369"/>
                  <a:pt x="507" y="355"/>
                  <a:pt x="509" y="339"/>
                </a:cubicBezTo>
                <a:cubicBezTo>
                  <a:pt x="510" y="331"/>
                  <a:pt x="511" y="322"/>
                  <a:pt x="513" y="314"/>
                </a:cubicBezTo>
                <a:cubicBezTo>
                  <a:pt x="513" y="309"/>
                  <a:pt x="516" y="306"/>
                  <a:pt x="521" y="306"/>
                </a:cubicBezTo>
                <a:cubicBezTo>
                  <a:pt x="527" y="306"/>
                  <a:pt x="530" y="303"/>
                  <a:pt x="531" y="298"/>
                </a:cubicBezTo>
                <a:cubicBezTo>
                  <a:pt x="536" y="284"/>
                  <a:pt x="540" y="269"/>
                  <a:pt x="540" y="254"/>
                </a:cubicBezTo>
                <a:cubicBezTo>
                  <a:pt x="539" y="246"/>
                  <a:pt x="534" y="244"/>
                  <a:pt x="528" y="241"/>
                </a:cubicBezTo>
                <a:cubicBezTo>
                  <a:pt x="524" y="233"/>
                  <a:pt x="528" y="225"/>
                  <a:pt x="528" y="217"/>
                </a:cubicBezTo>
                <a:cubicBezTo>
                  <a:pt x="529" y="197"/>
                  <a:pt x="529" y="177"/>
                  <a:pt x="522" y="158"/>
                </a:cubicBezTo>
                <a:cubicBezTo>
                  <a:pt x="518" y="147"/>
                  <a:pt x="512" y="139"/>
                  <a:pt x="500" y="138"/>
                </a:cubicBezTo>
                <a:cubicBezTo>
                  <a:pt x="495" y="137"/>
                  <a:pt x="492" y="134"/>
                  <a:pt x="490" y="130"/>
                </a:cubicBezTo>
                <a:cubicBezTo>
                  <a:pt x="485" y="115"/>
                  <a:pt x="474" y="106"/>
                  <a:pt x="459" y="101"/>
                </a:cubicBezTo>
                <a:cubicBezTo>
                  <a:pt x="441" y="97"/>
                  <a:pt x="423" y="98"/>
                  <a:pt x="405" y="101"/>
                </a:cubicBezTo>
                <a:cubicBezTo>
                  <a:pt x="382" y="105"/>
                  <a:pt x="361" y="113"/>
                  <a:pt x="344" y="128"/>
                </a:cubicBezTo>
                <a:cubicBezTo>
                  <a:pt x="322" y="147"/>
                  <a:pt x="310" y="171"/>
                  <a:pt x="314" y="201"/>
                </a:cubicBezTo>
                <a:cubicBezTo>
                  <a:pt x="316" y="212"/>
                  <a:pt x="317" y="223"/>
                  <a:pt x="316" y="234"/>
                </a:cubicBezTo>
                <a:cubicBezTo>
                  <a:pt x="316" y="237"/>
                  <a:pt x="316" y="239"/>
                  <a:pt x="315" y="241"/>
                </a:cubicBezTo>
                <a:cubicBezTo>
                  <a:pt x="306" y="246"/>
                  <a:pt x="306" y="255"/>
                  <a:pt x="307" y="264"/>
                </a:cubicBezTo>
                <a:cubicBezTo>
                  <a:pt x="308" y="274"/>
                  <a:pt x="311" y="285"/>
                  <a:pt x="313" y="295"/>
                </a:cubicBezTo>
                <a:cubicBezTo>
                  <a:pt x="315" y="301"/>
                  <a:pt x="318" y="306"/>
                  <a:pt x="326" y="306"/>
                </a:cubicBezTo>
                <a:cubicBezTo>
                  <a:pt x="331" y="306"/>
                  <a:pt x="333" y="309"/>
                  <a:pt x="333" y="313"/>
                </a:cubicBezTo>
                <a:cubicBezTo>
                  <a:pt x="335" y="325"/>
                  <a:pt x="337" y="336"/>
                  <a:pt x="339" y="347"/>
                </a:cubicBezTo>
                <a:cubicBezTo>
                  <a:pt x="341" y="358"/>
                  <a:pt x="345" y="368"/>
                  <a:pt x="354" y="375"/>
                </a:cubicBezTo>
                <a:cubicBezTo>
                  <a:pt x="359" y="380"/>
                  <a:pt x="366" y="384"/>
                  <a:pt x="368" y="392"/>
                </a:cubicBezTo>
                <a:cubicBezTo>
                  <a:pt x="368" y="399"/>
                  <a:pt x="370" y="405"/>
                  <a:pt x="367" y="412"/>
                </a:cubicBezTo>
                <a:cubicBezTo>
                  <a:pt x="362" y="420"/>
                  <a:pt x="355" y="427"/>
                  <a:pt x="349" y="434"/>
                </a:cubicBezTo>
                <a:cubicBezTo>
                  <a:pt x="347" y="436"/>
                  <a:pt x="346" y="439"/>
                  <a:pt x="343" y="439"/>
                </a:cubicBezTo>
                <a:cubicBezTo>
                  <a:pt x="321" y="440"/>
                  <a:pt x="300" y="445"/>
                  <a:pt x="283" y="460"/>
                </a:cubicBezTo>
                <a:cubicBezTo>
                  <a:pt x="281" y="462"/>
                  <a:pt x="280" y="463"/>
                  <a:pt x="277" y="463"/>
                </a:cubicBezTo>
                <a:cubicBezTo>
                  <a:pt x="273" y="463"/>
                  <a:pt x="270" y="466"/>
                  <a:pt x="266" y="468"/>
                </a:cubicBezTo>
                <a:cubicBezTo>
                  <a:pt x="242" y="475"/>
                  <a:pt x="219" y="483"/>
                  <a:pt x="196" y="490"/>
                </a:cubicBezTo>
                <a:cubicBezTo>
                  <a:pt x="187" y="493"/>
                  <a:pt x="182" y="498"/>
                  <a:pt x="180" y="507"/>
                </a:cubicBezTo>
                <a:cubicBezTo>
                  <a:pt x="173" y="545"/>
                  <a:pt x="165" y="583"/>
                  <a:pt x="158" y="620"/>
                </a:cubicBezTo>
                <a:cubicBezTo>
                  <a:pt x="151" y="654"/>
                  <a:pt x="145" y="687"/>
                  <a:pt x="138" y="721"/>
                </a:cubicBezTo>
                <a:cubicBezTo>
                  <a:pt x="137" y="724"/>
                  <a:pt x="137" y="728"/>
                  <a:pt x="133" y="729"/>
                </a:cubicBezTo>
                <a:close/>
              </a:path>
            </a:pathLst>
          </a:custGeom>
          <a:solidFill>
            <a:srgbClr val="C96B7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26" name="Google Shape;1626;p40"/>
          <p:cNvSpPr/>
          <p:nvPr/>
        </p:nvSpPr>
        <p:spPr>
          <a:xfrm>
            <a:off x="2959125" y="4417612"/>
            <a:ext cx="1737799" cy="2379203"/>
          </a:xfrm>
          <a:custGeom>
            <a:rect b="b" l="l" r="r" t="t"/>
            <a:pathLst>
              <a:path extrusionOk="0" h="405" w="296">
                <a:moveTo>
                  <a:pt x="141" y="18"/>
                </a:moveTo>
                <a:cubicBezTo>
                  <a:pt x="174" y="28"/>
                  <a:pt x="207" y="38"/>
                  <a:pt x="240" y="49"/>
                </a:cubicBezTo>
                <a:cubicBezTo>
                  <a:pt x="247" y="51"/>
                  <a:pt x="250" y="57"/>
                  <a:pt x="252" y="64"/>
                </a:cubicBezTo>
                <a:cubicBezTo>
                  <a:pt x="264" y="126"/>
                  <a:pt x="276" y="187"/>
                  <a:pt x="288" y="248"/>
                </a:cubicBezTo>
                <a:cubicBezTo>
                  <a:pt x="291" y="262"/>
                  <a:pt x="294" y="275"/>
                  <a:pt x="296" y="289"/>
                </a:cubicBezTo>
                <a:cubicBezTo>
                  <a:pt x="266" y="318"/>
                  <a:pt x="232" y="342"/>
                  <a:pt x="194" y="360"/>
                </a:cubicBezTo>
                <a:cubicBezTo>
                  <a:pt x="190" y="359"/>
                  <a:pt x="189" y="355"/>
                  <a:pt x="188" y="351"/>
                </a:cubicBezTo>
                <a:cubicBezTo>
                  <a:pt x="183" y="334"/>
                  <a:pt x="177" y="316"/>
                  <a:pt x="172" y="298"/>
                </a:cubicBezTo>
                <a:cubicBezTo>
                  <a:pt x="172" y="306"/>
                  <a:pt x="170" y="314"/>
                  <a:pt x="170" y="322"/>
                </a:cubicBezTo>
                <a:cubicBezTo>
                  <a:pt x="171" y="336"/>
                  <a:pt x="168" y="351"/>
                  <a:pt x="169" y="365"/>
                </a:cubicBezTo>
                <a:cubicBezTo>
                  <a:pt x="169" y="368"/>
                  <a:pt x="168" y="371"/>
                  <a:pt x="165" y="373"/>
                </a:cubicBezTo>
                <a:cubicBezTo>
                  <a:pt x="159" y="378"/>
                  <a:pt x="151" y="379"/>
                  <a:pt x="144" y="382"/>
                </a:cubicBezTo>
                <a:cubicBezTo>
                  <a:pt x="111" y="393"/>
                  <a:pt x="76" y="401"/>
                  <a:pt x="41" y="403"/>
                </a:cubicBezTo>
                <a:cubicBezTo>
                  <a:pt x="39" y="404"/>
                  <a:pt x="37" y="403"/>
                  <a:pt x="36" y="405"/>
                </a:cubicBezTo>
                <a:cubicBezTo>
                  <a:pt x="26" y="405"/>
                  <a:pt x="16" y="405"/>
                  <a:pt x="6" y="405"/>
                </a:cubicBezTo>
                <a:cubicBezTo>
                  <a:pt x="4" y="403"/>
                  <a:pt x="3" y="401"/>
                  <a:pt x="3" y="398"/>
                </a:cubicBezTo>
                <a:cubicBezTo>
                  <a:pt x="3" y="390"/>
                  <a:pt x="4" y="382"/>
                  <a:pt x="1" y="374"/>
                </a:cubicBezTo>
                <a:cubicBezTo>
                  <a:pt x="0" y="372"/>
                  <a:pt x="1" y="370"/>
                  <a:pt x="2" y="368"/>
                </a:cubicBezTo>
                <a:cubicBezTo>
                  <a:pt x="4" y="366"/>
                  <a:pt x="6" y="364"/>
                  <a:pt x="7" y="360"/>
                </a:cubicBezTo>
                <a:cubicBezTo>
                  <a:pt x="13" y="332"/>
                  <a:pt x="19" y="303"/>
                  <a:pt x="25" y="274"/>
                </a:cubicBezTo>
                <a:cubicBezTo>
                  <a:pt x="26" y="270"/>
                  <a:pt x="26" y="266"/>
                  <a:pt x="27" y="263"/>
                </a:cubicBezTo>
                <a:cubicBezTo>
                  <a:pt x="29" y="258"/>
                  <a:pt x="31" y="254"/>
                  <a:pt x="31" y="249"/>
                </a:cubicBezTo>
                <a:cubicBezTo>
                  <a:pt x="34" y="231"/>
                  <a:pt x="39" y="213"/>
                  <a:pt x="42" y="194"/>
                </a:cubicBezTo>
                <a:cubicBezTo>
                  <a:pt x="46" y="176"/>
                  <a:pt x="50" y="158"/>
                  <a:pt x="54" y="139"/>
                </a:cubicBezTo>
                <a:cubicBezTo>
                  <a:pt x="64" y="96"/>
                  <a:pt x="73" y="53"/>
                  <a:pt x="82" y="10"/>
                </a:cubicBezTo>
                <a:cubicBezTo>
                  <a:pt x="83" y="7"/>
                  <a:pt x="84" y="4"/>
                  <a:pt x="87" y="2"/>
                </a:cubicBezTo>
                <a:cubicBezTo>
                  <a:pt x="102" y="0"/>
                  <a:pt x="114" y="5"/>
                  <a:pt x="126" y="12"/>
                </a:cubicBezTo>
                <a:cubicBezTo>
                  <a:pt x="145" y="24"/>
                  <a:pt x="156" y="42"/>
                  <a:pt x="162" y="63"/>
                </a:cubicBezTo>
                <a:cubicBezTo>
                  <a:pt x="169" y="91"/>
                  <a:pt x="170" y="119"/>
                  <a:pt x="168" y="147"/>
                </a:cubicBezTo>
                <a:cubicBezTo>
                  <a:pt x="167" y="152"/>
                  <a:pt x="168" y="158"/>
                  <a:pt x="167" y="163"/>
                </a:cubicBezTo>
                <a:cubicBezTo>
                  <a:pt x="169" y="160"/>
                  <a:pt x="169" y="156"/>
                  <a:pt x="169" y="152"/>
                </a:cubicBezTo>
                <a:cubicBezTo>
                  <a:pt x="171" y="118"/>
                  <a:pt x="172" y="84"/>
                  <a:pt x="159" y="51"/>
                </a:cubicBezTo>
                <a:cubicBezTo>
                  <a:pt x="155" y="42"/>
                  <a:pt x="150" y="33"/>
                  <a:pt x="144" y="25"/>
                </a:cubicBezTo>
                <a:cubicBezTo>
                  <a:pt x="142" y="23"/>
                  <a:pt x="140" y="21"/>
                  <a:pt x="141" y="18"/>
                </a:cubicBezTo>
                <a:close/>
              </a:path>
            </a:pathLst>
          </a:custGeom>
          <a:solidFill>
            <a:srgbClr val="EEF3F7"/>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27" name="Google Shape;1627;p40"/>
          <p:cNvSpPr/>
          <p:nvPr/>
        </p:nvSpPr>
        <p:spPr>
          <a:xfrm>
            <a:off x="1293294" y="4542499"/>
            <a:ext cx="1701815" cy="2254316"/>
          </a:xfrm>
          <a:custGeom>
            <a:rect b="b" l="l" r="r" t="t"/>
            <a:pathLst>
              <a:path extrusionOk="0" h="384" w="290">
                <a:moveTo>
                  <a:pt x="288" y="346"/>
                </a:moveTo>
                <a:cubicBezTo>
                  <a:pt x="290" y="359"/>
                  <a:pt x="290" y="371"/>
                  <a:pt x="290" y="384"/>
                </a:cubicBezTo>
                <a:cubicBezTo>
                  <a:pt x="281" y="384"/>
                  <a:pt x="271" y="384"/>
                  <a:pt x="262" y="384"/>
                </a:cubicBezTo>
                <a:cubicBezTo>
                  <a:pt x="254" y="381"/>
                  <a:pt x="245" y="382"/>
                  <a:pt x="237" y="381"/>
                </a:cubicBezTo>
                <a:cubicBezTo>
                  <a:pt x="201" y="376"/>
                  <a:pt x="166" y="367"/>
                  <a:pt x="133" y="354"/>
                </a:cubicBezTo>
                <a:cubicBezTo>
                  <a:pt x="132" y="354"/>
                  <a:pt x="131" y="353"/>
                  <a:pt x="131" y="352"/>
                </a:cubicBezTo>
                <a:cubicBezTo>
                  <a:pt x="129" y="350"/>
                  <a:pt x="127" y="347"/>
                  <a:pt x="128" y="344"/>
                </a:cubicBezTo>
                <a:cubicBezTo>
                  <a:pt x="128" y="330"/>
                  <a:pt x="126" y="317"/>
                  <a:pt x="126" y="303"/>
                </a:cubicBezTo>
                <a:cubicBezTo>
                  <a:pt x="127" y="294"/>
                  <a:pt x="124" y="286"/>
                  <a:pt x="125" y="277"/>
                </a:cubicBezTo>
                <a:cubicBezTo>
                  <a:pt x="120" y="291"/>
                  <a:pt x="116" y="304"/>
                  <a:pt x="112" y="317"/>
                </a:cubicBezTo>
                <a:cubicBezTo>
                  <a:pt x="111" y="323"/>
                  <a:pt x="108" y="328"/>
                  <a:pt x="107" y="333"/>
                </a:cubicBezTo>
                <a:cubicBezTo>
                  <a:pt x="106" y="336"/>
                  <a:pt x="105" y="338"/>
                  <a:pt x="102" y="339"/>
                </a:cubicBezTo>
                <a:cubicBezTo>
                  <a:pt x="64" y="321"/>
                  <a:pt x="30" y="297"/>
                  <a:pt x="0" y="268"/>
                </a:cubicBezTo>
                <a:cubicBezTo>
                  <a:pt x="6" y="236"/>
                  <a:pt x="13" y="203"/>
                  <a:pt x="19" y="171"/>
                </a:cubicBezTo>
                <a:cubicBezTo>
                  <a:pt x="28" y="128"/>
                  <a:pt x="36" y="85"/>
                  <a:pt x="45" y="43"/>
                </a:cubicBezTo>
                <a:cubicBezTo>
                  <a:pt x="46" y="36"/>
                  <a:pt x="49" y="30"/>
                  <a:pt x="56" y="28"/>
                </a:cubicBezTo>
                <a:cubicBezTo>
                  <a:pt x="85" y="19"/>
                  <a:pt x="115" y="9"/>
                  <a:pt x="145" y="0"/>
                </a:cubicBezTo>
                <a:cubicBezTo>
                  <a:pt x="146" y="1"/>
                  <a:pt x="145" y="3"/>
                  <a:pt x="144" y="5"/>
                </a:cubicBezTo>
                <a:cubicBezTo>
                  <a:pt x="134" y="20"/>
                  <a:pt x="132" y="36"/>
                  <a:pt x="135" y="53"/>
                </a:cubicBezTo>
                <a:cubicBezTo>
                  <a:pt x="134" y="56"/>
                  <a:pt x="135" y="60"/>
                  <a:pt x="135" y="63"/>
                </a:cubicBezTo>
                <a:cubicBezTo>
                  <a:pt x="136" y="66"/>
                  <a:pt x="136" y="69"/>
                  <a:pt x="134" y="72"/>
                </a:cubicBezTo>
                <a:cubicBezTo>
                  <a:pt x="130" y="76"/>
                  <a:pt x="124" y="76"/>
                  <a:pt x="120" y="79"/>
                </a:cubicBezTo>
                <a:cubicBezTo>
                  <a:pt x="101" y="87"/>
                  <a:pt x="87" y="100"/>
                  <a:pt x="81" y="120"/>
                </a:cubicBezTo>
                <a:cubicBezTo>
                  <a:pt x="78" y="132"/>
                  <a:pt x="80" y="145"/>
                  <a:pt x="83" y="157"/>
                </a:cubicBezTo>
                <a:cubicBezTo>
                  <a:pt x="88" y="168"/>
                  <a:pt x="88" y="181"/>
                  <a:pt x="91" y="193"/>
                </a:cubicBezTo>
                <a:cubicBezTo>
                  <a:pt x="93" y="200"/>
                  <a:pt x="94" y="207"/>
                  <a:pt x="96" y="214"/>
                </a:cubicBezTo>
                <a:cubicBezTo>
                  <a:pt x="99" y="232"/>
                  <a:pt x="104" y="236"/>
                  <a:pt x="122" y="237"/>
                </a:cubicBezTo>
                <a:cubicBezTo>
                  <a:pt x="125" y="236"/>
                  <a:pt x="129" y="236"/>
                  <a:pt x="133" y="237"/>
                </a:cubicBezTo>
                <a:cubicBezTo>
                  <a:pt x="135" y="237"/>
                  <a:pt x="136" y="236"/>
                  <a:pt x="137" y="234"/>
                </a:cubicBezTo>
                <a:cubicBezTo>
                  <a:pt x="138" y="233"/>
                  <a:pt x="138" y="231"/>
                  <a:pt x="136" y="230"/>
                </a:cubicBezTo>
                <a:cubicBezTo>
                  <a:pt x="135" y="229"/>
                  <a:pt x="133" y="229"/>
                  <a:pt x="131" y="230"/>
                </a:cubicBezTo>
                <a:cubicBezTo>
                  <a:pt x="128" y="233"/>
                  <a:pt x="123" y="234"/>
                  <a:pt x="119" y="235"/>
                </a:cubicBezTo>
                <a:cubicBezTo>
                  <a:pt x="106" y="237"/>
                  <a:pt x="99" y="230"/>
                  <a:pt x="97" y="222"/>
                </a:cubicBezTo>
                <a:cubicBezTo>
                  <a:pt x="93" y="201"/>
                  <a:pt x="89" y="181"/>
                  <a:pt x="85" y="160"/>
                </a:cubicBezTo>
                <a:cubicBezTo>
                  <a:pt x="85" y="159"/>
                  <a:pt x="85" y="158"/>
                  <a:pt x="85" y="157"/>
                </a:cubicBezTo>
                <a:cubicBezTo>
                  <a:pt x="85" y="153"/>
                  <a:pt x="84" y="149"/>
                  <a:pt x="83" y="145"/>
                </a:cubicBezTo>
                <a:cubicBezTo>
                  <a:pt x="78" y="114"/>
                  <a:pt x="96" y="94"/>
                  <a:pt x="117" y="83"/>
                </a:cubicBezTo>
                <a:cubicBezTo>
                  <a:pt x="134" y="75"/>
                  <a:pt x="151" y="71"/>
                  <a:pt x="170" y="74"/>
                </a:cubicBezTo>
                <a:cubicBezTo>
                  <a:pt x="173" y="74"/>
                  <a:pt x="175" y="74"/>
                  <a:pt x="177" y="77"/>
                </a:cubicBezTo>
                <a:cubicBezTo>
                  <a:pt x="178" y="79"/>
                  <a:pt x="177" y="82"/>
                  <a:pt x="176" y="83"/>
                </a:cubicBezTo>
                <a:cubicBezTo>
                  <a:pt x="171" y="86"/>
                  <a:pt x="173" y="90"/>
                  <a:pt x="174" y="94"/>
                </a:cubicBezTo>
                <a:cubicBezTo>
                  <a:pt x="191" y="130"/>
                  <a:pt x="208" y="167"/>
                  <a:pt x="224" y="203"/>
                </a:cubicBezTo>
                <a:cubicBezTo>
                  <a:pt x="226" y="206"/>
                  <a:pt x="227" y="209"/>
                  <a:pt x="225" y="212"/>
                </a:cubicBezTo>
                <a:cubicBezTo>
                  <a:pt x="222" y="217"/>
                  <a:pt x="216" y="214"/>
                  <a:pt x="212" y="216"/>
                </a:cubicBezTo>
                <a:cubicBezTo>
                  <a:pt x="209" y="217"/>
                  <a:pt x="206" y="216"/>
                  <a:pt x="203" y="216"/>
                </a:cubicBezTo>
                <a:cubicBezTo>
                  <a:pt x="201" y="216"/>
                  <a:pt x="199" y="216"/>
                  <a:pt x="199" y="218"/>
                </a:cubicBezTo>
                <a:cubicBezTo>
                  <a:pt x="198" y="219"/>
                  <a:pt x="199" y="221"/>
                  <a:pt x="200" y="222"/>
                </a:cubicBezTo>
                <a:cubicBezTo>
                  <a:pt x="201" y="223"/>
                  <a:pt x="203" y="223"/>
                  <a:pt x="205" y="222"/>
                </a:cubicBezTo>
                <a:cubicBezTo>
                  <a:pt x="208" y="220"/>
                  <a:pt x="212" y="218"/>
                  <a:pt x="216" y="217"/>
                </a:cubicBezTo>
                <a:cubicBezTo>
                  <a:pt x="220" y="216"/>
                  <a:pt x="223" y="214"/>
                  <a:pt x="227" y="216"/>
                </a:cubicBezTo>
                <a:cubicBezTo>
                  <a:pt x="230" y="217"/>
                  <a:pt x="231" y="219"/>
                  <a:pt x="233" y="222"/>
                </a:cubicBezTo>
                <a:cubicBezTo>
                  <a:pt x="246" y="250"/>
                  <a:pt x="258" y="279"/>
                  <a:pt x="271" y="307"/>
                </a:cubicBezTo>
                <a:cubicBezTo>
                  <a:pt x="275" y="316"/>
                  <a:pt x="280" y="325"/>
                  <a:pt x="283" y="334"/>
                </a:cubicBezTo>
                <a:cubicBezTo>
                  <a:pt x="284" y="336"/>
                  <a:pt x="286" y="338"/>
                  <a:pt x="288" y="339"/>
                </a:cubicBezTo>
                <a:cubicBezTo>
                  <a:pt x="289" y="342"/>
                  <a:pt x="290" y="344"/>
                  <a:pt x="288" y="346"/>
                </a:cubicBezTo>
                <a:close/>
              </a:path>
            </a:pathLst>
          </a:custGeom>
          <a:solidFill>
            <a:srgbClr val="FFFFFF"/>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28" name="Google Shape;1628;p40"/>
          <p:cNvSpPr/>
          <p:nvPr/>
        </p:nvSpPr>
        <p:spPr>
          <a:xfrm>
            <a:off x="3928566" y="6102528"/>
            <a:ext cx="169335" cy="505899"/>
          </a:xfrm>
          <a:custGeom>
            <a:rect b="b" l="l" r="r" t="t"/>
            <a:pathLst>
              <a:path extrusionOk="0" h="86" w="29">
                <a:moveTo>
                  <a:pt x="0" y="86"/>
                </a:moveTo>
                <a:cubicBezTo>
                  <a:pt x="1" y="60"/>
                  <a:pt x="2" y="35"/>
                  <a:pt x="3" y="9"/>
                </a:cubicBezTo>
                <a:cubicBezTo>
                  <a:pt x="3" y="8"/>
                  <a:pt x="3" y="6"/>
                  <a:pt x="3" y="4"/>
                </a:cubicBezTo>
                <a:cubicBezTo>
                  <a:pt x="3" y="3"/>
                  <a:pt x="3" y="1"/>
                  <a:pt x="5" y="1"/>
                </a:cubicBezTo>
                <a:cubicBezTo>
                  <a:pt x="7" y="0"/>
                  <a:pt x="7" y="2"/>
                  <a:pt x="8" y="4"/>
                </a:cubicBezTo>
                <a:cubicBezTo>
                  <a:pt x="11" y="15"/>
                  <a:pt x="15" y="25"/>
                  <a:pt x="18" y="36"/>
                </a:cubicBezTo>
                <a:cubicBezTo>
                  <a:pt x="22" y="49"/>
                  <a:pt x="25" y="61"/>
                  <a:pt x="29" y="73"/>
                </a:cubicBezTo>
                <a:cubicBezTo>
                  <a:pt x="20" y="78"/>
                  <a:pt x="11" y="83"/>
                  <a:pt x="0" y="86"/>
                </a:cubicBezTo>
                <a:close/>
              </a:path>
            </a:pathLst>
          </a:custGeom>
          <a:solidFill>
            <a:srgbClr val="C96B7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29" name="Google Shape;1629;p40"/>
          <p:cNvSpPr/>
          <p:nvPr/>
        </p:nvSpPr>
        <p:spPr>
          <a:xfrm>
            <a:off x="1892315" y="6108878"/>
            <a:ext cx="169335" cy="499548"/>
          </a:xfrm>
          <a:custGeom>
            <a:rect b="b" l="l" r="r" t="t"/>
            <a:pathLst>
              <a:path extrusionOk="0" h="85" w="29">
                <a:moveTo>
                  <a:pt x="0" y="72"/>
                </a:moveTo>
                <a:cubicBezTo>
                  <a:pt x="6" y="51"/>
                  <a:pt x="13" y="29"/>
                  <a:pt x="20" y="8"/>
                </a:cubicBezTo>
                <a:cubicBezTo>
                  <a:pt x="21" y="5"/>
                  <a:pt x="20" y="0"/>
                  <a:pt x="24" y="0"/>
                </a:cubicBezTo>
                <a:cubicBezTo>
                  <a:pt x="28" y="1"/>
                  <a:pt x="26" y="6"/>
                  <a:pt x="26" y="9"/>
                </a:cubicBezTo>
                <a:cubicBezTo>
                  <a:pt x="27" y="34"/>
                  <a:pt x="28" y="60"/>
                  <a:pt x="29" y="85"/>
                </a:cubicBezTo>
                <a:cubicBezTo>
                  <a:pt x="19" y="82"/>
                  <a:pt x="9" y="77"/>
                  <a:pt x="0" y="72"/>
                </a:cubicBezTo>
                <a:close/>
              </a:path>
            </a:pathLst>
          </a:custGeom>
          <a:solidFill>
            <a:srgbClr val="C96B7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0" name="Google Shape;1630;p40"/>
          <p:cNvSpPr/>
          <p:nvPr/>
        </p:nvSpPr>
        <p:spPr>
          <a:xfrm>
            <a:off x="2290251" y="2751747"/>
            <a:ext cx="1409712" cy="1585429"/>
          </a:xfrm>
          <a:custGeom>
            <a:rect b="b" l="l" r="r" t="t"/>
            <a:pathLst>
              <a:path extrusionOk="0" h="270" w="240">
                <a:moveTo>
                  <a:pt x="226" y="84"/>
                </a:moveTo>
                <a:cubicBezTo>
                  <a:pt x="237" y="85"/>
                  <a:pt x="239" y="87"/>
                  <a:pt x="239" y="98"/>
                </a:cubicBezTo>
                <a:cubicBezTo>
                  <a:pt x="240" y="114"/>
                  <a:pt x="236" y="130"/>
                  <a:pt x="231" y="145"/>
                </a:cubicBezTo>
                <a:cubicBezTo>
                  <a:pt x="228" y="151"/>
                  <a:pt x="225" y="154"/>
                  <a:pt x="219" y="153"/>
                </a:cubicBezTo>
                <a:cubicBezTo>
                  <a:pt x="214" y="152"/>
                  <a:pt x="213" y="154"/>
                  <a:pt x="212" y="158"/>
                </a:cubicBezTo>
                <a:cubicBezTo>
                  <a:pt x="211" y="169"/>
                  <a:pt x="209" y="181"/>
                  <a:pt x="207" y="192"/>
                </a:cubicBezTo>
                <a:cubicBezTo>
                  <a:pt x="206" y="204"/>
                  <a:pt x="201" y="214"/>
                  <a:pt x="192" y="222"/>
                </a:cubicBezTo>
                <a:cubicBezTo>
                  <a:pt x="187" y="226"/>
                  <a:pt x="182" y="231"/>
                  <a:pt x="177" y="236"/>
                </a:cubicBezTo>
                <a:cubicBezTo>
                  <a:pt x="176" y="241"/>
                  <a:pt x="173" y="245"/>
                  <a:pt x="168" y="248"/>
                </a:cubicBezTo>
                <a:cubicBezTo>
                  <a:pt x="163" y="252"/>
                  <a:pt x="158" y="257"/>
                  <a:pt x="152" y="261"/>
                </a:cubicBezTo>
                <a:cubicBezTo>
                  <a:pt x="145" y="267"/>
                  <a:pt x="137" y="269"/>
                  <a:pt x="128" y="269"/>
                </a:cubicBezTo>
                <a:cubicBezTo>
                  <a:pt x="119" y="270"/>
                  <a:pt x="111" y="270"/>
                  <a:pt x="102" y="268"/>
                </a:cubicBezTo>
                <a:cubicBezTo>
                  <a:pt x="92" y="266"/>
                  <a:pt x="85" y="258"/>
                  <a:pt x="77" y="252"/>
                </a:cubicBezTo>
                <a:cubicBezTo>
                  <a:pt x="71" y="248"/>
                  <a:pt x="65" y="244"/>
                  <a:pt x="62" y="236"/>
                </a:cubicBezTo>
                <a:cubicBezTo>
                  <a:pt x="59" y="232"/>
                  <a:pt x="56" y="228"/>
                  <a:pt x="52" y="225"/>
                </a:cubicBezTo>
                <a:cubicBezTo>
                  <a:pt x="39" y="215"/>
                  <a:pt x="33" y="201"/>
                  <a:pt x="31" y="185"/>
                </a:cubicBezTo>
                <a:cubicBezTo>
                  <a:pt x="30" y="176"/>
                  <a:pt x="29" y="167"/>
                  <a:pt x="28" y="158"/>
                </a:cubicBezTo>
                <a:cubicBezTo>
                  <a:pt x="27" y="153"/>
                  <a:pt x="26" y="152"/>
                  <a:pt x="22" y="153"/>
                </a:cubicBezTo>
                <a:cubicBezTo>
                  <a:pt x="15" y="154"/>
                  <a:pt x="12" y="151"/>
                  <a:pt x="10" y="145"/>
                </a:cubicBezTo>
                <a:cubicBezTo>
                  <a:pt x="4" y="130"/>
                  <a:pt x="0" y="114"/>
                  <a:pt x="1" y="97"/>
                </a:cubicBezTo>
                <a:cubicBezTo>
                  <a:pt x="1" y="91"/>
                  <a:pt x="3" y="85"/>
                  <a:pt x="10" y="84"/>
                </a:cubicBezTo>
                <a:cubicBezTo>
                  <a:pt x="16" y="84"/>
                  <a:pt x="16" y="84"/>
                  <a:pt x="24" y="98"/>
                </a:cubicBezTo>
                <a:cubicBezTo>
                  <a:pt x="27" y="89"/>
                  <a:pt x="29" y="81"/>
                  <a:pt x="30" y="73"/>
                </a:cubicBezTo>
                <a:cubicBezTo>
                  <a:pt x="30" y="71"/>
                  <a:pt x="30" y="68"/>
                  <a:pt x="30" y="66"/>
                </a:cubicBezTo>
                <a:cubicBezTo>
                  <a:pt x="31" y="60"/>
                  <a:pt x="33" y="58"/>
                  <a:pt x="39" y="57"/>
                </a:cubicBezTo>
                <a:cubicBezTo>
                  <a:pt x="48" y="57"/>
                  <a:pt x="57" y="58"/>
                  <a:pt x="66" y="57"/>
                </a:cubicBezTo>
                <a:cubicBezTo>
                  <a:pt x="87" y="56"/>
                  <a:pt x="107" y="54"/>
                  <a:pt x="126" y="45"/>
                </a:cubicBezTo>
                <a:cubicBezTo>
                  <a:pt x="135" y="42"/>
                  <a:pt x="142" y="35"/>
                  <a:pt x="148" y="28"/>
                </a:cubicBezTo>
                <a:cubicBezTo>
                  <a:pt x="155" y="19"/>
                  <a:pt x="163" y="12"/>
                  <a:pt x="173" y="7"/>
                </a:cubicBezTo>
                <a:cubicBezTo>
                  <a:pt x="184" y="0"/>
                  <a:pt x="194" y="4"/>
                  <a:pt x="198" y="17"/>
                </a:cubicBezTo>
                <a:cubicBezTo>
                  <a:pt x="200" y="23"/>
                  <a:pt x="199" y="29"/>
                  <a:pt x="200" y="35"/>
                </a:cubicBezTo>
                <a:cubicBezTo>
                  <a:pt x="200" y="42"/>
                  <a:pt x="200" y="50"/>
                  <a:pt x="200" y="57"/>
                </a:cubicBezTo>
                <a:cubicBezTo>
                  <a:pt x="200" y="62"/>
                  <a:pt x="200" y="67"/>
                  <a:pt x="202" y="71"/>
                </a:cubicBezTo>
                <a:cubicBezTo>
                  <a:pt x="206" y="79"/>
                  <a:pt x="211" y="87"/>
                  <a:pt x="210" y="98"/>
                </a:cubicBezTo>
                <a:cubicBezTo>
                  <a:pt x="216" y="92"/>
                  <a:pt x="217" y="83"/>
                  <a:pt x="226" y="84"/>
                </a:cubicBezTo>
                <a:close/>
              </a:path>
            </a:pathLst>
          </a:custGeom>
          <a:solidFill>
            <a:srgbClr val="F1BB7D"/>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1" name="Google Shape;1631;p40"/>
          <p:cNvSpPr/>
          <p:nvPr/>
        </p:nvSpPr>
        <p:spPr>
          <a:xfrm>
            <a:off x="2313535" y="2364386"/>
            <a:ext cx="1320811" cy="990629"/>
          </a:xfrm>
          <a:custGeom>
            <a:rect b="b" l="l" r="r" t="t"/>
            <a:pathLst>
              <a:path extrusionOk="0" h="169" w="225">
                <a:moveTo>
                  <a:pt x="222" y="150"/>
                </a:moveTo>
                <a:cubicBezTo>
                  <a:pt x="217" y="154"/>
                  <a:pt x="213" y="158"/>
                  <a:pt x="211" y="165"/>
                </a:cubicBezTo>
                <a:cubicBezTo>
                  <a:pt x="211" y="169"/>
                  <a:pt x="207" y="169"/>
                  <a:pt x="204" y="168"/>
                </a:cubicBezTo>
                <a:cubicBezTo>
                  <a:pt x="201" y="168"/>
                  <a:pt x="203" y="165"/>
                  <a:pt x="203" y="163"/>
                </a:cubicBezTo>
                <a:cubicBezTo>
                  <a:pt x="203" y="158"/>
                  <a:pt x="203" y="152"/>
                  <a:pt x="200" y="147"/>
                </a:cubicBezTo>
                <a:cubicBezTo>
                  <a:pt x="193" y="137"/>
                  <a:pt x="192" y="126"/>
                  <a:pt x="192" y="114"/>
                </a:cubicBezTo>
                <a:cubicBezTo>
                  <a:pt x="192" y="107"/>
                  <a:pt x="192" y="99"/>
                  <a:pt x="192" y="92"/>
                </a:cubicBezTo>
                <a:cubicBezTo>
                  <a:pt x="192" y="88"/>
                  <a:pt x="192" y="85"/>
                  <a:pt x="191" y="82"/>
                </a:cubicBezTo>
                <a:cubicBezTo>
                  <a:pt x="187" y="72"/>
                  <a:pt x="181" y="70"/>
                  <a:pt x="172" y="75"/>
                </a:cubicBezTo>
                <a:cubicBezTo>
                  <a:pt x="162" y="79"/>
                  <a:pt x="154" y="86"/>
                  <a:pt x="148" y="94"/>
                </a:cubicBezTo>
                <a:cubicBezTo>
                  <a:pt x="134" y="114"/>
                  <a:pt x="113" y="120"/>
                  <a:pt x="91" y="123"/>
                </a:cubicBezTo>
                <a:cubicBezTo>
                  <a:pt x="72" y="126"/>
                  <a:pt x="54" y="127"/>
                  <a:pt x="35" y="126"/>
                </a:cubicBezTo>
                <a:cubicBezTo>
                  <a:pt x="31" y="126"/>
                  <a:pt x="29" y="127"/>
                  <a:pt x="29" y="132"/>
                </a:cubicBezTo>
                <a:cubicBezTo>
                  <a:pt x="30" y="144"/>
                  <a:pt x="25" y="155"/>
                  <a:pt x="24" y="166"/>
                </a:cubicBezTo>
                <a:cubicBezTo>
                  <a:pt x="23" y="169"/>
                  <a:pt x="21" y="169"/>
                  <a:pt x="19" y="169"/>
                </a:cubicBezTo>
                <a:cubicBezTo>
                  <a:pt x="17" y="169"/>
                  <a:pt x="15" y="169"/>
                  <a:pt x="15" y="166"/>
                </a:cubicBezTo>
                <a:cubicBezTo>
                  <a:pt x="16" y="158"/>
                  <a:pt x="11" y="154"/>
                  <a:pt x="6" y="150"/>
                </a:cubicBezTo>
                <a:cubicBezTo>
                  <a:pt x="7" y="138"/>
                  <a:pt x="6" y="126"/>
                  <a:pt x="4" y="114"/>
                </a:cubicBezTo>
                <a:cubicBezTo>
                  <a:pt x="0" y="84"/>
                  <a:pt x="9" y="59"/>
                  <a:pt x="31" y="39"/>
                </a:cubicBezTo>
                <a:cubicBezTo>
                  <a:pt x="65" y="10"/>
                  <a:pt x="105" y="0"/>
                  <a:pt x="149" y="8"/>
                </a:cubicBezTo>
                <a:cubicBezTo>
                  <a:pt x="168" y="11"/>
                  <a:pt x="181" y="22"/>
                  <a:pt x="187" y="41"/>
                </a:cubicBezTo>
                <a:cubicBezTo>
                  <a:pt x="188" y="43"/>
                  <a:pt x="189" y="44"/>
                  <a:pt x="191" y="45"/>
                </a:cubicBezTo>
                <a:cubicBezTo>
                  <a:pt x="206" y="46"/>
                  <a:pt x="214" y="55"/>
                  <a:pt x="219" y="68"/>
                </a:cubicBezTo>
                <a:cubicBezTo>
                  <a:pt x="225" y="87"/>
                  <a:pt x="225" y="107"/>
                  <a:pt x="224" y="126"/>
                </a:cubicBezTo>
                <a:cubicBezTo>
                  <a:pt x="224" y="134"/>
                  <a:pt x="223" y="142"/>
                  <a:pt x="222" y="150"/>
                </a:cubicBezTo>
                <a:close/>
              </a:path>
            </a:pathLst>
          </a:custGeom>
          <a:solidFill>
            <a:srgbClr val="000000"/>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2" name="Google Shape;1632;p40"/>
          <p:cNvSpPr/>
          <p:nvPr/>
        </p:nvSpPr>
        <p:spPr>
          <a:xfrm>
            <a:off x="2495570" y="4248274"/>
            <a:ext cx="482604" cy="1761119"/>
          </a:xfrm>
          <a:custGeom>
            <a:rect b="b" l="l" r="r" t="t"/>
            <a:pathLst>
              <a:path extrusionOk="0" h="300" w="82">
                <a:moveTo>
                  <a:pt x="4" y="27"/>
                </a:moveTo>
                <a:cubicBezTo>
                  <a:pt x="11" y="19"/>
                  <a:pt x="19" y="10"/>
                  <a:pt x="26" y="1"/>
                </a:cubicBezTo>
                <a:cubicBezTo>
                  <a:pt x="29" y="0"/>
                  <a:pt x="31" y="2"/>
                  <a:pt x="32" y="4"/>
                </a:cubicBezTo>
                <a:cubicBezTo>
                  <a:pt x="48" y="21"/>
                  <a:pt x="62" y="39"/>
                  <a:pt x="77" y="57"/>
                </a:cubicBezTo>
                <a:cubicBezTo>
                  <a:pt x="79" y="59"/>
                  <a:pt x="80" y="62"/>
                  <a:pt x="79" y="65"/>
                </a:cubicBezTo>
                <a:cubicBezTo>
                  <a:pt x="77" y="69"/>
                  <a:pt x="76" y="72"/>
                  <a:pt x="79" y="77"/>
                </a:cubicBezTo>
                <a:cubicBezTo>
                  <a:pt x="82" y="82"/>
                  <a:pt x="80" y="88"/>
                  <a:pt x="80" y="94"/>
                </a:cubicBezTo>
                <a:cubicBezTo>
                  <a:pt x="78" y="116"/>
                  <a:pt x="76" y="139"/>
                  <a:pt x="75" y="161"/>
                </a:cubicBezTo>
                <a:cubicBezTo>
                  <a:pt x="73" y="188"/>
                  <a:pt x="71" y="216"/>
                  <a:pt x="68" y="243"/>
                </a:cubicBezTo>
                <a:cubicBezTo>
                  <a:pt x="67" y="258"/>
                  <a:pt x="66" y="274"/>
                  <a:pt x="65" y="289"/>
                </a:cubicBezTo>
                <a:cubicBezTo>
                  <a:pt x="65" y="292"/>
                  <a:pt x="66" y="296"/>
                  <a:pt x="63" y="298"/>
                </a:cubicBezTo>
                <a:cubicBezTo>
                  <a:pt x="59" y="300"/>
                  <a:pt x="59" y="297"/>
                  <a:pt x="58" y="294"/>
                </a:cubicBezTo>
                <a:cubicBezTo>
                  <a:pt x="56" y="290"/>
                  <a:pt x="56" y="286"/>
                  <a:pt x="55" y="281"/>
                </a:cubicBezTo>
                <a:cubicBezTo>
                  <a:pt x="49" y="254"/>
                  <a:pt x="44" y="227"/>
                  <a:pt x="38" y="200"/>
                </a:cubicBezTo>
                <a:cubicBezTo>
                  <a:pt x="28" y="158"/>
                  <a:pt x="19" y="115"/>
                  <a:pt x="9" y="72"/>
                </a:cubicBezTo>
                <a:cubicBezTo>
                  <a:pt x="7" y="59"/>
                  <a:pt x="5" y="47"/>
                  <a:pt x="1" y="35"/>
                </a:cubicBezTo>
                <a:cubicBezTo>
                  <a:pt x="0" y="32"/>
                  <a:pt x="0" y="29"/>
                  <a:pt x="4" y="27"/>
                </a:cubicBezTo>
                <a:close/>
              </a:path>
            </a:pathLst>
          </a:custGeom>
          <a:solidFill>
            <a:srgbClr val="1F61AC"/>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3" name="Google Shape;1633;p40"/>
          <p:cNvSpPr/>
          <p:nvPr/>
        </p:nvSpPr>
        <p:spPr>
          <a:xfrm>
            <a:off x="3018392" y="4248274"/>
            <a:ext cx="463553" cy="1725133"/>
          </a:xfrm>
          <a:custGeom>
            <a:rect b="b" l="l" r="r" t="t"/>
            <a:pathLst>
              <a:path extrusionOk="0" h="294" w="79">
                <a:moveTo>
                  <a:pt x="78" y="32"/>
                </a:moveTo>
                <a:cubicBezTo>
                  <a:pt x="73" y="47"/>
                  <a:pt x="71" y="62"/>
                  <a:pt x="67" y="77"/>
                </a:cubicBezTo>
                <a:cubicBezTo>
                  <a:pt x="58" y="119"/>
                  <a:pt x="49" y="161"/>
                  <a:pt x="40" y="203"/>
                </a:cubicBezTo>
                <a:cubicBezTo>
                  <a:pt x="33" y="233"/>
                  <a:pt x="27" y="263"/>
                  <a:pt x="20" y="294"/>
                </a:cubicBezTo>
                <a:cubicBezTo>
                  <a:pt x="17" y="292"/>
                  <a:pt x="16" y="290"/>
                  <a:pt x="16" y="287"/>
                </a:cubicBezTo>
                <a:cubicBezTo>
                  <a:pt x="15" y="273"/>
                  <a:pt x="14" y="260"/>
                  <a:pt x="13" y="247"/>
                </a:cubicBezTo>
                <a:cubicBezTo>
                  <a:pt x="12" y="226"/>
                  <a:pt x="10" y="204"/>
                  <a:pt x="8" y="183"/>
                </a:cubicBezTo>
                <a:cubicBezTo>
                  <a:pt x="7" y="168"/>
                  <a:pt x="6" y="153"/>
                  <a:pt x="5" y="138"/>
                </a:cubicBezTo>
                <a:cubicBezTo>
                  <a:pt x="4" y="124"/>
                  <a:pt x="3" y="109"/>
                  <a:pt x="2" y="95"/>
                </a:cubicBezTo>
                <a:cubicBezTo>
                  <a:pt x="1" y="88"/>
                  <a:pt x="0" y="80"/>
                  <a:pt x="4" y="74"/>
                </a:cubicBezTo>
                <a:cubicBezTo>
                  <a:pt x="7" y="70"/>
                  <a:pt x="2" y="68"/>
                  <a:pt x="2" y="65"/>
                </a:cubicBezTo>
                <a:cubicBezTo>
                  <a:pt x="1" y="62"/>
                  <a:pt x="2" y="59"/>
                  <a:pt x="5" y="56"/>
                </a:cubicBezTo>
                <a:cubicBezTo>
                  <a:pt x="19" y="40"/>
                  <a:pt x="32" y="23"/>
                  <a:pt x="46" y="6"/>
                </a:cubicBezTo>
                <a:cubicBezTo>
                  <a:pt x="49" y="4"/>
                  <a:pt x="50" y="0"/>
                  <a:pt x="55" y="1"/>
                </a:cubicBezTo>
                <a:cubicBezTo>
                  <a:pt x="62" y="10"/>
                  <a:pt x="70" y="19"/>
                  <a:pt x="77" y="28"/>
                </a:cubicBezTo>
                <a:cubicBezTo>
                  <a:pt x="79" y="29"/>
                  <a:pt x="79" y="31"/>
                  <a:pt x="78" y="32"/>
                </a:cubicBezTo>
                <a:close/>
              </a:path>
            </a:pathLst>
          </a:custGeom>
          <a:solidFill>
            <a:srgbClr val="1F61AC"/>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4" name="Google Shape;1634;p40"/>
          <p:cNvSpPr/>
          <p:nvPr/>
        </p:nvSpPr>
        <p:spPr>
          <a:xfrm>
            <a:off x="2647971" y="4136087"/>
            <a:ext cx="694272" cy="505899"/>
          </a:xfrm>
          <a:custGeom>
            <a:rect b="b" l="l" r="r" t="t"/>
            <a:pathLst>
              <a:path extrusionOk="0" h="86" w="118">
                <a:moveTo>
                  <a:pt x="118" y="20"/>
                </a:moveTo>
                <a:cubicBezTo>
                  <a:pt x="102" y="39"/>
                  <a:pt x="86" y="58"/>
                  <a:pt x="70" y="78"/>
                </a:cubicBezTo>
                <a:cubicBezTo>
                  <a:pt x="68" y="79"/>
                  <a:pt x="67" y="81"/>
                  <a:pt x="65" y="82"/>
                </a:cubicBezTo>
                <a:cubicBezTo>
                  <a:pt x="61" y="86"/>
                  <a:pt x="57" y="86"/>
                  <a:pt x="53" y="82"/>
                </a:cubicBezTo>
                <a:cubicBezTo>
                  <a:pt x="40" y="68"/>
                  <a:pt x="28" y="53"/>
                  <a:pt x="16" y="38"/>
                </a:cubicBezTo>
                <a:cubicBezTo>
                  <a:pt x="11" y="32"/>
                  <a:pt x="5" y="26"/>
                  <a:pt x="0" y="20"/>
                </a:cubicBezTo>
                <a:cubicBezTo>
                  <a:pt x="2" y="13"/>
                  <a:pt x="1" y="6"/>
                  <a:pt x="1" y="0"/>
                </a:cubicBezTo>
                <a:cubicBezTo>
                  <a:pt x="10" y="8"/>
                  <a:pt x="19" y="15"/>
                  <a:pt x="29" y="23"/>
                </a:cubicBezTo>
                <a:cubicBezTo>
                  <a:pt x="36" y="28"/>
                  <a:pt x="44" y="30"/>
                  <a:pt x="53" y="31"/>
                </a:cubicBezTo>
                <a:cubicBezTo>
                  <a:pt x="61" y="31"/>
                  <a:pt x="69" y="30"/>
                  <a:pt x="77" y="29"/>
                </a:cubicBezTo>
                <a:cubicBezTo>
                  <a:pt x="87" y="27"/>
                  <a:pt x="93" y="19"/>
                  <a:pt x="101" y="14"/>
                </a:cubicBezTo>
                <a:cubicBezTo>
                  <a:pt x="106" y="9"/>
                  <a:pt x="111" y="4"/>
                  <a:pt x="116" y="0"/>
                </a:cubicBezTo>
                <a:cubicBezTo>
                  <a:pt x="117" y="6"/>
                  <a:pt x="116" y="13"/>
                  <a:pt x="118" y="20"/>
                </a:cubicBezTo>
                <a:close/>
              </a:path>
            </a:pathLst>
          </a:custGeom>
          <a:solidFill>
            <a:srgbClr val="F1BB7D"/>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5" name="Google Shape;1635;p40"/>
          <p:cNvSpPr/>
          <p:nvPr/>
        </p:nvSpPr>
        <p:spPr>
          <a:xfrm>
            <a:off x="3471362" y="4394328"/>
            <a:ext cx="510121" cy="1028731"/>
          </a:xfrm>
          <a:custGeom>
            <a:rect b="b" l="l" r="r" t="t"/>
            <a:pathLst>
              <a:path extrusionOk="0" h="175" w="87">
                <a:moveTo>
                  <a:pt x="1" y="7"/>
                </a:moveTo>
                <a:cubicBezTo>
                  <a:pt x="1" y="6"/>
                  <a:pt x="1" y="4"/>
                  <a:pt x="0" y="3"/>
                </a:cubicBezTo>
                <a:cubicBezTo>
                  <a:pt x="2" y="0"/>
                  <a:pt x="4" y="1"/>
                  <a:pt x="7" y="1"/>
                </a:cubicBezTo>
                <a:cubicBezTo>
                  <a:pt x="25" y="2"/>
                  <a:pt x="40" y="10"/>
                  <a:pt x="54" y="22"/>
                </a:cubicBezTo>
                <a:cubicBezTo>
                  <a:pt x="77" y="46"/>
                  <a:pt x="84" y="76"/>
                  <a:pt x="86" y="108"/>
                </a:cubicBezTo>
                <a:cubicBezTo>
                  <a:pt x="87" y="128"/>
                  <a:pt x="86" y="149"/>
                  <a:pt x="84" y="169"/>
                </a:cubicBezTo>
                <a:cubicBezTo>
                  <a:pt x="84" y="172"/>
                  <a:pt x="84" y="175"/>
                  <a:pt x="79" y="175"/>
                </a:cubicBezTo>
                <a:cubicBezTo>
                  <a:pt x="74" y="175"/>
                  <a:pt x="76" y="171"/>
                  <a:pt x="76" y="169"/>
                </a:cubicBezTo>
                <a:cubicBezTo>
                  <a:pt x="79" y="145"/>
                  <a:pt x="80" y="122"/>
                  <a:pt x="77" y="98"/>
                </a:cubicBezTo>
                <a:cubicBezTo>
                  <a:pt x="75" y="77"/>
                  <a:pt x="70" y="56"/>
                  <a:pt x="58" y="38"/>
                </a:cubicBezTo>
                <a:cubicBezTo>
                  <a:pt x="45" y="20"/>
                  <a:pt x="27" y="11"/>
                  <a:pt x="5" y="8"/>
                </a:cubicBezTo>
                <a:cubicBezTo>
                  <a:pt x="4" y="8"/>
                  <a:pt x="2" y="8"/>
                  <a:pt x="1" y="7"/>
                </a:cubicBezTo>
                <a:close/>
              </a:path>
            </a:pathLst>
          </a:custGeom>
          <a:solidFill>
            <a:srgbClr val="4F4E4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6" name="Google Shape;1636;p40"/>
          <p:cNvSpPr/>
          <p:nvPr/>
        </p:nvSpPr>
        <p:spPr>
          <a:xfrm>
            <a:off x="2048949" y="4390095"/>
            <a:ext cx="469904" cy="493197"/>
          </a:xfrm>
          <a:custGeom>
            <a:rect b="b" l="l" r="r" t="t"/>
            <a:pathLst>
              <a:path extrusionOk="0" h="84" w="80">
                <a:moveTo>
                  <a:pt x="80" y="3"/>
                </a:moveTo>
                <a:cubicBezTo>
                  <a:pt x="80" y="5"/>
                  <a:pt x="79" y="7"/>
                  <a:pt x="79" y="8"/>
                </a:cubicBezTo>
                <a:cubicBezTo>
                  <a:pt x="78" y="11"/>
                  <a:pt x="75" y="12"/>
                  <a:pt x="73" y="12"/>
                </a:cubicBezTo>
                <a:cubicBezTo>
                  <a:pt x="67" y="13"/>
                  <a:pt x="62" y="13"/>
                  <a:pt x="57" y="15"/>
                </a:cubicBezTo>
                <a:cubicBezTo>
                  <a:pt x="48" y="19"/>
                  <a:pt x="39" y="22"/>
                  <a:pt x="31" y="27"/>
                </a:cubicBezTo>
                <a:cubicBezTo>
                  <a:pt x="19" y="36"/>
                  <a:pt x="14" y="48"/>
                  <a:pt x="13" y="63"/>
                </a:cubicBezTo>
                <a:cubicBezTo>
                  <a:pt x="12" y="67"/>
                  <a:pt x="13" y="72"/>
                  <a:pt x="13" y="76"/>
                </a:cubicBezTo>
                <a:cubicBezTo>
                  <a:pt x="12" y="77"/>
                  <a:pt x="12" y="79"/>
                  <a:pt x="11" y="80"/>
                </a:cubicBezTo>
                <a:cubicBezTo>
                  <a:pt x="8" y="84"/>
                  <a:pt x="6" y="83"/>
                  <a:pt x="3" y="79"/>
                </a:cubicBezTo>
                <a:cubicBezTo>
                  <a:pt x="0" y="59"/>
                  <a:pt x="3" y="41"/>
                  <a:pt x="16" y="26"/>
                </a:cubicBezTo>
                <a:cubicBezTo>
                  <a:pt x="32" y="10"/>
                  <a:pt x="52" y="4"/>
                  <a:pt x="74" y="1"/>
                </a:cubicBezTo>
                <a:cubicBezTo>
                  <a:pt x="76" y="1"/>
                  <a:pt x="79" y="0"/>
                  <a:pt x="80" y="3"/>
                </a:cubicBezTo>
                <a:close/>
              </a:path>
            </a:pathLst>
          </a:custGeom>
          <a:solidFill>
            <a:srgbClr val="4F4E4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7" name="Google Shape;1637;p40"/>
          <p:cNvSpPr/>
          <p:nvPr/>
        </p:nvSpPr>
        <p:spPr>
          <a:xfrm>
            <a:off x="2842706" y="4618701"/>
            <a:ext cx="292103" cy="1996075"/>
          </a:xfrm>
          <a:custGeom>
            <a:rect b="b" l="l" r="r" t="t"/>
            <a:pathLst>
              <a:path extrusionOk="0" h="340" w="50">
                <a:moveTo>
                  <a:pt x="20" y="0"/>
                </a:moveTo>
                <a:cubicBezTo>
                  <a:pt x="24" y="0"/>
                  <a:pt x="28" y="0"/>
                  <a:pt x="32" y="0"/>
                </a:cubicBezTo>
                <a:cubicBezTo>
                  <a:pt x="34" y="2"/>
                  <a:pt x="36" y="4"/>
                  <a:pt x="37" y="5"/>
                </a:cubicBezTo>
                <a:cubicBezTo>
                  <a:pt x="40" y="8"/>
                  <a:pt x="44" y="11"/>
                  <a:pt x="37" y="14"/>
                </a:cubicBezTo>
                <a:cubicBezTo>
                  <a:pt x="33" y="15"/>
                  <a:pt x="34" y="18"/>
                  <a:pt x="34" y="20"/>
                </a:cubicBezTo>
                <a:cubicBezTo>
                  <a:pt x="36" y="40"/>
                  <a:pt x="37" y="60"/>
                  <a:pt x="38" y="80"/>
                </a:cubicBezTo>
                <a:cubicBezTo>
                  <a:pt x="41" y="107"/>
                  <a:pt x="43" y="135"/>
                  <a:pt x="45" y="162"/>
                </a:cubicBezTo>
                <a:cubicBezTo>
                  <a:pt x="46" y="185"/>
                  <a:pt x="48" y="208"/>
                  <a:pt x="50" y="231"/>
                </a:cubicBezTo>
                <a:cubicBezTo>
                  <a:pt x="47" y="248"/>
                  <a:pt x="43" y="265"/>
                  <a:pt x="39" y="283"/>
                </a:cubicBezTo>
                <a:cubicBezTo>
                  <a:pt x="35" y="302"/>
                  <a:pt x="31" y="320"/>
                  <a:pt x="27" y="340"/>
                </a:cubicBezTo>
                <a:cubicBezTo>
                  <a:pt x="24" y="338"/>
                  <a:pt x="25" y="335"/>
                  <a:pt x="24" y="333"/>
                </a:cubicBezTo>
                <a:cubicBezTo>
                  <a:pt x="23" y="331"/>
                  <a:pt x="23" y="329"/>
                  <a:pt x="22" y="327"/>
                </a:cubicBezTo>
                <a:cubicBezTo>
                  <a:pt x="19" y="323"/>
                  <a:pt x="18" y="318"/>
                  <a:pt x="17" y="314"/>
                </a:cubicBezTo>
                <a:cubicBezTo>
                  <a:pt x="11" y="291"/>
                  <a:pt x="6" y="267"/>
                  <a:pt x="2" y="244"/>
                </a:cubicBezTo>
                <a:cubicBezTo>
                  <a:pt x="1" y="241"/>
                  <a:pt x="0" y="238"/>
                  <a:pt x="3" y="235"/>
                </a:cubicBezTo>
                <a:cubicBezTo>
                  <a:pt x="5" y="197"/>
                  <a:pt x="8" y="159"/>
                  <a:pt x="11" y="121"/>
                </a:cubicBezTo>
                <a:cubicBezTo>
                  <a:pt x="14" y="88"/>
                  <a:pt x="16" y="54"/>
                  <a:pt x="18" y="21"/>
                </a:cubicBezTo>
                <a:cubicBezTo>
                  <a:pt x="18" y="18"/>
                  <a:pt x="19" y="15"/>
                  <a:pt x="16" y="14"/>
                </a:cubicBezTo>
                <a:cubicBezTo>
                  <a:pt x="7" y="11"/>
                  <a:pt x="13" y="7"/>
                  <a:pt x="16" y="4"/>
                </a:cubicBezTo>
                <a:cubicBezTo>
                  <a:pt x="17" y="2"/>
                  <a:pt x="19" y="1"/>
                  <a:pt x="20" y="0"/>
                </a:cubicBezTo>
                <a:close/>
              </a:path>
            </a:pathLst>
          </a:custGeom>
          <a:solidFill>
            <a:srgbClr val="36A9E1"/>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8" name="Google Shape;1638;p40"/>
          <p:cNvSpPr/>
          <p:nvPr/>
        </p:nvSpPr>
        <p:spPr>
          <a:xfrm>
            <a:off x="3723247" y="5456926"/>
            <a:ext cx="364069" cy="353493"/>
          </a:xfrm>
          <a:custGeom>
            <a:rect b="b" l="l" r="r" t="t"/>
            <a:pathLst>
              <a:path extrusionOk="0" h="60" w="62">
                <a:moveTo>
                  <a:pt x="37" y="10"/>
                </a:moveTo>
                <a:cubicBezTo>
                  <a:pt x="40" y="0"/>
                  <a:pt x="41" y="0"/>
                  <a:pt x="48" y="6"/>
                </a:cubicBezTo>
                <a:cubicBezTo>
                  <a:pt x="59" y="15"/>
                  <a:pt x="62" y="30"/>
                  <a:pt x="55" y="43"/>
                </a:cubicBezTo>
                <a:cubicBezTo>
                  <a:pt x="48" y="55"/>
                  <a:pt x="33" y="60"/>
                  <a:pt x="20" y="55"/>
                </a:cubicBezTo>
                <a:cubicBezTo>
                  <a:pt x="8" y="50"/>
                  <a:pt x="0" y="36"/>
                  <a:pt x="2" y="23"/>
                </a:cubicBezTo>
                <a:cubicBezTo>
                  <a:pt x="5" y="9"/>
                  <a:pt x="17" y="0"/>
                  <a:pt x="32" y="0"/>
                </a:cubicBezTo>
                <a:cubicBezTo>
                  <a:pt x="36" y="6"/>
                  <a:pt x="34" y="13"/>
                  <a:pt x="27" y="16"/>
                </a:cubicBezTo>
                <a:cubicBezTo>
                  <a:pt x="24" y="18"/>
                  <a:pt x="21" y="19"/>
                  <a:pt x="20" y="23"/>
                </a:cubicBezTo>
                <a:cubicBezTo>
                  <a:pt x="16" y="29"/>
                  <a:pt x="17" y="33"/>
                  <a:pt x="22" y="38"/>
                </a:cubicBezTo>
                <a:cubicBezTo>
                  <a:pt x="27" y="42"/>
                  <a:pt x="33" y="42"/>
                  <a:pt x="38" y="38"/>
                </a:cubicBezTo>
                <a:cubicBezTo>
                  <a:pt x="42" y="35"/>
                  <a:pt x="44" y="30"/>
                  <a:pt x="42" y="25"/>
                </a:cubicBezTo>
                <a:cubicBezTo>
                  <a:pt x="41" y="22"/>
                  <a:pt x="39" y="19"/>
                  <a:pt x="37" y="17"/>
                </a:cubicBezTo>
                <a:cubicBezTo>
                  <a:pt x="35" y="15"/>
                  <a:pt x="34" y="12"/>
                  <a:pt x="37" y="10"/>
                </a:cubicBezTo>
                <a:close/>
              </a:path>
            </a:pathLst>
          </a:custGeom>
          <a:solidFill>
            <a:srgbClr val="1F61AC"/>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39" name="Google Shape;1639;p40"/>
          <p:cNvSpPr/>
          <p:nvPr/>
        </p:nvSpPr>
        <p:spPr>
          <a:xfrm>
            <a:off x="3805797" y="5423057"/>
            <a:ext cx="198968" cy="298459"/>
          </a:xfrm>
          <a:custGeom>
            <a:rect b="b" l="l" r="r" t="t"/>
            <a:pathLst>
              <a:path extrusionOk="0" h="51" w="34">
                <a:moveTo>
                  <a:pt x="23" y="16"/>
                </a:moveTo>
                <a:cubicBezTo>
                  <a:pt x="23" y="19"/>
                  <a:pt x="24" y="21"/>
                  <a:pt x="26" y="23"/>
                </a:cubicBezTo>
                <a:cubicBezTo>
                  <a:pt x="32" y="28"/>
                  <a:pt x="34" y="35"/>
                  <a:pt x="30" y="42"/>
                </a:cubicBezTo>
                <a:cubicBezTo>
                  <a:pt x="27" y="48"/>
                  <a:pt x="19" y="51"/>
                  <a:pt x="13" y="50"/>
                </a:cubicBezTo>
                <a:cubicBezTo>
                  <a:pt x="6" y="48"/>
                  <a:pt x="1" y="43"/>
                  <a:pt x="1" y="36"/>
                </a:cubicBezTo>
                <a:cubicBezTo>
                  <a:pt x="0" y="29"/>
                  <a:pt x="4" y="22"/>
                  <a:pt x="12" y="20"/>
                </a:cubicBezTo>
                <a:cubicBezTo>
                  <a:pt x="19" y="17"/>
                  <a:pt x="16" y="11"/>
                  <a:pt x="18" y="6"/>
                </a:cubicBezTo>
                <a:cubicBezTo>
                  <a:pt x="18" y="4"/>
                  <a:pt x="19" y="0"/>
                  <a:pt x="23" y="2"/>
                </a:cubicBezTo>
                <a:cubicBezTo>
                  <a:pt x="27" y="3"/>
                  <a:pt x="25" y="6"/>
                  <a:pt x="24" y="8"/>
                </a:cubicBezTo>
                <a:cubicBezTo>
                  <a:pt x="23" y="10"/>
                  <a:pt x="23" y="13"/>
                  <a:pt x="23" y="16"/>
                </a:cubicBezTo>
                <a:close/>
              </a:path>
            </a:pathLst>
          </a:custGeom>
          <a:solidFill>
            <a:srgbClr val="FED90B"/>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0" name="Google Shape;1640;p40"/>
          <p:cNvSpPr/>
          <p:nvPr/>
        </p:nvSpPr>
        <p:spPr>
          <a:xfrm>
            <a:off x="2131501" y="4436664"/>
            <a:ext cx="840324" cy="2106145"/>
          </a:xfrm>
          <a:custGeom>
            <a:rect b="b" l="l" r="r" t="t"/>
            <a:pathLst>
              <a:path extrusionOk="0" h="359" w="143">
                <a:moveTo>
                  <a:pt x="124" y="266"/>
                </a:moveTo>
                <a:cubicBezTo>
                  <a:pt x="129" y="288"/>
                  <a:pt x="133" y="310"/>
                  <a:pt x="138" y="332"/>
                </a:cubicBezTo>
                <a:cubicBezTo>
                  <a:pt x="140" y="341"/>
                  <a:pt x="141" y="349"/>
                  <a:pt x="143" y="358"/>
                </a:cubicBezTo>
                <a:cubicBezTo>
                  <a:pt x="140" y="359"/>
                  <a:pt x="139" y="356"/>
                  <a:pt x="139" y="354"/>
                </a:cubicBezTo>
                <a:cubicBezTo>
                  <a:pt x="128" y="330"/>
                  <a:pt x="117" y="306"/>
                  <a:pt x="106" y="282"/>
                </a:cubicBezTo>
                <a:cubicBezTo>
                  <a:pt x="98" y="267"/>
                  <a:pt x="91" y="251"/>
                  <a:pt x="84" y="236"/>
                </a:cubicBezTo>
                <a:cubicBezTo>
                  <a:pt x="83" y="233"/>
                  <a:pt x="85" y="232"/>
                  <a:pt x="87" y="230"/>
                </a:cubicBezTo>
                <a:cubicBezTo>
                  <a:pt x="94" y="225"/>
                  <a:pt x="96" y="218"/>
                  <a:pt x="94" y="210"/>
                </a:cubicBezTo>
                <a:cubicBezTo>
                  <a:pt x="91" y="190"/>
                  <a:pt x="86" y="171"/>
                  <a:pt x="83" y="151"/>
                </a:cubicBezTo>
                <a:cubicBezTo>
                  <a:pt x="82" y="150"/>
                  <a:pt x="82" y="148"/>
                  <a:pt x="83" y="146"/>
                </a:cubicBezTo>
                <a:cubicBezTo>
                  <a:pt x="81" y="124"/>
                  <a:pt x="72" y="106"/>
                  <a:pt x="51" y="96"/>
                </a:cubicBezTo>
                <a:cubicBezTo>
                  <a:pt x="49" y="95"/>
                  <a:pt x="46" y="93"/>
                  <a:pt x="46" y="89"/>
                </a:cubicBezTo>
                <a:cubicBezTo>
                  <a:pt x="46" y="88"/>
                  <a:pt x="48" y="87"/>
                  <a:pt x="48" y="85"/>
                </a:cubicBezTo>
                <a:cubicBezTo>
                  <a:pt x="37" y="84"/>
                  <a:pt x="27" y="83"/>
                  <a:pt x="17" y="84"/>
                </a:cubicBezTo>
                <a:cubicBezTo>
                  <a:pt x="14" y="84"/>
                  <a:pt x="12" y="84"/>
                  <a:pt x="10" y="83"/>
                </a:cubicBezTo>
                <a:cubicBezTo>
                  <a:pt x="2" y="83"/>
                  <a:pt x="0" y="78"/>
                  <a:pt x="4" y="72"/>
                </a:cubicBezTo>
                <a:cubicBezTo>
                  <a:pt x="14" y="54"/>
                  <a:pt x="24" y="36"/>
                  <a:pt x="35" y="19"/>
                </a:cubicBezTo>
                <a:cubicBezTo>
                  <a:pt x="37" y="14"/>
                  <a:pt x="41" y="10"/>
                  <a:pt x="41" y="5"/>
                </a:cubicBezTo>
                <a:cubicBezTo>
                  <a:pt x="48" y="2"/>
                  <a:pt x="57" y="2"/>
                  <a:pt x="65" y="0"/>
                </a:cubicBezTo>
                <a:cubicBezTo>
                  <a:pt x="70" y="6"/>
                  <a:pt x="69" y="14"/>
                  <a:pt x="71" y="21"/>
                </a:cubicBezTo>
                <a:cubicBezTo>
                  <a:pt x="80" y="61"/>
                  <a:pt x="88" y="101"/>
                  <a:pt x="97" y="141"/>
                </a:cubicBezTo>
                <a:cubicBezTo>
                  <a:pt x="103" y="170"/>
                  <a:pt x="109" y="199"/>
                  <a:pt x="115" y="228"/>
                </a:cubicBezTo>
                <a:cubicBezTo>
                  <a:pt x="118" y="241"/>
                  <a:pt x="121" y="254"/>
                  <a:pt x="124" y="266"/>
                </a:cubicBezTo>
                <a:close/>
              </a:path>
            </a:pathLst>
          </a:custGeom>
          <a:solidFill>
            <a:srgbClr val="EEF3F7"/>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1" name="Google Shape;1641;p40"/>
          <p:cNvSpPr/>
          <p:nvPr/>
        </p:nvSpPr>
        <p:spPr>
          <a:xfrm>
            <a:off x="2279668" y="4976428"/>
            <a:ext cx="410637" cy="821291"/>
          </a:xfrm>
          <a:custGeom>
            <a:rect b="b" l="l" r="r" t="t"/>
            <a:pathLst>
              <a:path extrusionOk="0" h="140" w="70">
                <a:moveTo>
                  <a:pt x="56" y="137"/>
                </a:moveTo>
                <a:cubicBezTo>
                  <a:pt x="48" y="118"/>
                  <a:pt x="40" y="100"/>
                  <a:pt x="32" y="82"/>
                </a:cubicBezTo>
                <a:cubicBezTo>
                  <a:pt x="22" y="60"/>
                  <a:pt x="12" y="38"/>
                  <a:pt x="1" y="17"/>
                </a:cubicBezTo>
                <a:cubicBezTo>
                  <a:pt x="0" y="13"/>
                  <a:pt x="0" y="11"/>
                  <a:pt x="4" y="9"/>
                </a:cubicBezTo>
                <a:cubicBezTo>
                  <a:pt x="6" y="7"/>
                  <a:pt x="8" y="7"/>
                  <a:pt x="8" y="4"/>
                </a:cubicBezTo>
                <a:cubicBezTo>
                  <a:pt x="12" y="0"/>
                  <a:pt x="16" y="2"/>
                  <a:pt x="19" y="4"/>
                </a:cubicBezTo>
                <a:cubicBezTo>
                  <a:pt x="38" y="12"/>
                  <a:pt x="50" y="26"/>
                  <a:pt x="54" y="46"/>
                </a:cubicBezTo>
                <a:cubicBezTo>
                  <a:pt x="54" y="49"/>
                  <a:pt x="55" y="53"/>
                  <a:pt x="56" y="55"/>
                </a:cubicBezTo>
                <a:cubicBezTo>
                  <a:pt x="60" y="65"/>
                  <a:pt x="61" y="76"/>
                  <a:pt x="63" y="87"/>
                </a:cubicBezTo>
                <a:cubicBezTo>
                  <a:pt x="65" y="97"/>
                  <a:pt x="67" y="107"/>
                  <a:pt x="69" y="118"/>
                </a:cubicBezTo>
                <a:cubicBezTo>
                  <a:pt x="70" y="124"/>
                  <a:pt x="70" y="129"/>
                  <a:pt x="67" y="133"/>
                </a:cubicBezTo>
                <a:cubicBezTo>
                  <a:pt x="64" y="137"/>
                  <a:pt x="61" y="140"/>
                  <a:pt x="56" y="137"/>
                </a:cubicBezTo>
                <a:close/>
              </a:path>
            </a:pathLst>
          </a:custGeom>
          <a:solidFill>
            <a:srgbClr val="EEF3F7"/>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2" name="Google Shape;1642;p40"/>
          <p:cNvSpPr/>
          <p:nvPr/>
        </p:nvSpPr>
        <p:spPr>
          <a:xfrm>
            <a:off x="1727214" y="4923509"/>
            <a:ext cx="910175" cy="552467"/>
          </a:xfrm>
          <a:custGeom>
            <a:rect b="b" l="l" r="r" t="t"/>
            <a:pathLst>
              <a:path extrusionOk="0" h="94" w="155">
                <a:moveTo>
                  <a:pt x="148" y="65"/>
                </a:moveTo>
                <a:cubicBezTo>
                  <a:pt x="144" y="61"/>
                  <a:pt x="145" y="56"/>
                  <a:pt x="144" y="51"/>
                </a:cubicBezTo>
                <a:cubicBezTo>
                  <a:pt x="138" y="31"/>
                  <a:pt x="123" y="16"/>
                  <a:pt x="102" y="13"/>
                </a:cubicBezTo>
                <a:cubicBezTo>
                  <a:pt x="72" y="8"/>
                  <a:pt x="46" y="14"/>
                  <a:pt x="24" y="36"/>
                </a:cubicBezTo>
                <a:cubicBezTo>
                  <a:pt x="13" y="48"/>
                  <a:pt x="9" y="63"/>
                  <a:pt x="12" y="80"/>
                </a:cubicBezTo>
                <a:cubicBezTo>
                  <a:pt x="13" y="83"/>
                  <a:pt x="15" y="87"/>
                  <a:pt x="14" y="91"/>
                </a:cubicBezTo>
                <a:cubicBezTo>
                  <a:pt x="12" y="93"/>
                  <a:pt x="10" y="94"/>
                  <a:pt x="7" y="92"/>
                </a:cubicBezTo>
                <a:cubicBezTo>
                  <a:pt x="1" y="78"/>
                  <a:pt x="0" y="63"/>
                  <a:pt x="6" y="48"/>
                </a:cubicBezTo>
                <a:cubicBezTo>
                  <a:pt x="15" y="25"/>
                  <a:pt x="34" y="13"/>
                  <a:pt x="58" y="6"/>
                </a:cubicBezTo>
                <a:cubicBezTo>
                  <a:pt x="63" y="0"/>
                  <a:pt x="70" y="2"/>
                  <a:pt x="77" y="1"/>
                </a:cubicBezTo>
                <a:cubicBezTo>
                  <a:pt x="84" y="0"/>
                  <a:pt x="91" y="1"/>
                  <a:pt x="99" y="1"/>
                </a:cubicBezTo>
                <a:cubicBezTo>
                  <a:pt x="102" y="1"/>
                  <a:pt x="106" y="1"/>
                  <a:pt x="109" y="2"/>
                </a:cubicBezTo>
                <a:cubicBezTo>
                  <a:pt x="112" y="3"/>
                  <a:pt x="114" y="4"/>
                  <a:pt x="115" y="7"/>
                </a:cubicBezTo>
                <a:cubicBezTo>
                  <a:pt x="130" y="13"/>
                  <a:pt x="142" y="23"/>
                  <a:pt x="149" y="38"/>
                </a:cubicBezTo>
                <a:cubicBezTo>
                  <a:pt x="152" y="46"/>
                  <a:pt x="155" y="54"/>
                  <a:pt x="154" y="63"/>
                </a:cubicBezTo>
                <a:cubicBezTo>
                  <a:pt x="152" y="64"/>
                  <a:pt x="150" y="66"/>
                  <a:pt x="148" y="65"/>
                </a:cubicBezTo>
                <a:close/>
              </a:path>
            </a:pathLst>
          </a:custGeom>
          <a:solidFill>
            <a:srgbClr val="4E4E4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3" name="Google Shape;1643;p40"/>
          <p:cNvSpPr/>
          <p:nvPr/>
        </p:nvSpPr>
        <p:spPr>
          <a:xfrm>
            <a:off x="2531553" y="5293938"/>
            <a:ext cx="182035" cy="539765"/>
          </a:xfrm>
          <a:custGeom>
            <a:rect b="b" l="l" r="r" t="t"/>
            <a:pathLst>
              <a:path extrusionOk="0" h="92" w="31">
                <a:moveTo>
                  <a:pt x="11" y="2"/>
                </a:moveTo>
                <a:cubicBezTo>
                  <a:pt x="13" y="1"/>
                  <a:pt x="15" y="0"/>
                  <a:pt x="17" y="0"/>
                </a:cubicBezTo>
                <a:cubicBezTo>
                  <a:pt x="21" y="20"/>
                  <a:pt x="25" y="40"/>
                  <a:pt x="29" y="61"/>
                </a:cubicBezTo>
                <a:cubicBezTo>
                  <a:pt x="31" y="75"/>
                  <a:pt x="29" y="82"/>
                  <a:pt x="16" y="90"/>
                </a:cubicBezTo>
                <a:cubicBezTo>
                  <a:pt x="12" y="90"/>
                  <a:pt x="9" y="91"/>
                  <a:pt x="5" y="92"/>
                </a:cubicBezTo>
                <a:cubicBezTo>
                  <a:pt x="3" y="90"/>
                  <a:pt x="1" y="89"/>
                  <a:pt x="0" y="85"/>
                </a:cubicBezTo>
                <a:cubicBezTo>
                  <a:pt x="4" y="83"/>
                  <a:pt x="10" y="86"/>
                  <a:pt x="13" y="83"/>
                </a:cubicBezTo>
                <a:cubicBezTo>
                  <a:pt x="21" y="81"/>
                  <a:pt x="25" y="75"/>
                  <a:pt x="23" y="65"/>
                </a:cubicBezTo>
                <a:cubicBezTo>
                  <a:pt x="19" y="44"/>
                  <a:pt x="15" y="23"/>
                  <a:pt x="11" y="2"/>
                </a:cubicBezTo>
                <a:close/>
              </a:path>
            </a:pathLst>
          </a:custGeom>
          <a:solidFill>
            <a:srgbClr val="FED90B"/>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4" name="Google Shape;1644;p40"/>
          <p:cNvSpPr/>
          <p:nvPr/>
        </p:nvSpPr>
        <p:spPr>
          <a:xfrm>
            <a:off x="1767431" y="5456926"/>
            <a:ext cx="254003" cy="488964"/>
          </a:xfrm>
          <a:custGeom>
            <a:rect b="b" l="l" r="r" t="t"/>
            <a:pathLst>
              <a:path extrusionOk="0" h="83" w="43">
                <a:moveTo>
                  <a:pt x="0" y="1"/>
                </a:moveTo>
                <a:cubicBezTo>
                  <a:pt x="2" y="0"/>
                  <a:pt x="4" y="0"/>
                  <a:pt x="7" y="0"/>
                </a:cubicBezTo>
                <a:cubicBezTo>
                  <a:pt x="11" y="21"/>
                  <a:pt x="14" y="42"/>
                  <a:pt x="19" y="63"/>
                </a:cubicBezTo>
                <a:cubicBezTo>
                  <a:pt x="21" y="75"/>
                  <a:pt x="27" y="78"/>
                  <a:pt x="39" y="76"/>
                </a:cubicBezTo>
                <a:cubicBezTo>
                  <a:pt x="42" y="78"/>
                  <a:pt x="43" y="80"/>
                  <a:pt x="41" y="83"/>
                </a:cubicBezTo>
                <a:cubicBezTo>
                  <a:pt x="22" y="83"/>
                  <a:pt x="16" y="79"/>
                  <a:pt x="12" y="60"/>
                </a:cubicBezTo>
                <a:cubicBezTo>
                  <a:pt x="8" y="40"/>
                  <a:pt x="4" y="21"/>
                  <a:pt x="0" y="1"/>
                </a:cubicBezTo>
                <a:close/>
              </a:path>
            </a:pathLst>
          </a:custGeom>
          <a:solidFill>
            <a:srgbClr val="FED90B"/>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5" name="Google Shape;1645;p40"/>
          <p:cNvSpPr/>
          <p:nvPr/>
        </p:nvSpPr>
        <p:spPr>
          <a:xfrm>
            <a:off x="1998150" y="5856987"/>
            <a:ext cx="129117" cy="99487"/>
          </a:xfrm>
          <a:custGeom>
            <a:rect b="b" l="l" r="r" t="t"/>
            <a:pathLst>
              <a:path extrusionOk="0" h="17" w="22">
                <a:moveTo>
                  <a:pt x="2" y="15"/>
                </a:moveTo>
                <a:cubicBezTo>
                  <a:pt x="1" y="13"/>
                  <a:pt x="1" y="10"/>
                  <a:pt x="0" y="8"/>
                </a:cubicBezTo>
                <a:cubicBezTo>
                  <a:pt x="3" y="6"/>
                  <a:pt x="7" y="6"/>
                  <a:pt x="10" y="2"/>
                </a:cubicBezTo>
                <a:cubicBezTo>
                  <a:pt x="13" y="0"/>
                  <a:pt x="16" y="1"/>
                  <a:pt x="19" y="3"/>
                </a:cubicBezTo>
                <a:cubicBezTo>
                  <a:pt x="21" y="5"/>
                  <a:pt x="22" y="8"/>
                  <a:pt x="21" y="12"/>
                </a:cubicBezTo>
                <a:cubicBezTo>
                  <a:pt x="19" y="15"/>
                  <a:pt x="17" y="17"/>
                  <a:pt x="14" y="16"/>
                </a:cubicBezTo>
                <a:cubicBezTo>
                  <a:pt x="10" y="15"/>
                  <a:pt x="6" y="15"/>
                  <a:pt x="2" y="15"/>
                </a:cubicBezTo>
                <a:close/>
              </a:path>
            </a:pathLst>
          </a:custGeom>
          <a:solidFill>
            <a:srgbClr val="1F61AC"/>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6" name="Google Shape;1646;p40"/>
          <p:cNvSpPr/>
          <p:nvPr/>
        </p:nvSpPr>
        <p:spPr>
          <a:xfrm>
            <a:off x="2432070" y="5787135"/>
            <a:ext cx="129117" cy="93136"/>
          </a:xfrm>
          <a:custGeom>
            <a:rect b="b" l="l" r="r" t="t"/>
            <a:pathLst>
              <a:path extrusionOk="0" h="16" w="22">
                <a:moveTo>
                  <a:pt x="17" y="1"/>
                </a:moveTo>
                <a:cubicBezTo>
                  <a:pt x="22" y="1"/>
                  <a:pt x="22" y="5"/>
                  <a:pt x="22" y="8"/>
                </a:cubicBezTo>
                <a:cubicBezTo>
                  <a:pt x="19" y="9"/>
                  <a:pt x="16" y="10"/>
                  <a:pt x="14" y="12"/>
                </a:cubicBezTo>
                <a:cubicBezTo>
                  <a:pt x="11" y="15"/>
                  <a:pt x="7" y="16"/>
                  <a:pt x="4" y="13"/>
                </a:cubicBezTo>
                <a:cubicBezTo>
                  <a:pt x="1" y="11"/>
                  <a:pt x="0" y="7"/>
                  <a:pt x="2" y="4"/>
                </a:cubicBezTo>
                <a:cubicBezTo>
                  <a:pt x="3" y="0"/>
                  <a:pt x="7" y="0"/>
                  <a:pt x="10" y="0"/>
                </a:cubicBezTo>
                <a:cubicBezTo>
                  <a:pt x="13" y="0"/>
                  <a:pt x="15" y="3"/>
                  <a:pt x="17" y="1"/>
                </a:cubicBezTo>
                <a:close/>
              </a:path>
            </a:pathLst>
          </a:custGeom>
          <a:solidFill>
            <a:srgbClr val="1F61AC"/>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7" name="Google Shape;1647;p40"/>
          <p:cNvSpPr/>
          <p:nvPr/>
        </p:nvSpPr>
        <p:spPr>
          <a:xfrm>
            <a:off x="2061650" y="4824025"/>
            <a:ext cx="116417" cy="135471"/>
          </a:xfrm>
          <a:custGeom>
            <a:rect b="b" l="l" r="r" t="t"/>
            <a:pathLst>
              <a:path extrusionOk="0" h="23" w="20">
                <a:moveTo>
                  <a:pt x="20" y="20"/>
                </a:moveTo>
                <a:cubicBezTo>
                  <a:pt x="13" y="21"/>
                  <a:pt x="7" y="22"/>
                  <a:pt x="1" y="23"/>
                </a:cubicBezTo>
                <a:cubicBezTo>
                  <a:pt x="2" y="22"/>
                  <a:pt x="2" y="20"/>
                  <a:pt x="2" y="18"/>
                </a:cubicBezTo>
                <a:cubicBezTo>
                  <a:pt x="0" y="14"/>
                  <a:pt x="0" y="9"/>
                  <a:pt x="1" y="5"/>
                </a:cubicBezTo>
                <a:cubicBezTo>
                  <a:pt x="6" y="8"/>
                  <a:pt x="7" y="8"/>
                  <a:pt x="8" y="0"/>
                </a:cubicBezTo>
                <a:cubicBezTo>
                  <a:pt x="13" y="2"/>
                  <a:pt x="12" y="6"/>
                  <a:pt x="13" y="10"/>
                </a:cubicBezTo>
                <a:cubicBezTo>
                  <a:pt x="14" y="12"/>
                  <a:pt x="13" y="14"/>
                  <a:pt x="15" y="16"/>
                </a:cubicBezTo>
                <a:cubicBezTo>
                  <a:pt x="17" y="17"/>
                  <a:pt x="19" y="17"/>
                  <a:pt x="20" y="20"/>
                </a:cubicBezTo>
                <a:close/>
              </a:path>
            </a:pathLst>
          </a:custGeom>
          <a:solidFill>
            <a:srgbClr val="6D6D6D"/>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8" name="Google Shape;1648;p40"/>
          <p:cNvSpPr/>
          <p:nvPr/>
        </p:nvSpPr>
        <p:spPr>
          <a:xfrm>
            <a:off x="2097633" y="4466297"/>
            <a:ext cx="357720" cy="497431"/>
          </a:xfrm>
          <a:custGeom>
            <a:rect b="b" l="l" r="r" t="t"/>
            <a:pathLst>
              <a:path extrusionOk="0" h="85" w="61">
                <a:moveTo>
                  <a:pt x="7" y="79"/>
                </a:moveTo>
                <a:cubicBezTo>
                  <a:pt x="5" y="73"/>
                  <a:pt x="3" y="67"/>
                  <a:pt x="2" y="61"/>
                </a:cubicBezTo>
                <a:cubicBezTo>
                  <a:pt x="0" y="44"/>
                  <a:pt x="3" y="29"/>
                  <a:pt x="16" y="16"/>
                </a:cubicBezTo>
                <a:cubicBezTo>
                  <a:pt x="25" y="8"/>
                  <a:pt x="35" y="3"/>
                  <a:pt x="47" y="0"/>
                </a:cubicBezTo>
                <a:cubicBezTo>
                  <a:pt x="51" y="0"/>
                  <a:pt x="51" y="2"/>
                  <a:pt x="49" y="5"/>
                </a:cubicBezTo>
                <a:cubicBezTo>
                  <a:pt x="40" y="22"/>
                  <a:pt x="30" y="38"/>
                  <a:pt x="20" y="54"/>
                </a:cubicBezTo>
                <a:cubicBezTo>
                  <a:pt x="18" y="59"/>
                  <a:pt x="15" y="63"/>
                  <a:pt x="13" y="67"/>
                </a:cubicBezTo>
                <a:cubicBezTo>
                  <a:pt x="8" y="74"/>
                  <a:pt x="10" y="76"/>
                  <a:pt x="18" y="76"/>
                </a:cubicBezTo>
                <a:cubicBezTo>
                  <a:pt x="29" y="77"/>
                  <a:pt x="40" y="77"/>
                  <a:pt x="52" y="77"/>
                </a:cubicBezTo>
                <a:cubicBezTo>
                  <a:pt x="53" y="77"/>
                  <a:pt x="55" y="77"/>
                  <a:pt x="57" y="77"/>
                </a:cubicBezTo>
                <a:cubicBezTo>
                  <a:pt x="59" y="77"/>
                  <a:pt x="60" y="77"/>
                  <a:pt x="61" y="79"/>
                </a:cubicBezTo>
                <a:cubicBezTo>
                  <a:pt x="61" y="81"/>
                  <a:pt x="59" y="81"/>
                  <a:pt x="58" y="82"/>
                </a:cubicBezTo>
                <a:cubicBezTo>
                  <a:pt x="56" y="83"/>
                  <a:pt x="54" y="84"/>
                  <a:pt x="52" y="85"/>
                </a:cubicBezTo>
                <a:cubicBezTo>
                  <a:pt x="47" y="84"/>
                  <a:pt x="42" y="82"/>
                  <a:pt x="36" y="81"/>
                </a:cubicBezTo>
                <a:cubicBezTo>
                  <a:pt x="33" y="79"/>
                  <a:pt x="29" y="80"/>
                  <a:pt x="25" y="80"/>
                </a:cubicBezTo>
                <a:cubicBezTo>
                  <a:pt x="19" y="79"/>
                  <a:pt x="13" y="81"/>
                  <a:pt x="7" y="79"/>
                </a:cubicBezTo>
                <a:close/>
              </a:path>
            </a:pathLst>
          </a:custGeom>
          <a:solidFill>
            <a:srgbClr val="FEFEFE"/>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49" name="Google Shape;1649;p40"/>
          <p:cNvSpPr/>
          <p:nvPr/>
        </p:nvSpPr>
        <p:spPr>
          <a:xfrm>
            <a:off x="2137850" y="4929861"/>
            <a:ext cx="171452" cy="23284"/>
          </a:xfrm>
          <a:custGeom>
            <a:rect b="b" l="l" r="r" t="t"/>
            <a:pathLst>
              <a:path extrusionOk="0" h="4" w="29">
                <a:moveTo>
                  <a:pt x="0" y="0"/>
                </a:moveTo>
                <a:cubicBezTo>
                  <a:pt x="7" y="0"/>
                  <a:pt x="15" y="0"/>
                  <a:pt x="23" y="0"/>
                </a:cubicBezTo>
                <a:cubicBezTo>
                  <a:pt x="25" y="0"/>
                  <a:pt x="28" y="0"/>
                  <a:pt x="29" y="2"/>
                </a:cubicBezTo>
                <a:cubicBezTo>
                  <a:pt x="22" y="1"/>
                  <a:pt x="14" y="1"/>
                  <a:pt x="7" y="2"/>
                </a:cubicBezTo>
                <a:cubicBezTo>
                  <a:pt x="5" y="1"/>
                  <a:pt x="2" y="4"/>
                  <a:pt x="0" y="0"/>
                </a:cubicBezTo>
                <a:close/>
              </a:path>
            </a:pathLst>
          </a:custGeom>
          <a:solidFill>
            <a:srgbClr val="EEF3F7"/>
          </a:solidFill>
          <a:ln>
            <a:noFill/>
          </a:ln>
        </p:spPr>
        <p:txBody>
          <a:bodyPr anchorCtr="0" anchor="t" bIns="60950" lIns="121900" spcFirstLastPara="1" rIns="121900" wrap="square" tIns="60950">
            <a:noAutofit/>
          </a:bodyPr>
          <a:lstStyle/>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
        <p:nvSpPr>
          <p:cNvPr id="1650" name="Google Shape;1650;p40"/>
          <p:cNvSpPr txBox="1"/>
          <p:nvPr/>
        </p:nvSpPr>
        <p:spPr>
          <a:xfrm>
            <a:off x="3471362" y="87190"/>
            <a:ext cx="5496748" cy="92333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5400">
                <a:solidFill>
                  <a:srgbClr val="C96B7E"/>
                </a:solidFill>
                <a:latin typeface="Calibri"/>
                <a:ea typeface="Calibri"/>
                <a:cs typeface="Calibri"/>
                <a:sym typeface="Calibri"/>
              </a:rPr>
              <a:t>AWESOME SLIDE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4" name="Shape 1654"/>
        <p:cNvGrpSpPr/>
        <p:nvPr/>
      </p:nvGrpSpPr>
      <p:grpSpPr>
        <a:xfrm>
          <a:off x="0" y="0"/>
          <a:ext cx="0" cy="0"/>
          <a:chOff x="0" y="0"/>
          <a:chExt cx="0" cy="0"/>
        </a:xfrm>
      </p:grpSpPr>
      <p:sp>
        <p:nvSpPr>
          <p:cNvPr id="1655" name="Google Shape;1655;p41"/>
          <p:cNvSpPr txBox="1"/>
          <p:nvPr/>
        </p:nvSpPr>
        <p:spPr>
          <a:xfrm>
            <a:off x="3163885" y="593799"/>
            <a:ext cx="5496748" cy="76944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400">
                <a:solidFill>
                  <a:srgbClr val="2E75B5"/>
                </a:solidFill>
                <a:latin typeface="Calibri"/>
                <a:ea typeface="Calibri"/>
                <a:cs typeface="Calibri"/>
                <a:sym typeface="Calibri"/>
              </a:rPr>
              <a:t>AWESOME SLIDE</a:t>
            </a:r>
            <a:endParaRPr/>
          </a:p>
        </p:txBody>
      </p:sp>
      <p:sp>
        <p:nvSpPr>
          <p:cNvPr id="1656" name="Google Shape;1656;p41"/>
          <p:cNvSpPr txBox="1"/>
          <p:nvPr/>
        </p:nvSpPr>
        <p:spPr>
          <a:xfrm>
            <a:off x="-41466" y="1197430"/>
            <a:ext cx="5496748" cy="461665"/>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lang="en-US" sz="2400">
                <a:solidFill>
                  <a:schemeClr val="lt1"/>
                </a:solidFill>
                <a:latin typeface="Calibri"/>
                <a:ea typeface="Calibri"/>
                <a:cs typeface="Calibri"/>
                <a:sym typeface="Calibri"/>
              </a:rPr>
              <a:t>Power Point Presentation</a:t>
            </a:r>
            <a:endParaRPr sz="2400">
              <a:solidFill>
                <a:schemeClr val="lt1"/>
              </a:solidFill>
              <a:latin typeface="Calibri"/>
              <a:ea typeface="Calibri"/>
              <a:cs typeface="Calibri"/>
              <a:sym typeface="Calibri"/>
            </a:endParaRPr>
          </a:p>
        </p:txBody>
      </p:sp>
      <p:sp>
        <p:nvSpPr>
          <p:cNvPr id="1657" name="Google Shape;1657;p41"/>
          <p:cNvSpPr txBox="1"/>
          <p:nvPr/>
        </p:nvSpPr>
        <p:spPr>
          <a:xfrm>
            <a:off x="315310" y="1754913"/>
            <a:ext cx="5239290"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rgbClr val="2E75B5"/>
                </a:solidFill>
                <a:latin typeface="Calibri"/>
                <a:ea typeface="Calibri"/>
                <a:cs typeface="Calibri"/>
                <a:sym typeface="Calibri"/>
              </a:rPr>
              <a:t>LOREM IPSUM DOLOR SIT AMET</a:t>
            </a:r>
            <a:endParaRPr sz="1600">
              <a:solidFill>
                <a:srgbClr val="2E75B5"/>
              </a:solidFill>
              <a:latin typeface="Calibri"/>
              <a:ea typeface="Calibri"/>
              <a:cs typeface="Calibri"/>
              <a:sym typeface="Calibri"/>
            </a:endParaRPr>
          </a:p>
        </p:txBody>
      </p:sp>
      <p:grpSp>
        <p:nvGrpSpPr>
          <p:cNvPr id="1658" name="Google Shape;1658;p41"/>
          <p:cNvGrpSpPr/>
          <p:nvPr/>
        </p:nvGrpSpPr>
        <p:grpSpPr>
          <a:xfrm>
            <a:off x="773170" y="2490583"/>
            <a:ext cx="4781431" cy="752078"/>
            <a:chOff x="5076056" y="1240057"/>
            <a:chExt cx="2717823" cy="439685"/>
          </a:xfrm>
        </p:grpSpPr>
        <p:sp>
          <p:nvSpPr>
            <p:cNvPr id="1659" name="Google Shape;1659;p41"/>
            <p:cNvSpPr txBox="1"/>
            <p:nvPr/>
          </p:nvSpPr>
          <p:spPr>
            <a:xfrm>
              <a:off x="5076056" y="1240057"/>
              <a:ext cx="2717823" cy="179935"/>
            </a:xfrm>
            <a:prstGeom prst="rect">
              <a:avLst/>
            </a:prstGeom>
            <a:noFill/>
            <a:ln>
              <a:noFill/>
            </a:ln>
          </p:spPr>
          <p:txBody>
            <a:bodyPr anchorCtr="0" anchor="t" bIns="45700" lIns="90000" spcFirstLastPara="1" rIns="108000" wrap="square" tIns="45700">
              <a:spAutoFit/>
            </a:bodyPr>
            <a:lstStyle/>
            <a:p>
              <a:pPr indent="0" lvl="0" marL="0" marR="0" rtl="0" algn="r">
                <a:spcBef>
                  <a:spcPts val="0"/>
                </a:spcBef>
                <a:spcAft>
                  <a:spcPts val="0"/>
                </a:spcAft>
                <a:buNone/>
              </a:pPr>
              <a:r>
                <a:rPr b="1" lang="en-US" sz="1400">
                  <a:solidFill>
                    <a:srgbClr val="3F3F3F"/>
                  </a:solidFill>
                  <a:latin typeface="Calibri"/>
                  <a:ea typeface="Calibri"/>
                  <a:cs typeface="Calibri"/>
                  <a:sym typeface="Calibri"/>
                </a:rPr>
                <a:t>Contents Here</a:t>
              </a:r>
              <a:endParaRPr b="1" sz="1400">
                <a:solidFill>
                  <a:srgbClr val="3F3F3F"/>
                </a:solidFill>
                <a:latin typeface="Calibri"/>
                <a:ea typeface="Calibri"/>
                <a:cs typeface="Calibri"/>
                <a:sym typeface="Calibri"/>
              </a:endParaRPr>
            </a:p>
          </p:txBody>
        </p:sp>
        <p:sp>
          <p:nvSpPr>
            <p:cNvPr id="1660" name="Google Shape;1660;p41"/>
            <p:cNvSpPr txBox="1"/>
            <p:nvPr/>
          </p:nvSpPr>
          <p:spPr>
            <a:xfrm>
              <a:off x="5076056" y="1409840"/>
              <a:ext cx="2717823" cy="269902"/>
            </a:xfrm>
            <a:prstGeom prst="rect">
              <a:avLst/>
            </a:prstGeom>
            <a:noFill/>
            <a:ln>
              <a:noFill/>
            </a:ln>
          </p:spPr>
          <p:txBody>
            <a:bodyPr anchorCtr="0" anchor="t" bIns="45700" lIns="72000" spcFirstLastPara="1" rIns="108000"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Easy to change colors, photos and Text. </a:t>
              </a:r>
              <a:endParaRPr sz="1200">
                <a:solidFill>
                  <a:srgbClr val="3F3F3F"/>
                </a:solidFill>
                <a:latin typeface="Calibri"/>
                <a:ea typeface="Calibri"/>
                <a:cs typeface="Calibri"/>
                <a:sym typeface="Calibri"/>
              </a:endParaRPr>
            </a:p>
          </p:txBody>
        </p:sp>
      </p:grpSp>
      <p:grpSp>
        <p:nvGrpSpPr>
          <p:cNvPr id="1661" name="Google Shape;1661;p41"/>
          <p:cNvGrpSpPr/>
          <p:nvPr/>
        </p:nvGrpSpPr>
        <p:grpSpPr>
          <a:xfrm>
            <a:off x="773170" y="3264947"/>
            <a:ext cx="4781431" cy="752078"/>
            <a:chOff x="5076056" y="1240057"/>
            <a:chExt cx="2717823" cy="439685"/>
          </a:xfrm>
        </p:grpSpPr>
        <p:sp>
          <p:nvSpPr>
            <p:cNvPr id="1662" name="Google Shape;1662;p41"/>
            <p:cNvSpPr txBox="1"/>
            <p:nvPr/>
          </p:nvSpPr>
          <p:spPr>
            <a:xfrm>
              <a:off x="5076056" y="1240057"/>
              <a:ext cx="2717823" cy="179935"/>
            </a:xfrm>
            <a:prstGeom prst="rect">
              <a:avLst/>
            </a:prstGeom>
            <a:noFill/>
            <a:ln>
              <a:noFill/>
            </a:ln>
          </p:spPr>
          <p:txBody>
            <a:bodyPr anchorCtr="0" anchor="t" bIns="45700" lIns="90000" spcFirstLastPara="1" rIns="108000" wrap="square" tIns="45700">
              <a:spAutoFit/>
            </a:bodyPr>
            <a:lstStyle/>
            <a:p>
              <a:pPr indent="0" lvl="0" marL="0" marR="0" rtl="0" algn="r">
                <a:spcBef>
                  <a:spcPts val="0"/>
                </a:spcBef>
                <a:spcAft>
                  <a:spcPts val="0"/>
                </a:spcAft>
                <a:buNone/>
              </a:pPr>
              <a:r>
                <a:rPr b="1" lang="en-US" sz="1400">
                  <a:solidFill>
                    <a:srgbClr val="3F3F3F"/>
                  </a:solidFill>
                  <a:latin typeface="Calibri"/>
                  <a:ea typeface="Calibri"/>
                  <a:cs typeface="Calibri"/>
                  <a:sym typeface="Calibri"/>
                </a:rPr>
                <a:t>Contents Here</a:t>
              </a:r>
              <a:endParaRPr b="1" sz="1400">
                <a:solidFill>
                  <a:srgbClr val="3F3F3F"/>
                </a:solidFill>
                <a:latin typeface="Calibri"/>
                <a:ea typeface="Calibri"/>
                <a:cs typeface="Calibri"/>
                <a:sym typeface="Calibri"/>
              </a:endParaRPr>
            </a:p>
          </p:txBody>
        </p:sp>
        <p:sp>
          <p:nvSpPr>
            <p:cNvPr id="1663" name="Google Shape;1663;p41"/>
            <p:cNvSpPr txBox="1"/>
            <p:nvPr/>
          </p:nvSpPr>
          <p:spPr>
            <a:xfrm>
              <a:off x="5076056" y="1409840"/>
              <a:ext cx="2717823" cy="269902"/>
            </a:xfrm>
            <a:prstGeom prst="rect">
              <a:avLst/>
            </a:prstGeom>
            <a:noFill/>
            <a:ln>
              <a:noFill/>
            </a:ln>
          </p:spPr>
          <p:txBody>
            <a:bodyPr anchorCtr="0" anchor="t" bIns="45700" lIns="72000" spcFirstLastPara="1" rIns="108000"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Easy to change colors, photos and Text. </a:t>
              </a:r>
              <a:endParaRPr sz="1200">
                <a:solidFill>
                  <a:srgbClr val="3F3F3F"/>
                </a:solidFill>
                <a:latin typeface="Calibri"/>
                <a:ea typeface="Calibri"/>
                <a:cs typeface="Calibri"/>
                <a:sym typeface="Calibri"/>
              </a:endParaRPr>
            </a:p>
          </p:txBody>
        </p:sp>
      </p:grpSp>
      <p:grpSp>
        <p:nvGrpSpPr>
          <p:cNvPr id="1664" name="Google Shape;1664;p41"/>
          <p:cNvGrpSpPr/>
          <p:nvPr/>
        </p:nvGrpSpPr>
        <p:grpSpPr>
          <a:xfrm>
            <a:off x="773170" y="4039311"/>
            <a:ext cx="4781431" cy="752078"/>
            <a:chOff x="5076056" y="1240057"/>
            <a:chExt cx="2717823" cy="439685"/>
          </a:xfrm>
        </p:grpSpPr>
        <p:sp>
          <p:nvSpPr>
            <p:cNvPr id="1665" name="Google Shape;1665;p41"/>
            <p:cNvSpPr txBox="1"/>
            <p:nvPr/>
          </p:nvSpPr>
          <p:spPr>
            <a:xfrm>
              <a:off x="5076056" y="1240057"/>
              <a:ext cx="2717823" cy="179935"/>
            </a:xfrm>
            <a:prstGeom prst="rect">
              <a:avLst/>
            </a:prstGeom>
            <a:noFill/>
            <a:ln>
              <a:noFill/>
            </a:ln>
          </p:spPr>
          <p:txBody>
            <a:bodyPr anchorCtr="0" anchor="t" bIns="45700" lIns="90000" spcFirstLastPara="1" rIns="108000" wrap="square" tIns="45700">
              <a:spAutoFit/>
            </a:bodyPr>
            <a:lstStyle/>
            <a:p>
              <a:pPr indent="0" lvl="0" marL="0" marR="0" rtl="0" algn="r">
                <a:spcBef>
                  <a:spcPts val="0"/>
                </a:spcBef>
                <a:spcAft>
                  <a:spcPts val="0"/>
                </a:spcAft>
                <a:buNone/>
              </a:pPr>
              <a:r>
                <a:rPr b="1" lang="en-US" sz="1400">
                  <a:solidFill>
                    <a:srgbClr val="3F3F3F"/>
                  </a:solidFill>
                  <a:latin typeface="Calibri"/>
                  <a:ea typeface="Calibri"/>
                  <a:cs typeface="Calibri"/>
                  <a:sym typeface="Calibri"/>
                </a:rPr>
                <a:t>Contents Here</a:t>
              </a:r>
              <a:endParaRPr b="1" sz="1400">
                <a:solidFill>
                  <a:srgbClr val="3F3F3F"/>
                </a:solidFill>
                <a:latin typeface="Calibri"/>
                <a:ea typeface="Calibri"/>
                <a:cs typeface="Calibri"/>
                <a:sym typeface="Calibri"/>
              </a:endParaRPr>
            </a:p>
          </p:txBody>
        </p:sp>
        <p:sp>
          <p:nvSpPr>
            <p:cNvPr id="1666" name="Google Shape;1666;p41"/>
            <p:cNvSpPr txBox="1"/>
            <p:nvPr/>
          </p:nvSpPr>
          <p:spPr>
            <a:xfrm>
              <a:off x="5076056" y="1409840"/>
              <a:ext cx="2717823" cy="269902"/>
            </a:xfrm>
            <a:prstGeom prst="rect">
              <a:avLst/>
            </a:prstGeom>
            <a:noFill/>
            <a:ln>
              <a:noFill/>
            </a:ln>
          </p:spPr>
          <p:txBody>
            <a:bodyPr anchorCtr="0" anchor="t" bIns="45700" lIns="72000" spcFirstLastPara="1" rIns="108000"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Easy to change colors, photos and Text. </a:t>
              </a:r>
              <a:endParaRPr sz="1200">
                <a:solidFill>
                  <a:srgbClr val="3F3F3F"/>
                </a:solidFill>
                <a:latin typeface="Calibri"/>
                <a:ea typeface="Calibri"/>
                <a:cs typeface="Calibri"/>
                <a:sym typeface="Calibri"/>
              </a:endParaRPr>
            </a:p>
          </p:txBody>
        </p:sp>
      </p:grpSp>
      <p:grpSp>
        <p:nvGrpSpPr>
          <p:cNvPr id="1667" name="Google Shape;1667;p41"/>
          <p:cNvGrpSpPr/>
          <p:nvPr/>
        </p:nvGrpSpPr>
        <p:grpSpPr>
          <a:xfrm>
            <a:off x="773170" y="4813672"/>
            <a:ext cx="4781430" cy="936744"/>
            <a:chOff x="5076056" y="1240057"/>
            <a:chExt cx="2717823" cy="547646"/>
          </a:xfrm>
        </p:grpSpPr>
        <p:sp>
          <p:nvSpPr>
            <p:cNvPr id="1668" name="Google Shape;1668;p41"/>
            <p:cNvSpPr txBox="1"/>
            <p:nvPr/>
          </p:nvSpPr>
          <p:spPr>
            <a:xfrm>
              <a:off x="5076056" y="1240057"/>
              <a:ext cx="2717823" cy="179935"/>
            </a:xfrm>
            <a:prstGeom prst="rect">
              <a:avLst/>
            </a:prstGeom>
            <a:noFill/>
            <a:ln>
              <a:noFill/>
            </a:ln>
          </p:spPr>
          <p:txBody>
            <a:bodyPr anchorCtr="0" anchor="t" bIns="45700" lIns="90000" spcFirstLastPara="1" rIns="108000" wrap="square" tIns="45700">
              <a:spAutoFit/>
            </a:bodyPr>
            <a:lstStyle/>
            <a:p>
              <a:pPr indent="0" lvl="0" marL="0" marR="0" rtl="0" algn="r">
                <a:spcBef>
                  <a:spcPts val="0"/>
                </a:spcBef>
                <a:spcAft>
                  <a:spcPts val="0"/>
                </a:spcAft>
                <a:buNone/>
              </a:pPr>
              <a:r>
                <a:rPr b="1" lang="en-US" sz="1400">
                  <a:solidFill>
                    <a:srgbClr val="3F3F3F"/>
                  </a:solidFill>
                  <a:latin typeface="Calibri"/>
                  <a:ea typeface="Calibri"/>
                  <a:cs typeface="Calibri"/>
                  <a:sym typeface="Calibri"/>
                </a:rPr>
                <a:t>Contents Here</a:t>
              </a:r>
              <a:endParaRPr b="1" sz="1400">
                <a:solidFill>
                  <a:srgbClr val="3F3F3F"/>
                </a:solidFill>
                <a:latin typeface="Calibri"/>
                <a:ea typeface="Calibri"/>
                <a:cs typeface="Calibri"/>
                <a:sym typeface="Calibri"/>
              </a:endParaRPr>
            </a:p>
          </p:txBody>
        </p:sp>
        <p:sp>
          <p:nvSpPr>
            <p:cNvPr id="1669" name="Google Shape;1669;p41"/>
            <p:cNvSpPr txBox="1"/>
            <p:nvPr/>
          </p:nvSpPr>
          <p:spPr>
            <a:xfrm>
              <a:off x="5076056" y="1409840"/>
              <a:ext cx="2717823" cy="377863"/>
            </a:xfrm>
            <a:prstGeom prst="rect">
              <a:avLst/>
            </a:prstGeom>
            <a:noFill/>
            <a:ln>
              <a:noFill/>
            </a:ln>
          </p:spPr>
          <p:txBody>
            <a:bodyPr anchorCtr="0" anchor="t" bIns="45700" lIns="72000" spcFirstLastPara="1" rIns="108000" wrap="square" tIns="45700">
              <a:spAutoFit/>
            </a:bodyPr>
            <a:lstStyle/>
            <a:p>
              <a:pPr indent="0" lvl="0" marL="0" marR="0" rtl="0" algn="r">
                <a:spcBef>
                  <a:spcPts val="0"/>
                </a:spcBef>
                <a:spcAft>
                  <a:spcPts val="0"/>
                </a:spcAft>
                <a:buNone/>
              </a:pPr>
              <a:r>
                <a:rPr lang="en-US" sz="1200">
                  <a:solidFill>
                    <a:srgbClr val="3F3F3F"/>
                  </a:solidFill>
                  <a:latin typeface="Calibri"/>
                  <a:ea typeface="Calibri"/>
                  <a:cs typeface="Calibri"/>
                  <a:sym typeface="Calibri"/>
                </a:rPr>
                <a:t>Get a modern PowerPoint  Presentation that is beautifully designed. Easy to change colors, photos and Text. </a:t>
              </a:r>
              <a:endParaRPr sz="1200">
                <a:solidFill>
                  <a:srgbClr val="3F3F3F"/>
                </a:solidFill>
                <a:latin typeface="Calibri"/>
                <a:ea typeface="Calibri"/>
                <a:cs typeface="Calibri"/>
                <a:sym typeface="Calibri"/>
              </a:endParaRPr>
            </a:p>
          </p:txBody>
        </p:sp>
      </p:grpSp>
      <p:pic>
        <p:nvPicPr>
          <p:cNvPr id="1670" name="Google Shape;1670;p41"/>
          <p:cNvPicPr preferRelativeResize="0"/>
          <p:nvPr/>
        </p:nvPicPr>
        <p:blipFill rotWithShape="1">
          <a:blip r:embed="rId3">
            <a:alphaModFix/>
          </a:blip>
          <a:srcRect b="0" l="0" r="0" t="0"/>
          <a:stretch/>
        </p:blipFill>
        <p:spPr>
          <a:xfrm>
            <a:off x="5813405" y="2490583"/>
            <a:ext cx="5925744" cy="2996163"/>
          </a:xfrm>
          <a:prstGeom prst="rect">
            <a:avLst/>
          </a:prstGeom>
          <a:noFill/>
          <a:ln>
            <a:noFill/>
          </a:ln>
        </p:spPr>
      </p:pic>
      <p:grpSp>
        <p:nvGrpSpPr>
          <p:cNvPr id="1671" name="Google Shape;1671;p41"/>
          <p:cNvGrpSpPr/>
          <p:nvPr/>
        </p:nvGrpSpPr>
        <p:grpSpPr>
          <a:xfrm>
            <a:off x="-34183" y="6042058"/>
            <a:ext cx="12241213" cy="839372"/>
            <a:chOff x="10800" y="6069066"/>
            <a:chExt cx="10677150" cy="788934"/>
          </a:xfrm>
        </p:grpSpPr>
        <p:pic>
          <p:nvPicPr>
            <p:cNvPr id="1672" name="Google Shape;1672;p41"/>
            <p:cNvPicPr preferRelativeResize="0"/>
            <p:nvPr/>
          </p:nvPicPr>
          <p:blipFill rotWithShape="1">
            <a:blip r:embed="rId4">
              <a:alphaModFix/>
            </a:blip>
            <a:srcRect b="0" l="0" r="0" t="0"/>
            <a:stretch/>
          </p:blipFill>
          <p:spPr>
            <a:xfrm>
              <a:off x="10800" y="6070500"/>
              <a:ext cx="3566250" cy="787500"/>
            </a:xfrm>
            <a:prstGeom prst="rect">
              <a:avLst/>
            </a:prstGeom>
            <a:noFill/>
            <a:ln>
              <a:noFill/>
            </a:ln>
          </p:spPr>
        </p:pic>
        <p:pic>
          <p:nvPicPr>
            <p:cNvPr id="1673" name="Google Shape;1673;p41"/>
            <p:cNvPicPr preferRelativeResize="0"/>
            <p:nvPr/>
          </p:nvPicPr>
          <p:blipFill rotWithShape="1">
            <a:blip r:embed="rId4">
              <a:alphaModFix/>
            </a:blip>
            <a:srcRect b="0" l="0" r="0" t="0"/>
            <a:stretch/>
          </p:blipFill>
          <p:spPr>
            <a:xfrm>
              <a:off x="3566250" y="6070500"/>
              <a:ext cx="3566250" cy="787500"/>
            </a:xfrm>
            <a:prstGeom prst="rect">
              <a:avLst/>
            </a:prstGeom>
            <a:noFill/>
            <a:ln>
              <a:noFill/>
            </a:ln>
          </p:spPr>
        </p:pic>
        <p:pic>
          <p:nvPicPr>
            <p:cNvPr id="1674" name="Google Shape;1674;p41"/>
            <p:cNvPicPr preferRelativeResize="0"/>
            <p:nvPr/>
          </p:nvPicPr>
          <p:blipFill rotWithShape="1">
            <a:blip r:embed="rId4">
              <a:alphaModFix/>
            </a:blip>
            <a:srcRect b="0" l="0" r="0" t="0"/>
            <a:stretch/>
          </p:blipFill>
          <p:spPr>
            <a:xfrm>
              <a:off x="7121700" y="6069066"/>
              <a:ext cx="3566250" cy="787500"/>
            </a:xfrm>
            <a:prstGeom prst="rect">
              <a:avLst/>
            </a:prstGeom>
            <a:noFill/>
            <a:ln>
              <a:noFill/>
            </a:ln>
          </p:spPr>
        </p:pic>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8" name="Shape 1678"/>
        <p:cNvGrpSpPr/>
        <p:nvPr/>
      </p:nvGrpSpPr>
      <p:grpSpPr>
        <a:xfrm>
          <a:off x="0" y="0"/>
          <a:ext cx="0" cy="0"/>
          <a:chOff x="0" y="0"/>
          <a:chExt cx="0" cy="0"/>
        </a:xfrm>
      </p:grpSpPr>
      <p:grpSp>
        <p:nvGrpSpPr>
          <p:cNvPr id="1679" name="Google Shape;1679;p42"/>
          <p:cNvGrpSpPr/>
          <p:nvPr/>
        </p:nvGrpSpPr>
        <p:grpSpPr>
          <a:xfrm>
            <a:off x="3747768" y="1515432"/>
            <a:ext cx="2254795" cy="2254795"/>
            <a:chOff x="987921" y="1106094"/>
            <a:chExt cx="1691097" cy="1691097"/>
          </a:xfrm>
        </p:grpSpPr>
        <p:sp>
          <p:nvSpPr>
            <p:cNvPr id="1680" name="Google Shape;1680;p42"/>
            <p:cNvSpPr/>
            <p:nvPr/>
          </p:nvSpPr>
          <p:spPr>
            <a:xfrm rot="8100000">
              <a:off x="1235576" y="1353749"/>
              <a:ext cx="1195786" cy="1195786"/>
            </a:xfrm>
            <a:prstGeom prst="teardrop">
              <a:avLst>
                <a:gd fmla="val 10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681" name="Google Shape;1681;p42"/>
            <p:cNvSpPr/>
            <p:nvPr/>
          </p:nvSpPr>
          <p:spPr>
            <a:xfrm>
              <a:off x="1304385" y="1422558"/>
              <a:ext cx="1058168" cy="1058168"/>
            </a:xfrm>
            <a:prstGeom prst="ellipse">
              <a:avLst/>
            </a:prstGeom>
            <a:gradFill>
              <a:gsLst>
                <a:gs pos="0">
                  <a:srgbClr val="DDDDDD"/>
                </a:gs>
                <a:gs pos="100000">
                  <a:schemeClr val="lt1"/>
                </a:gs>
              </a:gsLst>
              <a:lin ang="0" scaled="0"/>
            </a:gra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grpSp>
      <p:grpSp>
        <p:nvGrpSpPr>
          <p:cNvPr id="1682" name="Google Shape;1682;p42"/>
          <p:cNvGrpSpPr/>
          <p:nvPr/>
        </p:nvGrpSpPr>
        <p:grpSpPr>
          <a:xfrm>
            <a:off x="6178308" y="1515432"/>
            <a:ext cx="2254795" cy="2254795"/>
            <a:chOff x="987921" y="1106094"/>
            <a:chExt cx="1691097" cy="1691097"/>
          </a:xfrm>
        </p:grpSpPr>
        <p:sp>
          <p:nvSpPr>
            <p:cNvPr id="1683" name="Google Shape;1683;p42"/>
            <p:cNvSpPr/>
            <p:nvPr/>
          </p:nvSpPr>
          <p:spPr>
            <a:xfrm rot="8100000">
              <a:off x="1235576" y="1353749"/>
              <a:ext cx="1195786" cy="1195786"/>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684" name="Google Shape;1684;p42"/>
            <p:cNvSpPr/>
            <p:nvPr/>
          </p:nvSpPr>
          <p:spPr>
            <a:xfrm>
              <a:off x="1304385" y="1422558"/>
              <a:ext cx="1058168" cy="1058168"/>
            </a:xfrm>
            <a:prstGeom prst="ellipse">
              <a:avLst/>
            </a:prstGeom>
            <a:gradFill>
              <a:gsLst>
                <a:gs pos="0">
                  <a:srgbClr val="DDDDDD"/>
                </a:gs>
                <a:gs pos="100000">
                  <a:schemeClr val="lt1"/>
                </a:gs>
              </a:gsLst>
              <a:lin ang="0" scaled="0"/>
            </a:gra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grpSp>
      <p:grpSp>
        <p:nvGrpSpPr>
          <p:cNvPr id="1685" name="Google Shape;1685;p42"/>
          <p:cNvGrpSpPr/>
          <p:nvPr/>
        </p:nvGrpSpPr>
        <p:grpSpPr>
          <a:xfrm>
            <a:off x="8608848" y="1515432"/>
            <a:ext cx="2254795" cy="2254795"/>
            <a:chOff x="987921" y="1106094"/>
            <a:chExt cx="1691097" cy="1691097"/>
          </a:xfrm>
        </p:grpSpPr>
        <p:sp>
          <p:nvSpPr>
            <p:cNvPr id="1686" name="Google Shape;1686;p42"/>
            <p:cNvSpPr/>
            <p:nvPr/>
          </p:nvSpPr>
          <p:spPr>
            <a:xfrm rot="8100000">
              <a:off x="1235576" y="1353749"/>
              <a:ext cx="1195786" cy="1195786"/>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687" name="Google Shape;1687;p42"/>
            <p:cNvSpPr/>
            <p:nvPr/>
          </p:nvSpPr>
          <p:spPr>
            <a:xfrm>
              <a:off x="1304385" y="1422558"/>
              <a:ext cx="1058168" cy="1058168"/>
            </a:xfrm>
            <a:prstGeom prst="ellipse">
              <a:avLst/>
            </a:prstGeom>
            <a:gradFill>
              <a:gsLst>
                <a:gs pos="0">
                  <a:srgbClr val="DDDDDD"/>
                </a:gs>
                <a:gs pos="100000">
                  <a:schemeClr val="lt1"/>
                </a:gs>
              </a:gsLst>
              <a:lin ang="0" scaled="0"/>
            </a:gra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grpSp>
      <p:sp>
        <p:nvSpPr>
          <p:cNvPr id="1688" name="Google Shape;1688;p42"/>
          <p:cNvSpPr txBox="1"/>
          <p:nvPr>
            <p:ph type="title"/>
          </p:nvPr>
        </p:nvSpPr>
        <p:spPr>
          <a:xfrm>
            <a:off x="0" y="34314"/>
            <a:ext cx="12192000" cy="103537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E75B5"/>
              </a:buClr>
              <a:buSzPts val="4800"/>
              <a:buFont typeface="Calibri"/>
              <a:buNone/>
            </a:pPr>
            <a:r>
              <a:rPr lang="en-US">
                <a:solidFill>
                  <a:srgbClr val="2E75B5"/>
                </a:solidFill>
              </a:rPr>
              <a:t> Infographic Layout</a:t>
            </a:r>
            <a:endParaRPr>
              <a:solidFill>
                <a:srgbClr val="2E75B5"/>
              </a:solidFill>
            </a:endParaRPr>
          </a:p>
        </p:txBody>
      </p:sp>
      <p:grpSp>
        <p:nvGrpSpPr>
          <p:cNvPr id="1689" name="Google Shape;1689;p42"/>
          <p:cNvGrpSpPr/>
          <p:nvPr/>
        </p:nvGrpSpPr>
        <p:grpSpPr>
          <a:xfrm>
            <a:off x="1317228" y="1515432"/>
            <a:ext cx="2254795" cy="2254795"/>
            <a:chOff x="987921" y="1106094"/>
            <a:chExt cx="1691097" cy="1691097"/>
          </a:xfrm>
        </p:grpSpPr>
        <p:sp>
          <p:nvSpPr>
            <p:cNvPr id="1690" name="Google Shape;1690;p42"/>
            <p:cNvSpPr/>
            <p:nvPr/>
          </p:nvSpPr>
          <p:spPr>
            <a:xfrm rot="8100000">
              <a:off x="1235576" y="1353749"/>
              <a:ext cx="1195786" cy="1195786"/>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691" name="Google Shape;1691;p42"/>
            <p:cNvSpPr/>
            <p:nvPr/>
          </p:nvSpPr>
          <p:spPr>
            <a:xfrm>
              <a:off x="1304385" y="1422558"/>
              <a:ext cx="1058168" cy="1058168"/>
            </a:xfrm>
            <a:prstGeom prst="ellipse">
              <a:avLst/>
            </a:prstGeom>
            <a:gradFill>
              <a:gsLst>
                <a:gs pos="0">
                  <a:srgbClr val="DDDDDD"/>
                </a:gs>
                <a:gs pos="100000">
                  <a:schemeClr val="lt1"/>
                </a:gs>
              </a:gsLst>
              <a:lin ang="0" scaled="0"/>
            </a:gra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grpSp>
      <p:sp>
        <p:nvSpPr>
          <p:cNvPr id="1692" name="Google Shape;1692;p42"/>
          <p:cNvSpPr/>
          <p:nvPr/>
        </p:nvSpPr>
        <p:spPr>
          <a:xfrm>
            <a:off x="2165543" y="2361415"/>
            <a:ext cx="558167" cy="562829"/>
          </a:xfrm>
          <a:custGeom>
            <a:rect b="b" l="l" r="r" t="t"/>
            <a:pathLst>
              <a:path extrusionOk="0" h="1665940" w="1652142">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1"/>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693" name="Google Shape;1693;p42"/>
          <p:cNvSpPr/>
          <p:nvPr/>
        </p:nvSpPr>
        <p:spPr>
          <a:xfrm>
            <a:off x="4624375" y="2408068"/>
            <a:ext cx="501580" cy="469523"/>
          </a:xfrm>
          <a:custGeom>
            <a:rect b="b" l="l" r="r" t="t"/>
            <a:pathLst>
              <a:path extrusionOk="0" h="3032924" w="3239999">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694" name="Google Shape;1694;p42"/>
          <p:cNvSpPr/>
          <p:nvPr/>
        </p:nvSpPr>
        <p:spPr>
          <a:xfrm>
            <a:off x="9457209" y="2428491"/>
            <a:ext cx="558076" cy="428677"/>
          </a:xfrm>
          <a:custGeom>
            <a:rect b="b" l="l" r="r" t="t"/>
            <a:pathLst>
              <a:path extrusionOk="0" h="2447912" w="3186824">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4"/>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695" name="Google Shape;1695;p42"/>
          <p:cNvSpPr/>
          <p:nvPr/>
        </p:nvSpPr>
        <p:spPr>
          <a:xfrm>
            <a:off x="7042462" y="2415655"/>
            <a:ext cx="526485" cy="454351"/>
          </a:xfrm>
          <a:custGeom>
            <a:rect b="b" l="l" r="r" t="t"/>
            <a:pathLst>
              <a:path extrusionOk="0" h="2796091" w="3240006">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3"/>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nvGrpSpPr>
          <p:cNvPr id="1696" name="Google Shape;1696;p42"/>
          <p:cNvGrpSpPr/>
          <p:nvPr/>
        </p:nvGrpSpPr>
        <p:grpSpPr>
          <a:xfrm>
            <a:off x="1410847" y="4154430"/>
            <a:ext cx="2067560" cy="1859029"/>
            <a:chOff x="803640" y="3362835"/>
            <a:chExt cx="2059657" cy="1394272"/>
          </a:xfrm>
        </p:grpSpPr>
        <p:sp>
          <p:nvSpPr>
            <p:cNvPr id="1697" name="Google Shape;1697;p42"/>
            <p:cNvSpPr txBox="1"/>
            <p:nvPr/>
          </p:nvSpPr>
          <p:spPr>
            <a:xfrm>
              <a:off x="803640" y="3579862"/>
              <a:ext cx="2059657" cy="117724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3F3F3F"/>
                  </a:solidFill>
                  <a:latin typeface="Arial"/>
                  <a:ea typeface="Arial"/>
                  <a:cs typeface="Arial"/>
                  <a:sym typeface="Arial"/>
                </a:rPr>
                <a:t>You can simply impress your audience and add a unique zing and appeal to your Presentations. </a:t>
              </a:r>
              <a:endParaRPr sz="1600">
                <a:solidFill>
                  <a:srgbClr val="3F3F3F"/>
                </a:solidFill>
                <a:latin typeface="Arial"/>
                <a:ea typeface="Arial"/>
                <a:cs typeface="Arial"/>
                <a:sym typeface="Arial"/>
              </a:endParaRPr>
            </a:p>
          </p:txBody>
        </p:sp>
        <p:sp>
          <p:nvSpPr>
            <p:cNvPr id="1698" name="Google Shape;1698;p42"/>
            <p:cNvSpPr txBox="1"/>
            <p:nvPr/>
          </p:nvSpPr>
          <p:spPr>
            <a:xfrm>
              <a:off x="803640" y="3362835"/>
              <a:ext cx="2059657"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3F3F3F"/>
                  </a:solidFill>
                  <a:latin typeface="Arial"/>
                  <a:ea typeface="Arial"/>
                  <a:cs typeface="Arial"/>
                  <a:sym typeface="Arial"/>
                </a:rPr>
                <a:t>Your Text  Here</a:t>
              </a:r>
              <a:endParaRPr b="1" sz="1600">
                <a:solidFill>
                  <a:srgbClr val="3F3F3F"/>
                </a:solidFill>
                <a:latin typeface="Arial"/>
                <a:ea typeface="Arial"/>
                <a:cs typeface="Arial"/>
                <a:sym typeface="Arial"/>
              </a:endParaRPr>
            </a:p>
          </p:txBody>
        </p:sp>
      </p:grpSp>
      <p:grpSp>
        <p:nvGrpSpPr>
          <p:cNvPr id="1699" name="Google Shape;1699;p42"/>
          <p:cNvGrpSpPr/>
          <p:nvPr/>
        </p:nvGrpSpPr>
        <p:grpSpPr>
          <a:xfrm>
            <a:off x="3841387" y="4154430"/>
            <a:ext cx="2067560" cy="1859029"/>
            <a:chOff x="803640" y="3362835"/>
            <a:chExt cx="2059657" cy="1394272"/>
          </a:xfrm>
        </p:grpSpPr>
        <p:sp>
          <p:nvSpPr>
            <p:cNvPr id="1700" name="Google Shape;1700;p42"/>
            <p:cNvSpPr txBox="1"/>
            <p:nvPr/>
          </p:nvSpPr>
          <p:spPr>
            <a:xfrm>
              <a:off x="803640" y="3579862"/>
              <a:ext cx="2059657" cy="117724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3F3F3F"/>
                  </a:solidFill>
                  <a:latin typeface="Arial"/>
                  <a:ea typeface="Arial"/>
                  <a:cs typeface="Arial"/>
                  <a:sym typeface="Arial"/>
                </a:rPr>
                <a:t>You can simply impress your audience and add a unique zing and appeal to your Presentations. </a:t>
              </a:r>
              <a:endParaRPr sz="1600">
                <a:solidFill>
                  <a:srgbClr val="3F3F3F"/>
                </a:solidFill>
                <a:latin typeface="Arial"/>
                <a:ea typeface="Arial"/>
                <a:cs typeface="Arial"/>
                <a:sym typeface="Arial"/>
              </a:endParaRPr>
            </a:p>
          </p:txBody>
        </p:sp>
        <p:sp>
          <p:nvSpPr>
            <p:cNvPr id="1701" name="Google Shape;1701;p42"/>
            <p:cNvSpPr txBox="1"/>
            <p:nvPr/>
          </p:nvSpPr>
          <p:spPr>
            <a:xfrm>
              <a:off x="803640" y="3362835"/>
              <a:ext cx="2059657"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3F3F3F"/>
                  </a:solidFill>
                  <a:latin typeface="Arial"/>
                  <a:ea typeface="Arial"/>
                  <a:cs typeface="Arial"/>
                  <a:sym typeface="Arial"/>
                </a:rPr>
                <a:t>Your Text  Here</a:t>
              </a:r>
              <a:endParaRPr b="1" sz="1600">
                <a:solidFill>
                  <a:srgbClr val="3F3F3F"/>
                </a:solidFill>
                <a:latin typeface="Arial"/>
                <a:ea typeface="Arial"/>
                <a:cs typeface="Arial"/>
                <a:sym typeface="Arial"/>
              </a:endParaRPr>
            </a:p>
          </p:txBody>
        </p:sp>
      </p:grpSp>
      <p:grpSp>
        <p:nvGrpSpPr>
          <p:cNvPr id="1702" name="Google Shape;1702;p42"/>
          <p:cNvGrpSpPr/>
          <p:nvPr/>
        </p:nvGrpSpPr>
        <p:grpSpPr>
          <a:xfrm>
            <a:off x="6271927" y="4154430"/>
            <a:ext cx="2067560" cy="1859029"/>
            <a:chOff x="803640" y="3362835"/>
            <a:chExt cx="2059657" cy="1394272"/>
          </a:xfrm>
        </p:grpSpPr>
        <p:sp>
          <p:nvSpPr>
            <p:cNvPr id="1703" name="Google Shape;1703;p42"/>
            <p:cNvSpPr txBox="1"/>
            <p:nvPr/>
          </p:nvSpPr>
          <p:spPr>
            <a:xfrm>
              <a:off x="803640" y="3579862"/>
              <a:ext cx="2059657" cy="117724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3F3F3F"/>
                  </a:solidFill>
                  <a:latin typeface="Arial"/>
                  <a:ea typeface="Arial"/>
                  <a:cs typeface="Arial"/>
                  <a:sym typeface="Arial"/>
                </a:rPr>
                <a:t>You can simply impress your audience and add a unique zing and appeal to your Presentations. </a:t>
              </a:r>
              <a:endParaRPr sz="1600">
                <a:solidFill>
                  <a:srgbClr val="3F3F3F"/>
                </a:solidFill>
                <a:latin typeface="Arial"/>
                <a:ea typeface="Arial"/>
                <a:cs typeface="Arial"/>
                <a:sym typeface="Arial"/>
              </a:endParaRPr>
            </a:p>
          </p:txBody>
        </p:sp>
        <p:sp>
          <p:nvSpPr>
            <p:cNvPr id="1704" name="Google Shape;1704;p42"/>
            <p:cNvSpPr txBox="1"/>
            <p:nvPr/>
          </p:nvSpPr>
          <p:spPr>
            <a:xfrm>
              <a:off x="803640" y="3362835"/>
              <a:ext cx="2059657"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3F3F3F"/>
                  </a:solidFill>
                  <a:latin typeface="Arial"/>
                  <a:ea typeface="Arial"/>
                  <a:cs typeface="Arial"/>
                  <a:sym typeface="Arial"/>
                </a:rPr>
                <a:t>Your Text  Here</a:t>
              </a:r>
              <a:endParaRPr b="1" sz="1600">
                <a:solidFill>
                  <a:srgbClr val="3F3F3F"/>
                </a:solidFill>
                <a:latin typeface="Arial"/>
                <a:ea typeface="Arial"/>
                <a:cs typeface="Arial"/>
                <a:sym typeface="Arial"/>
              </a:endParaRPr>
            </a:p>
          </p:txBody>
        </p:sp>
      </p:grpSp>
      <p:grpSp>
        <p:nvGrpSpPr>
          <p:cNvPr id="1705" name="Google Shape;1705;p42"/>
          <p:cNvGrpSpPr/>
          <p:nvPr/>
        </p:nvGrpSpPr>
        <p:grpSpPr>
          <a:xfrm>
            <a:off x="8702465" y="4154430"/>
            <a:ext cx="2067560" cy="1859029"/>
            <a:chOff x="803640" y="3362835"/>
            <a:chExt cx="2059657" cy="1394272"/>
          </a:xfrm>
        </p:grpSpPr>
        <p:sp>
          <p:nvSpPr>
            <p:cNvPr id="1706" name="Google Shape;1706;p42"/>
            <p:cNvSpPr txBox="1"/>
            <p:nvPr/>
          </p:nvSpPr>
          <p:spPr>
            <a:xfrm>
              <a:off x="803640" y="3579862"/>
              <a:ext cx="2059657" cy="117724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rgbClr val="3F3F3F"/>
                  </a:solidFill>
                  <a:latin typeface="Arial"/>
                  <a:ea typeface="Arial"/>
                  <a:cs typeface="Arial"/>
                  <a:sym typeface="Arial"/>
                </a:rPr>
                <a:t>You can simply impress your audience and add a unique zing and appeal to your Presentations. </a:t>
              </a:r>
              <a:endParaRPr sz="1600">
                <a:solidFill>
                  <a:srgbClr val="3F3F3F"/>
                </a:solidFill>
                <a:latin typeface="Arial"/>
                <a:ea typeface="Arial"/>
                <a:cs typeface="Arial"/>
                <a:sym typeface="Arial"/>
              </a:endParaRPr>
            </a:p>
          </p:txBody>
        </p:sp>
        <p:sp>
          <p:nvSpPr>
            <p:cNvPr id="1707" name="Google Shape;1707;p42"/>
            <p:cNvSpPr txBox="1"/>
            <p:nvPr/>
          </p:nvSpPr>
          <p:spPr>
            <a:xfrm>
              <a:off x="803640" y="3362835"/>
              <a:ext cx="2059657" cy="25391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3F3F3F"/>
                  </a:solidFill>
                  <a:latin typeface="Arial"/>
                  <a:ea typeface="Arial"/>
                  <a:cs typeface="Arial"/>
                  <a:sym typeface="Arial"/>
                </a:rPr>
                <a:t>Your Text  Here</a:t>
              </a:r>
              <a:endParaRPr b="1" sz="1600">
                <a:solidFill>
                  <a:srgbClr val="3F3F3F"/>
                </a:solidFill>
                <a:latin typeface="Arial"/>
                <a:ea typeface="Arial"/>
                <a:cs typeface="Arial"/>
                <a:sym typeface="Arial"/>
              </a:endParaRPr>
            </a:p>
          </p:txBody>
        </p:sp>
      </p:grpSp>
      <p:grpSp>
        <p:nvGrpSpPr>
          <p:cNvPr id="1708" name="Google Shape;1708;p42"/>
          <p:cNvGrpSpPr/>
          <p:nvPr/>
        </p:nvGrpSpPr>
        <p:grpSpPr>
          <a:xfrm>
            <a:off x="-34183" y="6042058"/>
            <a:ext cx="12241213" cy="839372"/>
            <a:chOff x="10800" y="6069066"/>
            <a:chExt cx="10677150" cy="788934"/>
          </a:xfrm>
        </p:grpSpPr>
        <p:pic>
          <p:nvPicPr>
            <p:cNvPr id="1709" name="Google Shape;1709;p42"/>
            <p:cNvPicPr preferRelativeResize="0"/>
            <p:nvPr/>
          </p:nvPicPr>
          <p:blipFill rotWithShape="1">
            <a:blip r:embed="rId3">
              <a:alphaModFix/>
            </a:blip>
            <a:srcRect b="0" l="0" r="0" t="0"/>
            <a:stretch/>
          </p:blipFill>
          <p:spPr>
            <a:xfrm>
              <a:off x="10800" y="6070500"/>
              <a:ext cx="3566250" cy="787500"/>
            </a:xfrm>
            <a:prstGeom prst="rect">
              <a:avLst/>
            </a:prstGeom>
            <a:noFill/>
            <a:ln>
              <a:noFill/>
            </a:ln>
          </p:spPr>
        </p:pic>
        <p:pic>
          <p:nvPicPr>
            <p:cNvPr id="1710" name="Google Shape;1710;p42"/>
            <p:cNvPicPr preferRelativeResize="0"/>
            <p:nvPr/>
          </p:nvPicPr>
          <p:blipFill rotWithShape="1">
            <a:blip r:embed="rId3">
              <a:alphaModFix/>
            </a:blip>
            <a:srcRect b="0" l="0" r="0" t="0"/>
            <a:stretch/>
          </p:blipFill>
          <p:spPr>
            <a:xfrm>
              <a:off x="3566250" y="6070500"/>
              <a:ext cx="3566250" cy="787500"/>
            </a:xfrm>
            <a:prstGeom prst="rect">
              <a:avLst/>
            </a:prstGeom>
            <a:noFill/>
            <a:ln>
              <a:noFill/>
            </a:ln>
          </p:spPr>
        </p:pic>
        <p:pic>
          <p:nvPicPr>
            <p:cNvPr id="1711" name="Google Shape;1711;p42"/>
            <p:cNvPicPr preferRelativeResize="0"/>
            <p:nvPr/>
          </p:nvPicPr>
          <p:blipFill rotWithShape="1">
            <a:blip r:embed="rId3">
              <a:alphaModFix/>
            </a:blip>
            <a:srcRect b="0" l="0" r="0" t="0"/>
            <a:stretch/>
          </p:blipFill>
          <p:spPr>
            <a:xfrm>
              <a:off x="7121700" y="6069066"/>
              <a:ext cx="3566250" cy="787500"/>
            </a:xfrm>
            <a:prstGeom prst="rect">
              <a:avLst/>
            </a:prstGeom>
            <a:noFill/>
            <a:ln>
              <a:noFill/>
            </a:ln>
          </p:spPr>
        </p:pic>
      </p:gr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5" name="Shape 1715"/>
        <p:cNvGrpSpPr/>
        <p:nvPr/>
      </p:nvGrpSpPr>
      <p:grpSpPr>
        <a:xfrm>
          <a:off x="0" y="0"/>
          <a:ext cx="0" cy="0"/>
          <a:chOff x="0" y="0"/>
          <a:chExt cx="0" cy="0"/>
        </a:xfrm>
      </p:grpSpPr>
      <p:sp>
        <p:nvSpPr>
          <p:cNvPr id="1716" name="Google Shape;1716;p43"/>
          <p:cNvSpPr txBox="1"/>
          <p:nvPr>
            <p:ph type="title"/>
          </p:nvPr>
        </p:nvSpPr>
        <p:spPr>
          <a:xfrm>
            <a:off x="173421" y="58313"/>
            <a:ext cx="12192000" cy="103537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6000"/>
              <a:buFont typeface="Calibri"/>
              <a:buNone/>
            </a:pPr>
            <a:r>
              <a:rPr lang="en-US" sz="6000">
                <a:solidFill>
                  <a:schemeClr val="lt1"/>
                </a:solidFill>
              </a:rPr>
              <a:t>  Image &amp; Content</a:t>
            </a:r>
            <a:endParaRPr sz="6000">
              <a:solidFill>
                <a:schemeClr val="lt1"/>
              </a:solidFill>
            </a:endParaRPr>
          </a:p>
        </p:txBody>
      </p:sp>
      <p:sp>
        <p:nvSpPr>
          <p:cNvPr id="1717" name="Google Shape;1717;p43"/>
          <p:cNvSpPr/>
          <p:nvPr/>
        </p:nvSpPr>
        <p:spPr>
          <a:xfrm>
            <a:off x="7028179" y="1787823"/>
            <a:ext cx="717381" cy="717381"/>
          </a:xfrm>
          <a:prstGeom prst="ellipse">
            <a:avLst/>
          </a:prstGeom>
          <a:gradFill>
            <a:gsLst>
              <a:gs pos="0">
                <a:srgbClr val="DDDDDD"/>
              </a:gs>
              <a:gs pos="100000">
                <a:schemeClr val="lt1"/>
              </a:gs>
            </a:gsLst>
            <a:lin ang="0" scaled="0"/>
          </a:gradFill>
          <a:ln cap="flat" cmpd="sng" w="3175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sp>
        <p:nvSpPr>
          <p:cNvPr id="1718" name="Google Shape;1718;p43"/>
          <p:cNvSpPr/>
          <p:nvPr/>
        </p:nvSpPr>
        <p:spPr>
          <a:xfrm>
            <a:off x="7028179" y="2999792"/>
            <a:ext cx="717381" cy="717381"/>
          </a:xfrm>
          <a:prstGeom prst="ellipse">
            <a:avLst/>
          </a:prstGeom>
          <a:gradFill>
            <a:gsLst>
              <a:gs pos="0">
                <a:srgbClr val="DDDDDD"/>
              </a:gs>
              <a:gs pos="100000">
                <a:schemeClr val="lt1"/>
              </a:gs>
            </a:gsLst>
            <a:lin ang="0" scaled="0"/>
          </a:gradFill>
          <a:ln cap="flat" cmpd="sng" w="3175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sp>
        <p:nvSpPr>
          <p:cNvPr id="1719" name="Google Shape;1719;p43"/>
          <p:cNvSpPr/>
          <p:nvPr/>
        </p:nvSpPr>
        <p:spPr>
          <a:xfrm>
            <a:off x="7028179" y="4211762"/>
            <a:ext cx="717381" cy="717381"/>
          </a:xfrm>
          <a:prstGeom prst="ellipse">
            <a:avLst/>
          </a:prstGeom>
          <a:gradFill>
            <a:gsLst>
              <a:gs pos="0">
                <a:srgbClr val="DDDDDD"/>
              </a:gs>
              <a:gs pos="100000">
                <a:schemeClr val="lt1"/>
              </a:gs>
            </a:gsLst>
            <a:lin ang="0" scaled="0"/>
          </a:gradFill>
          <a:ln cap="flat" cmpd="sng" w="31750">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sp>
        <p:nvSpPr>
          <p:cNvPr id="1720" name="Google Shape;1720;p43"/>
          <p:cNvSpPr/>
          <p:nvPr/>
        </p:nvSpPr>
        <p:spPr>
          <a:xfrm>
            <a:off x="7028179" y="5423731"/>
            <a:ext cx="717381" cy="717381"/>
          </a:xfrm>
          <a:prstGeom prst="ellipse">
            <a:avLst/>
          </a:prstGeom>
          <a:gradFill>
            <a:gsLst>
              <a:gs pos="0">
                <a:srgbClr val="DDDDDD"/>
              </a:gs>
              <a:gs pos="100000">
                <a:schemeClr val="lt1"/>
              </a:gs>
            </a:gsLst>
            <a:lin ang="0" scaled="0"/>
          </a:gradFill>
          <a:ln cap="flat" cmpd="sng" w="31750">
            <a:solidFill>
              <a:schemeClr val="accent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sp>
        <p:nvSpPr>
          <p:cNvPr id="1721" name="Google Shape;1721;p43"/>
          <p:cNvSpPr txBox="1"/>
          <p:nvPr/>
        </p:nvSpPr>
        <p:spPr>
          <a:xfrm>
            <a:off x="7862371" y="1715627"/>
            <a:ext cx="336952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You can simply impress your audience and add a unique zing and appeal to your Presentations. </a:t>
            </a:r>
            <a:endParaRPr sz="1600">
              <a:solidFill>
                <a:srgbClr val="3F3F3F"/>
              </a:solidFill>
              <a:latin typeface="Calibri"/>
              <a:ea typeface="Calibri"/>
              <a:cs typeface="Calibri"/>
              <a:sym typeface="Calibri"/>
            </a:endParaRPr>
          </a:p>
        </p:txBody>
      </p:sp>
      <p:sp>
        <p:nvSpPr>
          <p:cNvPr id="1722" name="Google Shape;1722;p43"/>
          <p:cNvSpPr txBox="1"/>
          <p:nvPr/>
        </p:nvSpPr>
        <p:spPr>
          <a:xfrm>
            <a:off x="7862371" y="2927596"/>
            <a:ext cx="336952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You can simply impress your audience and add a unique zing and appeal to your Presentations. </a:t>
            </a:r>
            <a:endParaRPr sz="1600">
              <a:solidFill>
                <a:srgbClr val="3F3F3F"/>
              </a:solidFill>
              <a:latin typeface="Calibri"/>
              <a:ea typeface="Calibri"/>
              <a:cs typeface="Calibri"/>
              <a:sym typeface="Calibri"/>
            </a:endParaRPr>
          </a:p>
        </p:txBody>
      </p:sp>
      <p:sp>
        <p:nvSpPr>
          <p:cNvPr id="1723" name="Google Shape;1723;p43"/>
          <p:cNvSpPr txBox="1"/>
          <p:nvPr/>
        </p:nvSpPr>
        <p:spPr>
          <a:xfrm>
            <a:off x="7862371" y="4139565"/>
            <a:ext cx="336952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You can simply impress your audience and add a unique zing and appeal to your Presentations. </a:t>
            </a:r>
            <a:endParaRPr sz="1600">
              <a:solidFill>
                <a:srgbClr val="3F3F3F"/>
              </a:solidFill>
              <a:latin typeface="Calibri"/>
              <a:ea typeface="Calibri"/>
              <a:cs typeface="Calibri"/>
              <a:sym typeface="Calibri"/>
            </a:endParaRPr>
          </a:p>
        </p:txBody>
      </p:sp>
      <p:sp>
        <p:nvSpPr>
          <p:cNvPr id="1724" name="Google Shape;1724;p43"/>
          <p:cNvSpPr txBox="1"/>
          <p:nvPr/>
        </p:nvSpPr>
        <p:spPr>
          <a:xfrm>
            <a:off x="7862371" y="5351535"/>
            <a:ext cx="336952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You can simply impress your audience and add a unique zing and appeal to your Presentations. </a:t>
            </a:r>
            <a:endParaRPr sz="1600">
              <a:solidFill>
                <a:srgbClr val="3F3F3F"/>
              </a:solidFill>
              <a:latin typeface="Calibri"/>
              <a:ea typeface="Calibri"/>
              <a:cs typeface="Calibri"/>
              <a:sym typeface="Calibri"/>
            </a:endParaRPr>
          </a:p>
        </p:txBody>
      </p:sp>
      <p:sp>
        <p:nvSpPr>
          <p:cNvPr id="1725" name="Google Shape;1725;p43"/>
          <p:cNvSpPr/>
          <p:nvPr/>
        </p:nvSpPr>
        <p:spPr>
          <a:xfrm>
            <a:off x="7170015" y="1927847"/>
            <a:ext cx="433711" cy="437333"/>
          </a:xfrm>
          <a:custGeom>
            <a:rect b="b" l="l" r="r" t="t"/>
            <a:pathLst>
              <a:path extrusionOk="0" h="1665940" w="1652142">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1"/>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26" name="Google Shape;1726;p43"/>
          <p:cNvSpPr/>
          <p:nvPr/>
        </p:nvSpPr>
        <p:spPr>
          <a:xfrm>
            <a:off x="7191999" y="3176067"/>
            <a:ext cx="389741" cy="364832"/>
          </a:xfrm>
          <a:custGeom>
            <a:rect b="b" l="l" r="r" t="t"/>
            <a:pathLst>
              <a:path extrusionOk="0" h="3032924" w="3239999">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27" name="Google Shape;1727;p43"/>
          <p:cNvSpPr/>
          <p:nvPr/>
        </p:nvSpPr>
        <p:spPr>
          <a:xfrm>
            <a:off x="7170049" y="5615875"/>
            <a:ext cx="433640" cy="333093"/>
          </a:xfrm>
          <a:custGeom>
            <a:rect b="b" l="l" r="r" t="t"/>
            <a:pathLst>
              <a:path extrusionOk="0" h="2447912" w="3186824">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4"/>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28" name="Google Shape;1728;p43"/>
          <p:cNvSpPr/>
          <p:nvPr/>
        </p:nvSpPr>
        <p:spPr>
          <a:xfrm>
            <a:off x="7192076" y="4393931"/>
            <a:ext cx="409093" cy="353043"/>
          </a:xfrm>
          <a:custGeom>
            <a:rect b="b" l="l" r="r" t="t"/>
            <a:pathLst>
              <a:path extrusionOk="0" h="2796091" w="3240006">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3"/>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pic>
        <p:nvPicPr>
          <p:cNvPr id="1729" name="Google Shape;1729;p43"/>
          <p:cNvPicPr preferRelativeResize="0"/>
          <p:nvPr/>
        </p:nvPicPr>
        <p:blipFill rotWithShape="1">
          <a:blip r:embed="rId3">
            <a:alphaModFix/>
          </a:blip>
          <a:srcRect b="0" l="0" r="0" t="0"/>
          <a:stretch/>
        </p:blipFill>
        <p:spPr>
          <a:xfrm>
            <a:off x="905638" y="2408994"/>
            <a:ext cx="5513322" cy="346114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4" name="Shape 1734"/>
        <p:cNvGrpSpPr/>
        <p:nvPr/>
      </p:nvGrpSpPr>
      <p:grpSpPr>
        <a:xfrm>
          <a:off x="0" y="0"/>
          <a:ext cx="0" cy="0"/>
          <a:chOff x="0" y="0"/>
          <a:chExt cx="0" cy="0"/>
        </a:xfrm>
      </p:grpSpPr>
      <p:sp>
        <p:nvSpPr>
          <p:cNvPr id="1735" name="Google Shape;1735;p44"/>
          <p:cNvSpPr/>
          <p:nvPr/>
        </p:nvSpPr>
        <p:spPr>
          <a:xfrm>
            <a:off x="3909882" y="2097643"/>
            <a:ext cx="4316479" cy="4316479"/>
          </a:xfrm>
          <a:prstGeom prst="ellipse">
            <a:avLst/>
          </a:prstGeom>
          <a:solidFill>
            <a:schemeClr val="lt1"/>
          </a:solidFill>
          <a:ln cap="flat" cmpd="sng" w="508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595959"/>
              </a:solidFill>
              <a:latin typeface="Calibri"/>
              <a:ea typeface="Calibri"/>
              <a:cs typeface="Calibri"/>
              <a:sym typeface="Calibri"/>
            </a:endParaRPr>
          </a:p>
        </p:txBody>
      </p:sp>
      <p:sp>
        <p:nvSpPr>
          <p:cNvPr id="1736" name="Google Shape;1736;p44"/>
          <p:cNvSpPr txBox="1"/>
          <p:nvPr>
            <p:ph type="title"/>
          </p:nvPr>
        </p:nvSpPr>
        <p:spPr>
          <a:xfrm>
            <a:off x="870004" y="98219"/>
            <a:ext cx="10080000" cy="103537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2E75B5"/>
              </a:buClr>
              <a:buSzPts val="4800"/>
              <a:buFont typeface="Calibri"/>
              <a:buNone/>
            </a:pPr>
            <a:r>
              <a:rPr lang="en-US">
                <a:solidFill>
                  <a:srgbClr val="2E75B5"/>
                </a:solidFill>
              </a:rPr>
              <a:t> Infographic Layout</a:t>
            </a:r>
            <a:endParaRPr>
              <a:solidFill>
                <a:srgbClr val="2E75B5"/>
              </a:solidFill>
            </a:endParaRPr>
          </a:p>
        </p:txBody>
      </p:sp>
      <p:sp>
        <p:nvSpPr>
          <p:cNvPr id="1737" name="Google Shape;1737;p44"/>
          <p:cNvSpPr/>
          <p:nvPr/>
        </p:nvSpPr>
        <p:spPr>
          <a:xfrm>
            <a:off x="6902589" y="5519523"/>
            <a:ext cx="924552" cy="924552"/>
          </a:xfrm>
          <a:prstGeom prst="ellipse">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38" name="Google Shape;1738;p44"/>
          <p:cNvSpPr/>
          <p:nvPr/>
        </p:nvSpPr>
        <p:spPr>
          <a:xfrm>
            <a:off x="4345856" y="5519523"/>
            <a:ext cx="924552" cy="924552"/>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39" name="Google Shape;1739;p44"/>
          <p:cNvSpPr/>
          <p:nvPr/>
        </p:nvSpPr>
        <p:spPr>
          <a:xfrm>
            <a:off x="3407701" y="3761103"/>
            <a:ext cx="924552" cy="924552"/>
          </a:xfrm>
          <a:prstGeom prst="ellipse">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40" name="Google Shape;1740;p44"/>
          <p:cNvSpPr/>
          <p:nvPr/>
        </p:nvSpPr>
        <p:spPr>
          <a:xfrm>
            <a:off x="4345856" y="2002683"/>
            <a:ext cx="924552" cy="924552"/>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41" name="Google Shape;1741;p44"/>
          <p:cNvSpPr/>
          <p:nvPr/>
        </p:nvSpPr>
        <p:spPr>
          <a:xfrm>
            <a:off x="6902589" y="2002683"/>
            <a:ext cx="924552" cy="924552"/>
          </a:xfrm>
          <a:prstGeom prst="ellipse">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42" name="Google Shape;1742;p44"/>
          <p:cNvSpPr/>
          <p:nvPr/>
        </p:nvSpPr>
        <p:spPr>
          <a:xfrm>
            <a:off x="7824192" y="3761103"/>
            <a:ext cx="924552" cy="924552"/>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43" name="Google Shape;1743;p44"/>
          <p:cNvSpPr/>
          <p:nvPr/>
        </p:nvSpPr>
        <p:spPr>
          <a:xfrm>
            <a:off x="4528235" y="2183516"/>
            <a:ext cx="558223" cy="562885"/>
          </a:xfrm>
          <a:custGeom>
            <a:rect b="b" l="l" r="r" t="t"/>
            <a:pathLst>
              <a:path extrusionOk="0" h="1665940" w="1652142">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lt1"/>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44" name="Google Shape;1744;p44"/>
          <p:cNvSpPr/>
          <p:nvPr/>
        </p:nvSpPr>
        <p:spPr>
          <a:xfrm>
            <a:off x="4529066" y="5767439"/>
            <a:ext cx="558132" cy="428720"/>
          </a:xfrm>
          <a:custGeom>
            <a:rect b="b" l="l" r="r" t="t"/>
            <a:pathLst>
              <a:path extrusionOk="0" h="2447912" w="3186824">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lt1"/>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45" name="Google Shape;1745;p44"/>
          <p:cNvSpPr/>
          <p:nvPr/>
        </p:nvSpPr>
        <p:spPr>
          <a:xfrm>
            <a:off x="3606708" y="3996181"/>
            <a:ext cx="526539" cy="454396"/>
          </a:xfrm>
          <a:custGeom>
            <a:rect b="b" l="l" r="r" t="t"/>
            <a:pathLst>
              <a:path extrusionOk="0" h="2796091" w="3240006">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lt1"/>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46" name="Google Shape;1746;p44"/>
          <p:cNvSpPr/>
          <p:nvPr/>
        </p:nvSpPr>
        <p:spPr>
          <a:xfrm>
            <a:off x="8035679" y="3988617"/>
            <a:ext cx="501580" cy="469523"/>
          </a:xfrm>
          <a:custGeom>
            <a:rect b="b" l="l" r="r" t="t"/>
            <a:pathLst>
              <a:path extrusionOk="0" h="3032924" w="3239999">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747" name="Google Shape;1747;p44"/>
          <p:cNvSpPr/>
          <p:nvPr/>
        </p:nvSpPr>
        <p:spPr>
          <a:xfrm>
            <a:off x="7211039" y="5715588"/>
            <a:ext cx="307655" cy="532421"/>
          </a:xfrm>
          <a:custGeom>
            <a:rect b="b" l="l" r="r" t="t"/>
            <a:pathLst>
              <a:path extrusionOk="0" h="3240000" w="1872208">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lt1"/>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grpSp>
        <p:nvGrpSpPr>
          <p:cNvPr id="1748" name="Google Shape;1748;p44"/>
          <p:cNvGrpSpPr/>
          <p:nvPr/>
        </p:nvGrpSpPr>
        <p:grpSpPr>
          <a:xfrm>
            <a:off x="1345126" y="1849407"/>
            <a:ext cx="2788121" cy="954107"/>
            <a:chOff x="2113657" y="4283314"/>
            <a:chExt cx="2120135" cy="715580"/>
          </a:xfrm>
        </p:grpSpPr>
        <p:sp>
          <p:nvSpPr>
            <p:cNvPr id="1749" name="Google Shape;1749;p44"/>
            <p:cNvSpPr txBox="1"/>
            <p:nvPr/>
          </p:nvSpPr>
          <p:spPr>
            <a:xfrm>
              <a:off x="2113657" y="4560313"/>
              <a:ext cx="2120134" cy="43858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rgbClr val="3F3F3F"/>
                  </a:solidFill>
                  <a:latin typeface="Calibri"/>
                  <a:ea typeface="Calibri"/>
                  <a:cs typeface="Calibri"/>
                  <a:sym typeface="Calibri"/>
                </a:rPr>
                <a:t>You can simply impress your audience and add a unique zing.    </a:t>
              </a:r>
              <a:endParaRPr sz="1600">
                <a:solidFill>
                  <a:srgbClr val="3F3F3F"/>
                </a:solidFill>
                <a:latin typeface="Calibri"/>
                <a:ea typeface="Calibri"/>
                <a:cs typeface="Calibri"/>
                <a:sym typeface="Calibri"/>
              </a:endParaRPr>
            </a:p>
          </p:txBody>
        </p:sp>
        <p:sp>
          <p:nvSpPr>
            <p:cNvPr id="1750" name="Google Shape;1750;p44"/>
            <p:cNvSpPr txBox="1"/>
            <p:nvPr/>
          </p:nvSpPr>
          <p:spPr>
            <a:xfrm>
              <a:off x="2113658" y="4283314"/>
              <a:ext cx="2120134" cy="25391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3F3F3F"/>
                  </a:solidFill>
                  <a:latin typeface="Calibri"/>
                  <a:ea typeface="Calibri"/>
                  <a:cs typeface="Calibri"/>
                  <a:sym typeface="Calibri"/>
                </a:rPr>
                <a:t>Your Text  Here</a:t>
              </a:r>
              <a:endParaRPr b="1" sz="1600">
                <a:solidFill>
                  <a:srgbClr val="3F3F3F"/>
                </a:solidFill>
                <a:latin typeface="Calibri"/>
                <a:ea typeface="Calibri"/>
                <a:cs typeface="Calibri"/>
                <a:sym typeface="Calibri"/>
              </a:endParaRPr>
            </a:p>
          </p:txBody>
        </p:sp>
      </p:grpSp>
      <p:grpSp>
        <p:nvGrpSpPr>
          <p:cNvPr id="1751" name="Google Shape;1751;p44"/>
          <p:cNvGrpSpPr/>
          <p:nvPr/>
        </p:nvGrpSpPr>
        <p:grpSpPr>
          <a:xfrm>
            <a:off x="431372" y="3623845"/>
            <a:ext cx="2788121" cy="954107"/>
            <a:chOff x="2113657" y="4283314"/>
            <a:chExt cx="2120135" cy="715580"/>
          </a:xfrm>
        </p:grpSpPr>
        <p:sp>
          <p:nvSpPr>
            <p:cNvPr id="1752" name="Google Shape;1752;p44"/>
            <p:cNvSpPr txBox="1"/>
            <p:nvPr/>
          </p:nvSpPr>
          <p:spPr>
            <a:xfrm>
              <a:off x="2113657" y="4560313"/>
              <a:ext cx="2120134" cy="43858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rgbClr val="3F3F3F"/>
                  </a:solidFill>
                  <a:latin typeface="Calibri"/>
                  <a:ea typeface="Calibri"/>
                  <a:cs typeface="Calibri"/>
                  <a:sym typeface="Calibri"/>
                </a:rPr>
                <a:t>You can simply impress your audience and add a unique zing.    </a:t>
              </a:r>
              <a:endParaRPr sz="1600">
                <a:solidFill>
                  <a:srgbClr val="3F3F3F"/>
                </a:solidFill>
                <a:latin typeface="Calibri"/>
                <a:ea typeface="Calibri"/>
                <a:cs typeface="Calibri"/>
                <a:sym typeface="Calibri"/>
              </a:endParaRPr>
            </a:p>
          </p:txBody>
        </p:sp>
        <p:sp>
          <p:nvSpPr>
            <p:cNvPr id="1753" name="Google Shape;1753;p44"/>
            <p:cNvSpPr txBox="1"/>
            <p:nvPr/>
          </p:nvSpPr>
          <p:spPr>
            <a:xfrm>
              <a:off x="2113658" y="4283314"/>
              <a:ext cx="2120134" cy="25391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3F3F3F"/>
                  </a:solidFill>
                  <a:latin typeface="Calibri"/>
                  <a:ea typeface="Calibri"/>
                  <a:cs typeface="Calibri"/>
                  <a:sym typeface="Calibri"/>
                </a:rPr>
                <a:t>Your Text  Here</a:t>
              </a:r>
              <a:endParaRPr b="1" sz="1600">
                <a:solidFill>
                  <a:srgbClr val="3F3F3F"/>
                </a:solidFill>
                <a:latin typeface="Calibri"/>
                <a:ea typeface="Calibri"/>
                <a:cs typeface="Calibri"/>
                <a:sym typeface="Calibri"/>
              </a:endParaRPr>
            </a:p>
          </p:txBody>
        </p:sp>
      </p:grpSp>
      <p:grpSp>
        <p:nvGrpSpPr>
          <p:cNvPr id="1754" name="Google Shape;1754;p44"/>
          <p:cNvGrpSpPr/>
          <p:nvPr/>
        </p:nvGrpSpPr>
        <p:grpSpPr>
          <a:xfrm>
            <a:off x="1345126" y="5366247"/>
            <a:ext cx="2788121" cy="954107"/>
            <a:chOff x="2113657" y="4283314"/>
            <a:chExt cx="2120135" cy="715580"/>
          </a:xfrm>
        </p:grpSpPr>
        <p:sp>
          <p:nvSpPr>
            <p:cNvPr id="1755" name="Google Shape;1755;p44"/>
            <p:cNvSpPr txBox="1"/>
            <p:nvPr/>
          </p:nvSpPr>
          <p:spPr>
            <a:xfrm>
              <a:off x="2113657" y="4560313"/>
              <a:ext cx="2120134" cy="43858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600">
                  <a:solidFill>
                    <a:srgbClr val="3F3F3F"/>
                  </a:solidFill>
                  <a:latin typeface="Calibri"/>
                  <a:ea typeface="Calibri"/>
                  <a:cs typeface="Calibri"/>
                  <a:sym typeface="Calibri"/>
                </a:rPr>
                <a:t>You can simply impress your audience and add a unique zing.    </a:t>
              </a:r>
              <a:endParaRPr sz="1600">
                <a:solidFill>
                  <a:srgbClr val="3F3F3F"/>
                </a:solidFill>
                <a:latin typeface="Calibri"/>
                <a:ea typeface="Calibri"/>
                <a:cs typeface="Calibri"/>
                <a:sym typeface="Calibri"/>
              </a:endParaRPr>
            </a:p>
          </p:txBody>
        </p:sp>
        <p:sp>
          <p:nvSpPr>
            <p:cNvPr id="1756" name="Google Shape;1756;p44"/>
            <p:cNvSpPr txBox="1"/>
            <p:nvPr/>
          </p:nvSpPr>
          <p:spPr>
            <a:xfrm>
              <a:off x="2113658" y="4283314"/>
              <a:ext cx="2120134" cy="25391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3F3F3F"/>
                  </a:solidFill>
                  <a:latin typeface="Calibri"/>
                  <a:ea typeface="Calibri"/>
                  <a:cs typeface="Calibri"/>
                  <a:sym typeface="Calibri"/>
                </a:rPr>
                <a:t>Your Text  Here</a:t>
              </a:r>
              <a:endParaRPr b="1" sz="1600">
                <a:solidFill>
                  <a:srgbClr val="3F3F3F"/>
                </a:solidFill>
                <a:latin typeface="Calibri"/>
                <a:ea typeface="Calibri"/>
                <a:cs typeface="Calibri"/>
                <a:sym typeface="Calibri"/>
              </a:endParaRPr>
            </a:p>
          </p:txBody>
        </p:sp>
      </p:grpSp>
      <p:grpSp>
        <p:nvGrpSpPr>
          <p:cNvPr id="1757" name="Google Shape;1757;p44"/>
          <p:cNvGrpSpPr/>
          <p:nvPr/>
        </p:nvGrpSpPr>
        <p:grpSpPr>
          <a:xfrm>
            <a:off x="8161884" y="1844117"/>
            <a:ext cx="2788121" cy="954107"/>
            <a:chOff x="2113657" y="4283314"/>
            <a:chExt cx="2120135" cy="715580"/>
          </a:xfrm>
        </p:grpSpPr>
        <p:sp>
          <p:nvSpPr>
            <p:cNvPr id="1758" name="Google Shape;1758;p44"/>
            <p:cNvSpPr txBox="1"/>
            <p:nvPr/>
          </p:nvSpPr>
          <p:spPr>
            <a:xfrm>
              <a:off x="2113657" y="4560313"/>
              <a:ext cx="2120134" cy="4385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You can simply impress your audience and add a unique zing.    </a:t>
              </a:r>
              <a:endParaRPr sz="1600">
                <a:solidFill>
                  <a:srgbClr val="3F3F3F"/>
                </a:solidFill>
                <a:latin typeface="Calibri"/>
                <a:ea typeface="Calibri"/>
                <a:cs typeface="Calibri"/>
                <a:sym typeface="Calibri"/>
              </a:endParaRPr>
            </a:p>
          </p:txBody>
        </p:sp>
        <p:sp>
          <p:nvSpPr>
            <p:cNvPr id="1759" name="Google Shape;1759;p44"/>
            <p:cNvSpPr txBox="1"/>
            <p:nvPr/>
          </p:nvSpPr>
          <p:spPr>
            <a:xfrm>
              <a:off x="2113658" y="4283314"/>
              <a:ext cx="2120134" cy="2539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F3F3F"/>
                  </a:solidFill>
                  <a:latin typeface="Calibri"/>
                  <a:ea typeface="Calibri"/>
                  <a:cs typeface="Calibri"/>
                  <a:sym typeface="Calibri"/>
                </a:rPr>
                <a:t>Your Text  Here</a:t>
              </a:r>
              <a:endParaRPr b="1" sz="1600">
                <a:solidFill>
                  <a:srgbClr val="3F3F3F"/>
                </a:solidFill>
                <a:latin typeface="Calibri"/>
                <a:ea typeface="Calibri"/>
                <a:cs typeface="Calibri"/>
                <a:sym typeface="Calibri"/>
              </a:endParaRPr>
            </a:p>
          </p:txBody>
        </p:sp>
      </p:grpSp>
      <p:grpSp>
        <p:nvGrpSpPr>
          <p:cNvPr id="1760" name="Google Shape;1760;p44"/>
          <p:cNvGrpSpPr/>
          <p:nvPr/>
        </p:nvGrpSpPr>
        <p:grpSpPr>
          <a:xfrm>
            <a:off x="8880310" y="3618554"/>
            <a:ext cx="2788121" cy="954107"/>
            <a:chOff x="2113657" y="4283314"/>
            <a:chExt cx="2120135" cy="715580"/>
          </a:xfrm>
        </p:grpSpPr>
        <p:sp>
          <p:nvSpPr>
            <p:cNvPr id="1761" name="Google Shape;1761;p44"/>
            <p:cNvSpPr txBox="1"/>
            <p:nvPr/>
          </p:nvSpPr>
          <p:spPr>
            <a:xfrm>
              <a:off x="2113657" y="4560313"/>
              <a:ext cx="2120134" cy="4385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You can simply impress your audience and add a unique zing.    </a:t>
              </a:r>
              <a:endParaRPr sz="1600">
                <a:solidFill>
                  <a:srgbClr val="3F3F3F"/>
                </a:solidFill>
                <a:latin typeface="Calibri"/>
                <a:ea typeface="Calibri"/>
                <a:cs typeface="Calibri"/>
                <a:sym typeface="Calibri"/>
              </a:endParaRPr>
            </a:p>
          </p:txBody>
        </p:sp>
        <p:sp>
          <p:nvSpPr>
            <p:cNvPr id="1762" name="Google Shape;1762;p44"/>
            <p:cNvSpPr txBox="1"/>
            <p:nvPr/>
          </p:nvSpPr>
          <p:spPr>
            <a:xfrm>
              <a:off x="2113658" y="4283314"/>
              <a:ext cx="2120134" cy="2539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F3F3F"/>
                  </a:solidFill>
                  <a:latin typeface="Calibri"/>
                  <a:ea typeface="Calibri"/>
                  <a:cs typeface="Calibri"/>
                  <a:sym typeface="Calibri"/>
                </a:rPr>
                <a:t>Your Text  Here</a:t>
              </a:r>
              <a:endParaRPr b="1" sz="1600">
                <a:solidFill>
                  <a:srgbClr val="3F3F3F"/>
                </a:solidFill>
                <a:latin typeface="Calibri"/>
                <a:ea typeface="Calibri"/>
                <a:cs typeface="Calibri"/>
                <a:sym typeface="Calibri"/>
              </a:endParaRPr>
            </a:p>
          </p:txBody>
        </p:sp>
      </p:grpSp>
      <p:grpSp>
        <p:nvGrpSpPr>
          <p:cNvPr id="1763" name="Google Shape;1763;p44"/>
          <p:cNvGrpSpPr/>
          <p:nvPr/>
        </p:nvGrpSpPr>
        <p:grpSpPr>
          <a:xfrm>
            <a:off x="8161884" y="5360957"/>
            <a:ext cx="2788121" cy="954107"/>
            <a:chOff x="2113657" y="4283314"/>
            <a:chExt cx="2120135" cy="715580"/>
          </a:xfrm>
        </p:grpSpPr>
        <p:sp>
          <p:nvSpPr>
            <p:cNvPr id="1764" name="Google Shape;1764;p44"/>
            <p:cNvSpPr txBox="1"/>
            <p:nvPr/>
          </p:nvSpPr>
          <p:spPr>
            <a:xfrm>
              <a:off x="2113657" y="4560313"/>
              <a:ext cx="2120134" cy="4385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You can simply impress your audience and add a unique zing.    </a:t>
              </a:r>
              <a:endParaRPr sz="1600">
                <a:solidFill>
                  <a:srgbClr val="3F3F3F"/>
                </a:solidFill>
                <a:latin typeface="Calibri"/>
                <a:ea typeface="Calibri"/>
                <a:cs typeface="Calibri"/>
                <a:sym typeface="Calibri"/>
              </a:endParaRPr>
            </a:p>
          </p:txBody>
        </p:sp>
        <p:sp>
          <p:nvSpPr>
            <p:cNvPr id="1765" name="Google Shape;1765;p44"/>
            <p:cNvSpPr txBox="1"/>
            <p:nvPr/>
          </p:nvSpPr>
          <p:spPr>
            <a:xfrm>
              <a:off x="2113658" y="4283314"/>
              <a:ext cx="2120134" cy="2539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3F3F3F"/>
                  </a:solidFill>
                  <a:latin typeface="Calibri"/>
                  <a:ea typeface="Calibri"/>
                  <a:cs typeface="Calibri"/>
                  <a:sym typeface="Calibri"/>
                </a:rPr>
                <a:t>Your Text  Here</a:t>
              </a:r>
              <a:endParaRPr b="1" sz="1600">
                <a:solidFill>
                  <a:srgbClr val="3F3F3F"/>
                </a:solidFill>
                <a:latin typeface="Calibri"/>
                <a:ea typeface="Calibri"/>
                <a:cs typeface="Calibri"/>
                <a:sym typeface="Calibri"/>
              </a:endParaRPr>
            </a:p>
          </p:txBody>
        </p:sp>
      </p:grpSp>
      <p:sp>
        <p:nvSpPr>
          <p:cNvPr id="1766" name="Google Shape;1766;p44"/>
          <p:cNvSpPr/>
          <p:nvPr/>
        </p:nvSpPr>
        <p:spPr>
          <a:xfrm>
            <a:off x="7067321" y="2274665"/>
            <a:ext cx="595089" cy="350047"/>
          </a:xfrm>
          <a:custGeom>
            <a:rect b="b" l="l" r="r" t="t"/>
            <a:pathLst>
              <a:path extrusionOk="0" h="2664566" w="452983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pic>
        <p:nvPicPr>
          <p:cNvPr id="1767" name="Google Shape;1767;p44"/>
          <p:cNvPicPr preferRelativeResize="0"/>
          <p:nvPr/>
        </p:nvPicPr>
        <p:blipFill rotWithShape="1">
          <a:blip r:embed="rId3">
            <a:alphaModFix/>
          </a:blip>
          <a:srcRect b="0" l="0" r="0" t="0"/>
          <a:stretch/>
        </p:blipFill>
        <p:spPr>
          <a:xfrm>
            <a:off x="4368892" y="3006208"/>
            <a:ext cx="3204209" cy="2761231"/>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1" name="Shape 1771"/>
        <p:cNvGrpSpPr/>
        <p:nvPr/>
      </p:nvGrpSpPr>
      <p:grpSpPr>
        <a:xfrm>
          <a:off x="0" y="0"/>
          <a:ext cx="0" cy="0"/>
          <a:chOff x="0" y="0"/>
          <a:chExt cx="0" cy="0"/>
        </a:xfrm>
      </p:grpSpPr>
      <p:sp>
        <p:nvSpPr>
          <p:cNvPr id="1772" name="Google Shape;1772;p45"/>
          <p:cNvSpPr txBox="1"/>
          <p:nvPr>
            <p:ph type="title"/>
          </p:nvPr>
        </p:nvSpPr>
        <p:spPr>
          <a:xfrm>
            <a:off x="1142850" y="-11181"/>
            <a:ext cx="10080000" cy="103537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AC596B"/>
              </a:buClr>
              <a:buSzPts val="4800"/>
              <a:buFont typeface="Calibri"/>
              <a:buNone/>
            </a:pPr>
            <a:r>
              <a:rPr lang="en-US">
                <a:solidFill>
                  <a:srgbClr val="AC596B"/>
                </a:solidFill>
              </a:rPr>
              <a:t>Columns Layout</a:t>
            </a:r>
            <a:endParaRPr>
              <a:solidFill>
                <a:srgbClr val="AC596B"/>
              </a:solidFill>
            </a:endParaRPr>
          </a:p>
        </p:txBody>
      </p:sp>
      <p:grpSp>
        <p:nvGrpSpPr>
          <p:cNvPr id="1773" name="Google Shape;1773;p45"/>
          <p:cNvGrpSpPr/>
          <p:nvPr/>
        </p:nvGrpSpPr>
        <p:grpSpPr>
          <a:xfrm>
            <a:off x="614657" y="1883915"/>
            <a:ext cx="3840427" cy="1992456"/>
            <a:chOff x="515169" y="2020164"/>
            <a:chExt cx="2585081" cy="1494342"/>
          </a:xfrm>
        </p:grpSpPr>
        <p:sp>
          <p:nvSpPr>
            <p:cNvPr id="1774" name="Google Shape;1774;p45"/>
            <p:cNvSpPr txBox="1"/>
            <p:nvPr/>
          </p:nvSpPr>
          <p:spPr>
            <a:xfrm>
              <a:off x="515169" y="2337261"/>
              <a:ext cx="2585081" cy="11772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Get a modern PowerPoint  Presentation that is beautifully designed.  Easy to change colors, photos and Text.</a:t>
              </a:r>
              <a:endParaRPr/>
            </a:p>
            <a:p>
              <a:pPr indent="0" lvl="0" marL="0" marR="0" rtl="0" algn="l">
                <a:spcBef>
                  <a:spcPts val="0"/>
                </a:spcBef>
                <a:spcAft>
                  <a:spcPts val="0"/>
                </a:spcAft>
                <a:buNone/>
              </a:pPr>
              <a:r>
                <a:t/>
              </a:r>
              <a:endParaRPr sz="1600">
                <a:solidFill>
                  <a:srgbClr val="3F3F3F"/>
                </a:solidFill>
                <a:latin typeface="Calibri"/>
                <a:ea typeface="Calibri"/>
                <a:cs typeface="Calibri"/>
                <a:sym typeface="Calibri"/>
              </a:endParaRPr>
            </a:p>
            <a:p>
              <a:pPr indent="0" lvl="0" marL="0" marR="0" rtl="0" algn="l">
                <a:spcBef>
                  <a:spcPts val="0"/>
                </a:spcBef>
                <a:spcAft>
                  <a:spcPts val="0"/>
                </a:spcAft>
                <a:buNone/>
              </a:pPr>
              <a:r>
                <a:rPr lang="en-US" sz="1600">
                  <a:solidFill>
                    <a:srgbClr val="3F3F3F"/>
                  </a:solidFill>
                  <a:latin typeface="Calibri"/>
                  <a:ea typeface="Calibri"/>
                  <a:cs typeface="Calibri"/>
                  <a:sym typeface="Calibri"/>
                </a:rPr>
                <a:t>Get a modern PowerPoint  Presentation that is beautifully designed. </a:t>
              </a:r>
              <a:endParaRPr/>
            </a:p>
          </p:txBody>
        </p:sp>
        <p:sp>
          <p:nvSpPr>
            <p:cNvPr id="1775" name="Google Shape;1775;p45"/>
            <p:cNvSpPr txBox="1"/>
            <p:nvPr/>
          </p:nvSpPr>
          <p:spPr>
            <a:xfrm>
              <a:off x="515169" y="2020164"/>
              <a:ext cx="2585081" cy="253916"/>
            </a:xfrm>
            <a:prstGeom prst="rect">
              <a:avLst/>
            </a:prstGeom>
            <a:solidFill>
              <a:srgbClr val="C96B7E"/>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Contents A </a:t>
              </a:r>
              <a:endParaRPr b="1" sz="1600">
                <a:solidFill>
                  <a:schemeClr val="lt1"/>
                </a:solidFill>
                <a:latin typeface="Calibri"/>
                <a:ea typeface="Calibri"/>
                <a:cs typeface="Calibri"/>
                <a:sym typeface="Calibri"/>
              </a:endParaRPr>
            </a:p>
          </p:txBody>
        </p:sp>
      </p:grpSp>
      <p:grpSp>
        <p:nvGrpSpPr>
          <p:cNvPr id="1776" name="Google Shape;1776;p45"/>
          <p:cNvGrpSpPr/>
          <p:nvPr/>
        </p:nvGrpSpPr>
        <p:grpSpPr>
          <a:xfrm>
            <a:off x="614657" y="4202927"/>
            <a:ext cx="3840427" cy="1992456"/>
            <a:chOff x="515169" y="2020164"/>
            <a:chExt cx="2585081" cy="1494342"/>
          </a:xfrm>
        </p:grpSpPr>
        <p:sp>
          <p:nvSpPr>
            <p:cNvPr id="1777" name="Google Shape;1777;p45"/>
            <p:cNvSpPr txBox="1"/>
            <p:nvPr/>
          </p:nvSpPr>
          <p:spPr>
            <a:xfrm>
              <a:off x="515169" y="2337261"/>
              <a:ext cx="2585081" cy="11772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Get a modern PowerPoint  Presentation that is beautifully designed.  Easy to change colors, photos and Text.</a:t>
              </a:r>
              <a:endParaRPr/>
            </a:p>
            <a:p>
              <a:pPr indent="0" lvl="0" marL="0" marR="0" rtl="0" algn="l">
                <a:spcBef>
                  <a:spcPts val="0"/>
                </a:spcBef>
                <a:spcAft>
                  <a:spcPts val="0"/>
                </a:spcAft>
                <a:buNone/>
              </a:pPr>
              <a:r>
                <a:t/>
              </a:r>
              <a:endParaRPr sz="1600">
                <a:solidFill>
                  <a:srgbClr val="3F3F3F"/>
                </a:solidFill>
                <a:latin typeface="Calibri"/>
                <a:ea typeface="Calibri"/>
                <a:cs typeface="Calibri"/>
                <a:sym typeface="Calibri"/>
              </a:endParaRPr>
            </a:p>
            <a:p>
              <a:pPr indent="0" lvl="0" marL="0" marR="0" rtl="0" algn="l">
                <a:spcBef>
                  <a:spcPts val="0"/>
                </a:spcBef>
                <a:spcAft>
                  <a:spcPts val="0"/>
                </a:spcAft>
                <a:buNone/>
              </a:pPr>
              <a:r>
                <a:rPr lang="en-US" sz="1600">
                  <a:solidFill>
                    <a:srgbClr val="3F3F3F"/>
                  </a:solidFill>
                  <a:latin typeface="Calibri"/>
                  <a:ea typeface="Calibri"/>
                  <a:cs typeface="Calibri"/>
                  <a:sym typeface="Calibri"/>
                </a:rPr>
                <a:t>Get a modern PowerPoint  Presentation that is beautifully designed. </a:t>
              </a:r>
              <a:endParaRPr/>
            </a:p>
          </p:txBody>
        </p:sp>
        <p:sp>
          <p:nvSpPr>
            <p:cNvPr id="1778" name="Google Shape;1778;p45"/>
            <p:cNvSpPr txBox="1"/>
            <p:nvPr/>
          </p:nvSpPr>
          <p:spPr>
            <a:xfrm>
              <a:off x="515169" y="2020164"/>
              <a:ext cx="2585081" cy="253916"/>
            </a:xfrm>
            <a:prstGeom prst="rect">
              <a:avLst/>
            </a:prstGeom>
            <a:solidFill>
              <a:srgbClr val="FEDCA9"/>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Contents C </a:t>
              </a:r>
              <a:endParaRPr b="1" sz="1600">
                <a:solidFill>
                  <a:schemeClr val="lt1"/>
                </a:solidFill>
                <a:latin typeface="Calibri"/>
                <a:ea typeface="Calibri"/>
                <a:cs typeface="Calibri"/>
                <a:sym typeface="Calibri"/>
              </a:endParaRPr>
            </a:p>
          </p:txBody>
        </p:sp>
      </p:grpSp>
      <p:sp>
        <p:nvSpPr>
          <p:cNvPr id="1779" name="Google Shape;1779;p45"/>
          <p:cNvSpPr txBox="1"/>
          <p:nvPr/>
        </p:nvSpPr>
        <p:spPr>
          <a:xfrm>
            <a:off x="1190413" y="848542"/>
            <a:ext cx="10032437" cy="351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dk1"/>
              </a:buClr>
              <a:buSzPts val="1600"/>
              <a:buFont typeface="Arial"/>
              <a:buNone/>
            </a:pPr>
            <a:r>
              <a:rPr lang="en-US" sz="1600">
                <a:solidFill>
                  <a:schemeClr val="dk1"/>
                </a:solidFill>
                <a:latin typeface="Calibri"/>
                <a:ea typeface="Calibri"/>
                <a:cs typeface="Calibri"/>
                <a:sym typeface="Calibri"/>
              </a:rPr>
              <a:t>This text can be replaced with your own text</a:t>
            </a:r>
            <a:endParaRPr sz="1600">
              <a:solidFill>
                <a:schemeClr val="dk1"/>
              </a:solidFill>
              <a:latin typeface="Calibri"/>
              <a:ea typeface="Calibri"/>
              <a:cs typeface="Calibri"/>
              <a:sym typeface="Calibri"/>
            </a:endParaRPr>
          </a:p>
        </p:txBody>
      </p:sp>
      <p:pic>
        <p:nvPicPr>
          <p:cNvPr id="1780" name="Google Shape;1780;p45"/>
          <p:cNvPicPr preferRelativeResize="0"/>
          <p:nvPr/>
        </p:nvPicPr>
        <p:blipFill rotWithShape="1">
          <a:blip r:embed="rId3">
            <a:alphaModFix/>
          </a:blip>
          <a:srcRect b="0" l="0" r="0" t="0"/>
          <a:stretch/>
        </p:blipFill>
        <p:spPr>
          <a:xfrm>
            <a:off x="6034723" y="2046854"/>
            <a:ext cx="4539385" cy="4243338"/>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4" name="Shape 1784"/>
        <p:cNvGrpSpPr/>
        <p:nvPr/>
      </p:nvGrpSpPr>
      <p:grpSpPr>
        <a:xfrm>
          <a:off x="0" y="0"/>
          <a:ext cx="0" cy="0"/>
          <a:chOff x="0" y="0"/>
          <a:chExt cx="0" cy="0"/>
        </a:xfrm>
      </p:grpSpPr>
      <p:sp>
        <p:nvSpPr>
          <p:cNvPr id="1785" name="Google Shape;1785;p46"/>
          <p:cNvSpPr/>
          <p:nvPr/>
        </p:nvSpPr>
        <p:spPr>
          <a:xfrm>
            <a:off x="5053914" y="5869459"/>
            <a:ext cx="6635578" cy="75376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86" name="Google Shape;1786;p46"/>
          <p:cNvSpPr txBox="1"/>
          <p:nvPr>
            <p:ph type="title"/>
          </p:nvPr>
        </p:nvSpPr>
        <p:spPr>
          <a:xfrm>
            <a:off x="283466" y="65100"/>
            <a:ext cx="12192000" cy="103537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4800"/>
              <a:buFont typeface="Calibri"/>
              <a:buNone/>
            </a:pPr>
            <a:r>
              <a:rPr lang="en-US">
                <a:solidFill>
                  <a:schemeClr val="accent1"/>
                </a:solidFill>
              </a:rPr>
              <a:t>Columns</a:t>
            </a:r>
            <a:r>
              <a:rPr lang="en-US"/>
              <a:t> </a:t>
            </a:r>
            <a:r>
              <a:rPr lang="en-US">
                <a:solidFill>
                  <a:srgbClr val="C96B7E"/>
                </a:solidFill>
              </a:rPr>
              <a:t>Infografic</a:t>
            </a:r>
            <a:endParaRPr>
              <a:solidFill>
                <a:srgbClr val="C96B7E"/>
              </a:solidFill>
            </a:endParaRPr>
          </a:p>
        </p:txBody>
      </p:sp>
      <p:grpSp>
        <p:nvGrpSpPr>
          <p:cNvPr id="1787" name="Google Shape;1787;p46"/>
          <p:cNvGrpSpPr/>
          <p:nvPr/>
        </p:nvGrpSpPr>
        <p:grpSpPr>
          <a:xfrm>
            <a:off x="646188" y="1959225"/>
            <a:ext cx="3840427" cy="4208448"/>
            <a:chOff x="515169" y="2020164"/>
            <a:chExt cx="2585081" cy="3156336"/>
          </a:xfrm>
        </p:grpSpPr>
        <p:sp>
          <p:nvSpPr>
            <p:cNvPr id="1788" name="Google Shape;1788;p46"/>
            <p:cNvSpPr txBox="1"/>
            <p:nvPr/>
          </p:nvSpPr>
          <p:spPr>
            <a:xfrm>
              <a:off x="515169" y="2337261"/>
              <a:ext cx="2585081" cy="283923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Get a modern PowerPoint  Presentation that is beautifully designed. I hope and I believe that this Template will your Time, Money and Reputation. Easy to change colors, photos and Text.</a:t>
              </a:r>
              <a:endParaRPr/>
            </a:p>
            <a:p>
              <a:pPr indent="0" lvl="0" marL="0" marR="0" rtl="0" algn="l">
                <a:spcBef>
                  <a:spcPts val="0"/>
                </a:spcBef>
                <a:spcAft>
                  <a:spcPts val="0"/>
                </a:spcAft>
                <a:buNone/>
              </a:pPr>
              <a:r>
                <a:t/>
              </a:r>
              <a:endParaRPr sz="1600">
                <a:solidFill>
                  <a:srgbClr val="3F3F3F"/>
                </a:solidFill>
                <a:latin typeface="Calibri"/>
                <a:ea typeface="Calibri"/>
                <a:cs typeface="Calibri"/>
                <a:sym typeface="Calibri"/>
              </a:endParaRPr>
            </a:p>
            <a:p>
              <a:pPr indent="0" lvl="0" marL="0" marR="0" rtl="0" algn="l">
                <a:spcBef>
                  <a:spcPts val="0"/>
                </a:spcBef>
                <a:spcAft>
                  <a:spcPts val="0"/>
                </a:spcAft>
                <a:buNone/>
              </a:pPr>
              <a:r>
                <a:rPr lang="en-US" sz="1600">
                  <a:solidFill>
                    <a:srgbClr val="3F3F3F"/>
                  </a:solidFill>
                  <a:latin typeface="Calibri"/>
                  <a:ea typeface="Calibri"/>
                  <a:cs typeface="Calibri"/>
                  <a:sym typeface="Calibri"/>
                </a:rPr>
                <a:t>Get a modern PowerPoint  Presentation that is beautifully designed. I hope and I believe that this Template will your Time, Money and Reputation. Easy to change colors, photos and Text.</a:t>
              </a:r>
              <a:endParaRPr/>
            </a:p>
            <a:p>
              <a:pPr indent="0" lvl="0" marL="0" marR="0" rtl="0" algn="l">
                <a:spcBef>
                  <a:spcPts val="0"/>
                </a:spcBef>
                <a:spcAft>
                  <a:spcPts val="0"/>
                </a:spcAft>
                <a:buNone/>
              </a:pPr>
              <a:r>
                <a:t/>
              </a:r>
              <a:endParaRPr sz="1600">
                <a:solidFill>
                  <a:srgbClr val="3F3F3F"/>
                </a:solidFill>
                <a:latin typeface="Calibri"/>
                <a:ea typeface="Calibri"/>
                <a:cs typeface="Calibri"/>
                <a:sym typeface="Calibri"/>
              </a:endParaRPr>
            </a:p>
            <a:p>
              <a:pPr indent="0" lvl="0" marL="0" marR="0" rtl="0" algn="l">
                <a:spcBef>
                  <a:spcPts val="0"/>
                </a:spcBef>
                <a:spcAft>
                  <a:spcPts val="0"/>
                </a:spcAft>
                <a:buNone/>
              </a:pPr>
              <a:r>
                <a:rPr lang="en-US" sz="1600">
                  <a:solidFill>
                    <a:srgbClr val="3F3F3F"/>
                  </a:solidFill>
                  <a:latin typeface="Calibri"/>
                  <a:ea typeface="Calibri"/>
                  <a:cs typeface="Calibri"/>
                  <a:sym typeface="Calibri"/>
                </a:rPr>
                <a:t> I hope and I believe that this Template will your Time, Money and Reputation. Easy to change colors, photos and Text.</a:t>
              </a:r>
              <a:endParaRPr/>
            </a:p>
          </p:txBody>
        </p:sp>
        <p:sp>
          <p:nvSpPr>
            <p:cNvPr id="1789" name="Google Shape;1789;p46"/>
            <p:cNvSpPr txBox="1"/>
            <p:nvPr/>
          </p:nvSpPr>
          <p:spPr>
            <a:xfrm>
              <a:off x="515169" y="2020164"/>
              <a:ext cx="2585081" cy="25391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C96B7E"/>
                  </a:solidFill>
                  <a:latin typeface="Calibri"/>
                  <a:ea typeface="Calibri"/>
                  <a:cs typeface="Calibri"/>
                  <a:sym typeface="Calibri"/>
                </a:rPr>
                <a:t>Contents A </a:t>
              </a:r>
              <a:endParaRPr b="1" sz="1600">
                <a:solidFill>
                  <a:srgbClr val="C96B7E"/>
                </a:solidFill>
                <a:latin typeface="Calibri"/>
                <a:ea typeface="Calibri"/>
                <a:cs typeface="Calibri"/>
                <a:sym typeface="Calibri"/>
              </a:endParaRPr>
            </a:p>
          </p:txBody>
        </p:sp>
      </p:grpSp>
      <p:grpSp>
        <p:nvGrpSpPr>
          <p:cNvPr id="1790" name="Google Shape;1790;p46"/>
          <p:cNvGrpSpPr/>
          <p:nvPr/>
        </p:nvGrpSpPr>
        <p:grpSpPr>
          <a:xfrm>
            <a:off x="5168299" y="1959225"/>
            <a:ext cx="3840427" cy="2238679"/>
            <a:chOff x="3316274" y="2010639"/>
            <a:chExt cx="2585081" cy="1679009"/>
          </a:xfrm>
        </p:grpSpPr>
        <p:sp>
          <p:nvSpPr>
            <p:cNvPr id="1791" name="Google Shape;1791;p46"/>
            <p:cNvSpPr txBox="1"/>
            <p:nvPr/>
          </p:nvSpPr>
          <p:spPr>
            <a:xfrm>
              <a:off x="3316274" y="2327736"/>
              <a:ext cx="2585081" cy="1361912"/>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rgbClr val="3F3F3F"/>
                  </a:solidFill>
                  <a:latin typeface="Calibri"/>
                  <a:ea typeface="Calibri"/>
                  <a:cs typeface="Calibri"/>
                  <a:sym typeface="Calibri"/>
                </a:rPr>
                <a:t>Get a modern PowerPoint  Presentation that is beautifully designed. I hope and I believe that this Template will your Time, Money and Reputation. Easy to change colors, photos and Text.</a:t>
              </a:r>
              <a:endParaRPr/>
            </a:p>
            <a:p>
              <a:pPr indent="0" lvl="0" marL="0" marR="0" rtl="0" algn="l">
                <a:spcBef>
                  <a:spcPts val="0"/>
                </a:spcBef>
                <a:spcAft>
                  <a:spcPts val="0"/>
                </a:spcAft>
                <a:buNone/>
              </a:pPr>
              <a:r>
                <a:t/>
              </a:r>
              <a:endParaRPr sz="1600">
                <a:solidFill>
                  <a:srgbClr val="3F3F3F"/>
                </a:solidFill>
                <a:latin typeface="Calibri"/>
                <a:ea typeface="Calibri"/>
                <a:cs typeface="Calibri"/>
                <a:sym typeface="Calibri"/>
              </a:endParaRPr>
            </a:p>
            <a:p>
              <a:pPr indent="0" lvl="0" marL="0" marR="0" rtl="0" algn="l">
                <a:spcBef>
                  <a:spcPts val="0"/>
                </a:spcBef>
                <a:spcAft>
                  <a:spcPts val="0"/>
                </a:spcAft>
                <a:buNone/>
              </a:pPr>
              <a:r>
                <a:rPr lang="en-US" sz="1600">
                  <a:solidFill>
                    <a:srgbClr val="3F3F3F"/>
                  </a:solidFill>
                  <a:latin typeface="Calibri"/>
                  <a:ea typeface="Calibri"/>
                  <a:cs typeface="Calibri"/>
                  <a:sym typeface="Calibri"/>
                </a:rPr>
                <a:t> </a:t>
              </a:r>
              <a:endParaRPr/>
            </a:p>
          </p:txBody>
        </p:sp>
        <p:sp>
          <p:nvSpPr>
            <p:cNvPr id="1792" name="Google Shape;1792;p46"/>
            <p:cNvSpPr txBox="1"/>
            <p:nvPr/>
          </p:nvSpPr>
          <p:spPr>
            <a:xfrm>
              <a:off x="3316274" y="2010639"/>
              <a:ext cx="2585081" cy="25391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rgbClr val="C96B7E"/>
                  </a:solidFill>
                  <a:latin typeface="Calibri"/>
                  <a:ea typeface="Calibri"/>
                  <a:cs typeface="Calibri"/>
                  <a:sym typeface="Calibri"/>
                </a:rPr>
                <a:t>Contents B </a:t>
              </a:r>
              <a:endParaRPr b="1" sz="1600">
                <a:solidFill>
                  <a:srgbClr val="C96B7E"/>
                </a:solidFill>
                <a:latin typeface="Calibri"/>
                <a:ea typeface="Calibri"/>
                <a:cs typeface="Calibri"/>
                <a:sym typeface="Calibri"/>
              </a:endParaRPr>
            </a:p>
          </p:txBody>
        </p:sp>
      </p:grpSp>
      <p:sp>
        <p:nvSpPr>
          <p:cNvPr id="1793" name="Google Shape;1793;p46"/>
          <p:cNvSpPr txBox="1"/>
          <p:nvPr/>
        </p:nvSpPr>
        <p:spPr>
          <a:xfrm>
            <a:off x="283466" y="1431185"/>
            <a:ext cx="10032437" cy="351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SzPts val="1600"/>
              <a:buFont typeface="Arial"/>
              <a:buNone/>
            </a:pPr>
            <a:r>
              <a:rPr lang="en-US" sz="1600">
                <a:solidFill>
                  <a:srgbClr val="3F3F3F"/>
                </a:solidFill>
                <a:latin typeface="Calibri"/>
                <a:ea typeface="Calibri"/>
                <a:cs typeface="Calibri"/>
                <a:sym typeface="Calibri"/>
              </a:rPr>
              <a:t>This text can be replaced with your own text</a:t>
            </a:r>
            <a:endParaRPr sz="1600">
              <a:solidFill>
                <a:srgbClr val="3F3F3F"/>
              </a:solidFill>
              <a:latin typeface="Calibri"/>
              <a:ea typeface="Calibri"/>
              <a:cs typeface="Calibri"/>
              <a:sym typeface="Calibri"/>
            </a:endParaRPr>
          </a:p>
        </p:txBody>
      </p:sp>
      <p:pic>
        <p:nvPicPr>
          <p:cNvPr id="1794" name="Google Shape;1794;p46"/>
          <p:cNvPicPr preferRelativeResize="0"/>
          <p:nvPr/>
        </p:nvPicPr>
        <p:blipFill rotWithShape="1">
          <a:blip r:embed="rId3">
            <a:alphaModFix/>
          </a:blip>
          <a:srcRect b="0" l="0" r="0" t="0"/>
          <a:stretch/>
        </p:blipFill>
        <p:spPr>
          <a:xfrm>
            <a:off x="6227806" y="3690680"/>
            <a:ext cx="5075352" cy="277558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8" name="Shape 1798"/>
        <p:cNvGrpSpPr/>
        <p:nvPr/>
      </p:nvGrpSpPr>
      <p:grpSpPr>
        <a:xfrm>
          <a:off x="0" y="0"/>
          <a:ext cx="0" cy="0"/>
          <a:chOff x="0" y="0"/>
          <a:chExt cx="0" cy="0"/>
        </a:xfrm>
      </p:grpSpPr>
      <p:sp>
        <p:nvSpPr>
          <p:cNvPr id="1799" name="Google Shape;1799;p47"/>
          <p:cNvSpPr/>
          <p:nvPr/>
        </p:nvSpPr>
        <p:spPr>
          <a:xfrm>
            <a:off x="1" y="0"/>
            <a:ext cx="12191999" cy="6881428"/>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800" name="Google Shape;1800;p47"/>
          <p:cNvGrpSpPr/>
          <p:nvPr/>
        </p:nvGrpSpPr>
        <p:grpSpPr>
          <a:xfrm>
            <a:off x="-34183" y="6042058"/>
            <a:ext cx="12241213" cy="839372"/>
            <a:chOff x="10800" y="6069066"/>
            <a:chExt cx="10677150" cy="788934"/>
          </a:xfrm>
        </p:grpSpPr>
        <p:pic>
          <p:nvPicPr>
            <p:cNvPr id="1801" name="Google Shape;1801;p47"/>
            <p:cNvPicPr preferRelativeResize="0"/>
            <p:nvPr/>
          </p:nvPicPr>
          <p:blipFill rotWithShape="1">
            <a:blip r:embed="rId3">
              <a:alphaModFix/>
            </a:blip>
            <a:srcRect b="0" l="0" r="0" t="0"/>
            <a:stretch/>
          </p:blipFill>
          <p:spPr>
            <a:xfrm>
              <a:off x="10800" y="6070500"/>
              <a:ext cx="3566250" cy="787500"/>
            </a:xfrm>
            <a:prstGeom prst="rect">
              <a:avLst/>
            </a:prstGeom>
            <a:noFill/>
            <a:ln>
              <a:noFill/>
            </a:ln>
          </p:spPr>
        </p:pic>
        <p:pic>
          <p:nvPicPr>
            <p:cNvPr id="1802" name="Google Shape;1802;p47"/>
            <p:cNvPicPr preferRelativeResize="0"/>
            <p:nvPr/>
          </p:nvPicPr>
          <p:blipFill rotWithShape="1">
            <a:blip r:embed="rId3">
              <a:alphaModFix/>
            </a:blip>
            <a:srcRect b="0" l="0" r="0" t="0"/>
            <a:stretch/>
          </p:blipFill>
          <p:spPr>
            <a:xfrm>
              <a:off x="3566250" y="6070500"/>
              <a:ext cx="3566250" cy="787500"/>
            </a:xfrm>
            <a:prstGeom prst="rect">
              <a:avLst/>
            </a:prstGeom>
            <a:noFill/>
            <a:ln>
              <a:noFill/>
            </a:ln>
          </p:spPr>
        </p:pic>
        <p:pic>
          <p:nvPicPr>
            <p:cNvPr id="1803" name="Google Shape;1803;p47"/>
            <p:cNvPicPr preferRelativeResize="0"/>
            <p:nvPr/>
          </p:nvPicPr>
          <p:blipFill rotWithShape="1">
            <a:blip r:embed="rId3">
              <a:alphaModFix/>
            </a:blip>
            <a:srcRect b="0" l="0" r="0" t="0"/>
            <a:stretch/>
          </p:blipFill>
          <p:spPr>
            <a:xfrm>
              <a:off x="7121700" y="6069066"/>
              <a:ext cx="3566250" cy="787500"/>
            </a:xfrm>
            <a:prstGeom prst="rect">
              <a:avLst/>
            </a:prstGeom>
            <a:noFill/>
            <a:ln>
              <a:noFill/>
            </a:ln>
          </p:spPr>
        </p:pic>
      </p:grpSp>
      <p:sp>
        <p:nvSpPr>
          <p:cNvPr id="1804" name="Google Shape;1804;p47"/>
          <p:cNvSpPr txBox="1"/>
          <p:nvPr>
            <p:ph type="title"/>
          </p:nvPr>
        </p:nvSpPr>
        <p:spPr>
          <a:xfrm>
            <a:off x="1391478" y="3786016"/>
            <a:ext cx="9409045" cy="711077"/>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C96B7E"/>
              </a:buClr>
              <a:buSzPts val="12800"/>
              <a:buFont typeface="Calibri"/>
              <a:buNone/>
            </a:pPr>
            <a:r>
              <a:rPr lang="en-US" sz="12800">
                <a:solidFill>
                  <a:srgbClr val="C96B7E"/>
                </a:solidFill>
                <a:latin typeface="Calibri"/>
                <a:ea typeface="Calibri"/>
                <a:cs typeface="Calibri"/>
                <a:sym typeface="Calibri"/>
              </a:rPr>
              <a:t>Thank you</a:t>
            </a:r>
            <a:endParaRPr sz="12800">
              <a:solidFill>
                <a:srgbClr val="C96B7E"/>
              </a:solidFill>
              <a:latin typeface="Calibri"/>
              <a:ea typeface="Calibri"/>
              <a:cs typeface="Calibri"/>
              <a:sym typeface="Calibri"/>
            </a:endParaRPr>
          </a:p>
        </p:txBody>
      </p:sp>
      <p:pic>
        <p:nvPicPr>
          <p:cNvPr id="1805" name="Google Shape;1805;p47"/>
          <p:cNvPicPr preferRelativeResize="0"/>
          <p:nvPr/>
        </p:nvPicPr>
        <p:blipFill rotWithShape="1">
          <a:blip r:embed="rId4">
            <a:alphaModFix/>
          </a:blip>
          <a:srcRect b="0" l="0" r="0" t="0"/>
          <a:stretch/>
        </p:blipFill>
        <p:spPr>
          <a:xfrm>
            <a:off x="4054476" y="683514"/>
            <a:ext cx="4339518" cy="2418988"/>
          </a:xfrm>
          <a:prstGeom prst="rect">
            <a:avLst/>
          </a:prstGeom>
          <a:noFill/>
          <a:ln>
            <a:noFill/>
          </a:ln>
        </p:spPr>
      </p:pic>
      <p:sp>
        <p:nvSpPr>
          <p:cNvPr id="1806" name="Google Shape;1806;p47"/>
          <p:cNvSpPr txBox="1"/>
          <p:nvPr/>
        </p:nvSpPr>
        <p:spPr>
          <a:xfrm>
            <a:off x="3647949" y="5272183"/>
            <a:ext cx="5152571" cy="768351"/>
          </a:xfrm>
          <a:prstGeom prst="rect">
            <a:avLst/>
          </a:prstGeom>
          <a:noFill/>
          <a:ln>
            <a:noFill/>
          </a:ln>
        </p:spPr>
        <p:txBody>
          <a:bodyPr anchorCtr="0" anchor="t" bIns="45700" lIns="91425" spcFirstLastPara="1" rIns="91425" wrap="square" tIns="45700">
            <a:normAutofit fontScale="77500" lnSpcReduction="20000"/>
          </a:bodyPr>
          <a:lstStyle/>
          <a:p>
            <a:pPr indent="0" lvl="0" marL="0" marR="0" rtl="0" algn="ctr">
              <a:lnSpc>
                <a:spcPct val="90000"/>
              </a:lnSpc>
              <a:spcBef>
                <a:spcPts val="0"/>
              </a:spcBef>
              <a:spcAft>
                <a:spcPts val="0"/>
              </a:spcAft>
              <a:buClr>
                <a:srgbClr val="C96B7E"/>
              </a:buClr>
              <a:buSzPct val="100000"/>
              <a:buFont typeface="Arial"/>
              <a:buNone/>
            </a:pPr>
            <a:r>
              <a:rPr lang="en-US" sz="4400">
                <a:solidFill>
                  <a:srgbClr val="C96B7E"/>
                </a:solidFill>
                <a:latin typeface="Calibri"/>
                <a:ea typeface="Calibri"/>
                <a:cs typeface="Calibri"/>
                <a:sym typeface="Calibri"/>
              </a:rPr>
              <a:t>plantillaspower-point.com</a:t>
            </a:r>
            <a:endParaRPr sz="4400">
              <a:solidFill>
                <a:srgbClr val="C96B7E"/>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0" name="Shape 1810"/>
        <p:cNvGrpSpPr/>
        <p:nvPr/>
      </p:nvGrpSpPr>
      <p:grpSpPr>
        <a:xfrm>
          <a:off x="0" y="0"/>
          <a:ext cx="0" cy="0"/>
          <a:chOff x="0" y="0"/>
          <a:chExt cx="0" cy="0"/>
        </a:xfrm>
      </p:grpSpPr>
      <p:grpSp>
        <p:nvGrpSpPr>
          <p:cNvPr id="1811" name="Google Shape;1811;p48"/>
          <p:cNvGrpSpPr/>
          <p:nvPr/>
        </p:nvGrpSpPr>
        <p:grpSpPr>
          <a:xfrm>
            <a:off x="0" y="6055949"/>
            <a:ext cx="12241213" cy="839373"/>
            <a:chOff x="10800" y="6069066"/>
            <a:chExt cx="10677150" cy="788935"/>
          </a:xfrm>
        </p:grpSpPr>
        <p:pic>
          <p:nvPicPr>
            <p:cNvPr id="1812" name="Google Shape;1812;p48"/>
            <p:cNvPicPr preferRelativeResize="0"/>
            <p:nvPr/>
          </p:nvPicPr>
          <p:blipFill rotWithShape="1">
            <a:blip r:embed="rId3">
              <a:alphaModFix/>
            </a:blip>
            <a:srcRect b="0" l="0" r="0" t="0"/>
            <a:stretch/>
          </p:blipFill>
          <p:spPr>
            <a:xfrm>
              <a:off x="10800" y="6070501"/>
              <a:ext cx="3566250" cy="787500"/>
            </a:xfrm>
            <a:prstGeom prst="rect">
              <a:avLst/>
            </a:prstGeom>
            <a:noFill/>
            <a:ln>
              <a:noFill/>
            </a:ln>
          </p:spPr>
        </p:pic>
        <p:pic>
          <p:nvPicPr>
            <p:cNvPr id="1813" name="Google Shape;1813;p48"/>
            <p:cNvPicPr preferRelativeResize="0"/>
            <p:nvPr/>
          </p:nvPicPr>
          <p:blipFill rotWithShape="1">
            <a:blip r:embed="rId3">
              <a:alphaModFix/>
            </a:blip>
            <a:srcRect b="0" l="0" r="0" t="0"/>
            <a:stretch/>
          </p:blipFill>
          <p:spPr>
            <a:xfrm>
              <a:off x="3566250" y="6070500"/>
              <a:ext cx="3566250" cy="787500"/>
            </a:xfrm>
            <a:prstGeom prst="rect">
              <a:avLst/>
            </a:prstGeom>
            <a:noFill/>
            <a:ln>
              <a:noFill/>
            </a:ln>
          </p:spPr>
        </p:pic>
        <p:pic>
          <p:nvPicPr>
            <p:cNvPr id="1814" name="Google Shape;1814;p48"/>
            <p:cNvPicPr preferRelativeResize="0"/>
            <p:nvPr/>
          </p:nvPicPr>
          <p:blipFill rotWithShape="1">
            <a:blip r:embed="rId3">
              <a:alphaModFix/>
            </a:blip>
            <a:srcRect b="0" l="0" r="0" t="0"/>
            <a:stretch/>
          </p:blipFill>
          <p:spPr>
            <a:xfrm>
              <a:off x="7121700" y="6069066"/>
              <a:ext cx="3566250" cy="787500"/>
            </a:xfrm>
            <a:prstGeom prst="rect">
              <a:avLst/>
            </a:prstGeom>
            <a:noFill/>
            <a:ln>
              <a:noFill/>
            </a:ln>
          </p:spPr>
        </p:pic>
      </p:grpSp>
      <p:sp>
        <p:nvSpPr>
          <p:cNvPr id="1815" name="Google Shape;1815;p48"/>
          <p:cNvSpPr txBox="1"/>
          <p:nvPr>
            <p:ph idx="4294967295" type="body"/>
          </p:nvPr>
        </p:nvSpPr>
        <p:spPr>
          <a:xfrm>
            <a:off x="0" y="2888721"/>
            <a:ext cx="12192000" cy="76835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C96B7E"/>
              </a:buClr>
              <a:buSzPts val="4400"/>
              <a:buNone/>
            </a:pPr>
            <a:r>
              <a:rPr lang="en-US" sz="4400">
                <a:solidFill>
                  <a:srgbClr val="C96B7E"/>
                </a:solidFill>
              </a:rPr>
              <a:t>www.plantillaspower-point.com</a:t>
            </a:r>
            <a:endParaRPr sz="4400">
              <a:solidFill>
                <a:srgbClr val="C96B7E"/>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9" name="Shape 1819"/>
        <p:cNvGrpSpPr/>
        <p:nvPr/>
      </p:nvGrpSpPr>
      <p:grpSpPr>
        <a:xfrm>
          <a:off x="0" y="0"/>
          <a:ext cx="0" cy="0"/>
          <a:chOff x="0" y="0"/>
          <a:chExt cx="0" cy="0"/>
        </a:xfrm>
      </p:grpSpPr>
      <p:sp>
        <p:nvSpPr>
          <p:cNvPr id="1820" name="Google Shape;1820;p49"/>
          <p:cNvSpPr txBox="1"/>
          <p:nvPr>
            <p:ph idx="4294967295" type="body"/>
          </p:nvPr>
        </p:nvSpPr>
        <p:spPr>
          <a:xfrm>
            <a:off x="0" y="452670"/>
            <a:ext cx="12192000" cy="76835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C96B7E"/>
              </a:buClr>
              <a:buSzPts val="4000"/>
              <a:buNone/>
            </a:pPr>
            <a:r>
              <a:rPr b="1" lang="en-US" sz="4000">
                <a:solidFill>
                  <a:srgbClr val="C96B7E"/>
                </a:solidFill>
              </a:rPr>
              <a:t>Fully Editable Icon </a:t>
            </a:r>
            <a:endParaRPr b="1" sz="4000">
              <a:solidFill>
                <a:srgbClr val="C96B7E"/>
              </a:solidFill>
            </a:endParaRPr>
          </a:p>
        </p:txBody>
      </p:sp>
      <p:pic>
        <p:nvPicPr>
          <p:cNvPr id="1821" name="Google Shape;1821;p49"/>
          <p:cNvPicPr preferRelativeResize="0"/>
          <p:nvPr/>
        </p:nvPicPr>
        <p:blipFill rotWithShape="1">
          <a:blip r:embed="rId3">
            <a:alphaModFix/>
          </a:blip>
          <a:srcRect b="0" l="0" r="0" t="0"/>
          <a:stretch/>
        </p:blipFill>
        <p:spPr>
          <a:xfrm>
            <a:off x="9004942" y="4540117"/>
            <a:ext cx="2899112" cy="2103277"/>
          </a:xfrm>
          <a:prstGeom prst="rect">
            <a:avLst/>
          </a:prstGeom>
          <a:noFill/>
          <a:ln>
            <a:noFill/>
          </a:ln>
        </p:spPr>
      </p:pic>
      <p:pic>
        <p:nvPicPr>
          <p:cNvPr id="1822" name="Google Shape;1822;p49"/>
          <p:cNvPicPr preferRelativeResize="0"/>
          <p:nvPr/>
        </p:nvPicPr>
        <p:blipFill rotWithShape="1">
          <a:blip r:embed="rId4">
            <a:alphaModFix/>
          </a:blip>
          <a:srcRect b="0" l="0" r="0" t="0"/>
          <a:stretch/>
        </p:blipFill>
        <p:spPr>
          <a:xfrm>
            <a:off x="5424053" y="1966578"/>
            <a:ext cx="6480001" cy="2103750"/>
          </a:xfrm>
          <a:prstGeom prst="rect">
            <a:avLst/>
          </a:prstGeom>
          <a:noFill/>
          <a:ln>
            <a:noFill/>
          </a:ln>
        </p:spPr>
      </p:pic>
      <p:pic>
        <p:nvPicPr>
          <p:cNvPr id="1823" name="Google Shape;1823;p49"/>
          <p:cNvPicPr preferRelativeResize="0"/>
          <p:nvPr/>
        </p:nvPicPr>
        <p:blipFill rotWithShape="1">
          <a:blip r:embed="rId5">
            <a:alphaModFix/>
          </a:blip>
          <a:srcRect b="0" l="0" r="0" t="0"/>
          <a:stretch/>
        </p:blipFill>
        <p:spPr>
          <a:xfrm>
            <a:off x="331188" y="1725072"/>
            <a:ext cx="4904212" cy="2977557"/>
          </a:xfrm>
          <a:prstGeom prst="rect">
            <a:avLst/>
          </a:prstGeom>
          <a:noFill/>
          <a:ln>
            <a:noFill/>
          </a:ln>
        </p:spPr>
      </p:pic>
      <p:pic>
        <p:nvPicPr>
          <p:cNvPr id="1824" name="Google Shape;1824;p49"/>
          <p:cNvPicPr preferRelativeResize="0"/>
          <p:nvPr/>
        </p:nvPicPr>
        <p:blipFill rotWithShape="1">
          <a:blip r:embed="rId6">
            <a:alphaModFix/>
          </a:blip>
          <a:srcRect b="0" l="0" r="0" t="0"/>
          <a:stretch/>
        </p:blipFill>
        <p:spPr>
          <a:xfrm>
            <a:off x="5766318" y="4164169"/>
            <a:ext cx="2370646" cy="2479225"/>
          </a:xfrm>
          <a:prstGeom prst="rect">
            <a:avLst/>
          </a:prstGeom>
          <a:noFill/>
          <a:ln>
            <a:noFill/>
          </a:ln>
        </p:spPr>
      </p:pic>
      <p:pic>
        <p:nvPicPr>
          <p:cNvPr id="1825" name="Google Shape;1825;p49"/>
          <p:cNvPicPr preferRelativeResize="0"/>
          <p:nvPr/>
        </p:nvPicPr>
        <p:blipFill rotWithShape="1">
          <a:blip r:embed="rId7">
            <a:alphaModFix/>
          </a:blip>
          <a:srcRect b="0" l="0" r="0" t="0"/>
          <a:stretch/>
        </p:blipFill>
        <p:spPr>
          <a:xfrm>
            <a:off x="331188" y="5448186"/>
            <a:ext cx="5092865" cy="112460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5"/>
          <p:cNvSpPr txBox="1"/>
          <p:nvPr/>
        </p:nvSpPr>
        <p:spPr>
          <a:xfrm>
            <a:off x="323529" y="287255"/>
            <a:ext cx="11573197" cy="724247"/>
          </a:xfrm>
          <a:prstGeom prst="rect">
            <a:avLst/>
          </a:prstGeom>
          <a:noFill/>
          <a:ln>
            <a:noFill/>
          </a:ln>
        </p:spPr>
        <p:txBody>
          <a:bodyPr anchorCtr="0" anchor="ctr"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rgbClr val="000000"/>
              </a:buClr>
              <a:buSzPct val="100000"/>
              <a:buFont typeface="Arial"/>
              <a:buNone/>
            </a:pPr>
            <a:r>
              <a:rPr b="0" i="0" lang="en-US" sz="5400" u="none" cap="none" strike="noStrike">
                <a:solidFill>
                  <a:srgbClr val="000000"/>
                </a:solidFill>
                <a:latin typeface="Arial"/>
                <a:ea typeface="Arial"/>
                <a:cs typeface="Arial"/>
                <a:sym typeface="Arial"/>
              </a:rPr>
              <a:t>Infographic Style</a:t>
            </a:r>
            <a:endParaRPr/>
          </a:p>
        </p:txBody>
      </p:sp>
      <p:sp>
        <p:nvSpPr>
          <p:cNvPr id="552" name="Google Shape;552;p5"/>
          <p:cNvSpPr/>
          <p:nvPr/>
        </p:nvSpPr>
        <p:spPr>
          <a:xfrm>
            <a:off x="3917693" y="2538753"/>
            <a:ext cx="2799629" cy="2799629"/>
          </a:xfrm>
          <a:prstGeom prst="donut">
            <a:avLst>
              <a:gd fmla="val 6673" name="adj"/>
            </a:avLst>
          </a:prstGeom>
          <a:solidFill>
            <a:srgbClr val="C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000000"/>
              </a:solidFill>
              <a:latin typeface="Arial"/>
              <a:ea typeface="Arial"/>
              <a:cs typeface="Arial"/>
              <a:sym typeface="Arial"/>
            </a:endParaRPr>
          </a:p>
        </p:txBody>
      </p:sp>
      <p:grpSp>
        <p:nvGrpSpPr>
          <p:cNvPr id="553" name="Google Shape;553;p5"/>
          <p:cNvGrpSpPr/>
          <p:nvPr/>
        </p:nvGrpSpPr>
        <p:grpSpPr>
          <a:xfrm>
            <a:off x="1151981" y="2272394"/>
            <a:ext cx="2418299" cy="2643081"/>
            <a:chOff x="1989012" y="2175681"/>
            <a:chExt cx="2165302" cy="2643081"/>
          </a:xfrm>
        </p:grpSpPr>
        <p:sp>
          <p:nvSpPr>
            <p:cNvPr id="554" name="Google Shape;554;p5"/>
            <p:cNvSpPr txBox="1"/>
            <p:nvPr/>
          </p:nvSpPr>
          <p:spPr>
            <a:xfrm>
              <a:off x="1991544" y="2510438"/>
              <a:ext cx="2162770" cy="230832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Example Text : Get a modern PowerPoint  Presentation that is beautifully designed. I hope and I believe that this Template will your Time, Money and Reputation. Easy to change colors, photos and Text. Get a modern PowerPoint  Presentation that is beautifully designed. I hope and I believe that this Template will your Time, Money and Reputation. Easy to change colors, photos and Text. </a:t>
              </a:r>
              <a:endParaRPr sz="1200">
                <a:solidFill>
                  <a:srgbClr val="3F3F3F"/>
                </a:solidFill>
                <a:latin typeface="Arial"/>
                <a:ea typeface="Arial"/>
                <a:cs typeface="Arial"/>
                <a:sym typeface="Arial"/>
              </a:endParaRPr>
            </a:p>
          </p:txBody>
        </p:sp>
        <p:sp>
          <p:nvSpPr>
            <p:cNvPr id="555" name="Google Shape;555;p5"/>
            <p:cNvSpPr txBox="1"/>
            <p:nvPr/>
          </p:nvSpPr>
          <p:spPr>
            <a:xfrm>
              <a:off x="1989012" y="2175681"/>
              <a:ext cx="2162771"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rgbClr val="3F3F3F"/>
                  </a:solidFill>
                  <a:latin typeface="Arial"/>
                  <a:ea typeface="Arial"/>
                  <a:cs typeface="Arial"/>
                  <a:sym typeface="Arial"/>
                </a:rPr>
                <a:t>Contents _ Graph </a:t>
              </a:r>
              <a:endParaRPr sz="1400">
                <a:solidFill>
                  <a:srgbClr val="3F3F3F"/>
                </a:solidFill>
                <a:latin typeface="Arial"/>
                <a:ea typeface="Arial"/>
                <a:cs typeface="Arial"/>
                <a:sym typeface="Arial"/>
              </a:endParaRPr>
            </a:p>
          </p:txBody>
        </p:sp>
      </p:grpSp>
      <p:cxnSp>
        <p:nvCxnSpPr>
          <p:cNvPr id="556" name="Google Shape;556;p5"/>
          <p:cNvCxnSpPr/>
          <p:nvPr/>
        </p:nvCxnSpPr>
        <p:spPr>
          <a:xfrm>
            <a:off x="951049" y="2578577"/>
            <a:ext cx="2799629" cy="15225"/>
          </a:xfrm>
          <a:prstGeom prst="straightConnector1">
            <a:avLst/>
          </a:prstGeom>
          <a:noFill/>
          <a:ln cap="flat" cmpd="sng" w="12700">
            <a:solidFill>
              <a:srgbClr val="FE8B44"/>
            </a:solidFill>
            <a:prstDash val="solid"/>
            <a:miter lim="800000"/>
            <a:headEnd len="med" w="med" type="oval"/>
            <a:tailEnd len="sm" w="sm" type="none"/>
          </a:ln>
        </p:spPr>
      </p:cxnSp>
      <p:cxnSp>
        <p:nvCxnSpPr>
          <p:cNvPr id="557" name="Google Shape;557;p5"/>
          <p:cNvCxnSpPr>
            <a:endCxn id="552" idx="1"/>
          </p:cNvCxnSpPr>
          <p:nvPr/>
        </p:nvCxnSpPr>
        <p:spPr>
          <a:xfrm>
            <a:off x="3750789" y="2593849"/>
            <a:ext cx="576900" cy="354900"/>
          </a:xfrm>
          <a:prstGeom prst="straightConnector1">
            <a:avLst/>
          </a:prstGeom>
          <a:noFill/>
          <a:ln cap="flat" cmpd="sng" w="12700">
            <a:solidFill>
              <a:srgbClr val="FE8B44"/>
            </a:solidFill>
            <a:prstDash val="solid"/>
            <a:miter lim="800000"/>
            <a:headEnd len="sm" w="sm" type="none"/>
            <a:tailEnd len="sm" w="sm" type="none"/>
          </a:ln>
        </p:spPr>
      </p:cxnSp>
      <p:sp>
        <p:nvSpPr>
          <p:cNvPr id="558" name="Google Shape;558;p5"/>
          <p:cNvSpPr/>
          <p:nvPr/>
        </p:nvSpPr>
        <p:spPr>
          <a:xfrm>
            <a:off x="7397978" y="4116706"/>
            <a:ext cx="701030" cy="701030"/>
          </a:xfrm>
          <a:prstGeom prst="donut">
            <a:avLst>
              <a:gd fmla="val 8736" name="adj"/>
            </a:avLst>
          </a:prstGeom>
          <a:solidFill>
            <a:srgbClr val="80DB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3F3F3F"/>
              </a:solidFill>
              <a:latin typeface="Arial"/>
              <a:ea typeface="Arial"/>
              <a:cs typeface="Arial"/>
              <a:sym typeface="Arial"/>
            </a:endParaRPr>
          </a:p>
        </p:txBody>
      </p:sp>
      <p:cxnSp>
        <p:nvCxnSpPr>
          <p:cNvPr id="559" name="Google Shape;559;p5"/>
          <p:cNvCxnSpPr>
            <a:stCxn id="558" idx="6"/>
          </p:cNvCxnSpPr>
          <p:nvPr/>
        </p:nvCxnSpPr>
        <p:spPr>
          <a:xfrm>
            <a:off x="8099008" y="4467221"/>
            <a:ext cx="3142500" cy="4200"/>
          </a:xfrm>
          <a:prstGeom prst="straightConnector1">
            <a:avLst/>
          </a:prstGeom>
          <a:noFill/>
          <a:ln cap="flat" cmpd="sng" w="12700">
            <a:solidFill>
              <a:srgbClr val="80DBE4"/>
            </a:solidFill>
            <a:prstDash val="solid"/>
            <a:miter lim="800000"/>
            <a:headEnd len="sm" w="sm" type="none"/>
            <a:tailEnd len="med" w="med" type="oval"/>
          </a:ln>
        </p:spPr>
      </p:cxnSp>
      <p:grpSp>
        <p:nvGrpSpPr>
          <p:cNvPr id="560" name="Google Shape;560;p5"/>
          <p:cNvGrpSpPr/>
          <p:nvPr/>
        </p:nvGrpSpPr>
        <p:grpSpPr>
          <a:xfrm>
            <a:off x="8189304" y="4161243"/>
            <a:ext cx="2996190" cy="758119"/>
            <a:chOff x="8736091" y="4094174"/>
            <a:chExt cx="2493362" cy="758119"/>
          </a:xfrm>
        </p:grpSpPr>
        <p:sp>
          <p:nvSpPr>
            <p:cNvPr id="561" name="Google Shape;561;p5"/>
            <p:cNvSpPr txBox="1"/>
            <p:nvPr/>
          </p:nvSpPr>
          <p:spPr>
            <a:xfrm>
              <a:off x="8744645" y="4390628"/>
              <a:ext cx="2484808"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Example Text : Get a modern PowerPoint  Presentation that is beautifully designed. </a:t>
              </a:r>
              <a:endParaRPr sz="1200">
                <a:solidFill>
                  <a:srgbClr val="3F3F3F"/>
                </a:solidFill>
                <a:latin typeface="Arial"/>
                <a:ea typeface="Arial"/>
                <a:cs typeface="Arial"/>
                <a:sym typeface="Arial"/>
              </a:endParaRPr>
            </a:p>
          </p:txBody>
        </p:sp>
        <p:sp>
          <p:nvSpPr>
            <p:cNvPr id="562" name="Google Shape;562;p5"/>
            <p:cNvSpPr txBox="1"/>
            <p:nvPr/>
          </p:nvSpPr>
          <p:spPr>
            <a:xfrm>
              <a:off x="8736091" y="4094174"/>
              <a:ext cx="2492196"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rgbClr val="3F3F3F"/>
                  </a:solidFill>
                  <a:latin typeface="Arial"/>
                  <a:ea typeface="Arial"/>
                  <a:cs typeface="Arial"/>
                  <a:sym typeface="Arial"/>
                </a:rPr>
                <a:t>Contents _ Graph </a:t>
              </a:r>
              <a:endParaRPr sz="1400">
                <a:solidFill>
                  <a:srgbClr val="3F3F3F"/>
                </a:solidFill>
                <a:latin typeface="Arial"/>
                <a:ea typeface="Arial"/>
                <a:cs typeface="Arial"/>
                <a:sym typeface="Arial"/>
              </a:endParaRPr>
            </a:p>
          </p:txBody>
        </p:sp>
      </p:grpSp>
      <p:sp>
        <p:nvSpPr>
          <p:cNvPr id="563" name="Google Shape;563;p5"/>
          <p:cNvSpPr/>
          <p:nvPr/>
        </p:nvSpPr>
        <p:spPr>
          <a:xfrm>
            <a:off x="6395968" y="1817732"/>
            <a:ext cx="701030" cy="701030"/>
          </a:xfrm>
          <a:prstGeom prst="donut">
            <a:avLst>
              <a:gd fmla="val 8736" name="adj"/>
            </a:avLst>
          </a:prstGeom>
          <a:solidFill>
            <a:srgbClr val="39A5A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3F3F3F"/>
              </a:solidFill>
              <a:latin typeface="Arial"/>
              <a:ea typeface="Arial"/>
              <a:cs typeface="Arial"/>
              <a:sym typeface="Arial"/>
            </a:endParaRPr>
          </a:p>
        </p:txBody>
      </p:sp>
      <p:cxnSp>
        <p:nvCxnSpPr>
          <p:cNvPr id="564" name="Google Shape;564;p5"/>
          <p:cNvCxnSpPr>
            <a:stCxn id="563" idx="6"/>
          </p:cNvCxnSpPr>
          <p:nvPr/>
        </p:nvCxnSpPr>
        <p:spPr>
          <a:xfrm>
            <a:off x="7096998" y="2168247"/>
            <a:ext cx="4144500" cy="0"/>
          </a:xfrm>
          <a:prstGeom prst="straightConnector1">
            <a:avLst/>
          </a:prstGeom>
          <a:noFill/>
          <a:ln cap="flat" cmpd="sng" w="12700">
            <a:solidFill>
              <a:srgbClr val="39A5AE"/>
            </a:solidFill>
            <a:prstDash val="solid"/>
            <a:miter lim="800000"/>
            <a:headEnd len="sm" w="sm" type="none"/>
            <a:tailEnd len="med" w="med" type="oval"/>
          </a:ln>
        </p:spPr>
      </p:cxnSp>
      <p:grpSp>
        <p:nvGrpSpPr>
          <p:cNvPr id="565" name="Google Shape;565;p5"/>
          <p:cNvGrpSpPr/>
          <p:nvPr/>
        </p:nvGrpSpPr>
        <p:grpSpPr>
          <a:xfrm>
            <a:off x="7127318" y="1865918"/>
            <a:ext cx="4063349" cy="758119"/>
            <a:chOff x="8306211" y="1865918"/>
            <a:chExt cx="2909365" cy="758119"/>
          </a:xfrm>
        </p:grpSpPr>
        <p:sp>
          <p:nvSpPr>
            <p:cNvPr id="566" name="Google Shape;566;p5"/>
            <p:cNvSpPr txBox="1"/>
            <p:nvPr/>
          </p:nvSpPr>
          <p:spPr>
            <a:xfrm>
              <a:off x="8315999" y="2162372"/>
              <a:ext cx="2899577"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Example Text : Get a modern PowerPoint  Presentation that is beautifully designed. </a:t>
              </a:r>
              <a:endParaRPr sz="1200">
                <a:solidFill>
                  <a:srgbClr val="3F3F3F"/>
                </a:solidFill>
                <a:latin typeface="Arial"/>
                <a:ea typeface="Arial"/>
                <a:cs typeface="Arial"/>
                <a:sym typeface="Arial"/>
              </a:endParaRPr>
            </a:p>
          </p:txBody>
        </p:sp>
        <p:sp>
          <p:nvSpPr>
            <p:cNvPr id="567" name="Google Shape;567;p5"/>
            <p:cNvSpPr txBox="1"/>
            <p:nvPr/>
          </p:nvSpPr>
          <p:spPr>
            <a:xfrm>
              <a:off x="8306211" y="1865918"/>
              <a:ext cx="2908198"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rgbClr val="3F3F3F"/>
                  </a:solidFill>
                  <a:latin typeface="Arial"/>
                  <a:ea typeface="Arial"/>
                  <a:cs typeface="Arial"/>
                  <a:sym typeface="Arial"/>
                </a:rPr>
                <a:t>Contents _ Graph </a:t>
              </a:r>
              <a:endParaRPr sz="1400">
                <a:solidFill>
                  <a:srgbClr val="3F3F3F"/>
                </a:solidFill>
                <a:latin typeface="Arial"/>
                <a:ea typeface="Arial"/>
                <a:cs typeface="Arial"/>
                <a:sym typeface="Arial"/>
              </a:endParaRPr>
            </a:p>
          </p:txBody>
        </p:sp>
      </p:grpSp>
      <p:sp>
        <p:nvSpPr>
          <p:cNvPr id="568" name="Google Shape;568;p5"/>
          <p:cNvSpPr/>
          <p:nvPr/>
        </p:nvSpPr>
        <p:spPr>
          <a:xfrm>
            <a:off x="6395968" y="5334514"/>
            <a:ext cx="701030" cy="701030"/>
          </a:xfrm>
          <a:prstGeom prst="donut">
            <a:avLst>
              <a:gd fmla="val 8736" name="adj"/>
            </a:avLst>
          </a:prstGeom>
          <a:solidFill>
            <a:srgbClr val="9FFDF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3F3F3F"/>
              </a:solidFill>
              <a:latin typeface="Arial"/>
              <a:ea typeface="Arial"/>
              <a:cs typeface="Arial"/>
              <a:sym typeface="Arial"/>
            </a:endParaRPr>
          </a:p>
        </p:txBody>
      </p:sp>
      <p:cxnSp>
        <p:nvCxnSpPr>
          <p:cNvPr id="569" name="Google Shape;569;p5"/>
          <p:cNvCxnSpPr>
            <a:stCxn id="568" idx="6"/>
          </p:cNvCxnSpPr>
          <p:nvPr/>
        </p:nvCxnSpPr>
        <p:spPr>
          <a:xfrm>
            <a:off x="7096998" y="5685029"/>
            <a:ext cx="4144500" cy="0"/>
          </a:xfrm>
          <a:prstGeom prst="straightConnector1">
            <a:avLst/>
          </a:prstGeom>
          <a:noFill/>
          <a:ln cap="flat" cmpd="sng" w="12700">
            <a:solidFill>
              <a:srgbClr val="9FFDFB"/>
            </a:solidFill>
            <a:prstDash val="solid"/>
            <a:miter lim="800000"/>
            <a:headEnd len="sm" w="sm" type="none"/>
            <a:tailEnd len="med" w="med" type="oval"/>
          </a:ln>
        </p:spPr>
      </p:cxnSp>
      <p:grpSp>
        <p:nvGrpSpPr>
          <p:cNvPr id="570" name="Google Shape;570;p5"/>
          <p:cNvGrpSpPr/>
          <p:nvPr/>
        </p:nvGrpSpPr>
        <p:grpSpPr>
          <a:xfrm>
            <a:off x="7127318" y="5374777"/>
            <a:ext cx="4063349" cy="767847"/>
            <a:chOff x="8306211" y="5374777"/>
            <a:chExt cx="2909365" cy="767847"/>
          </a:xfrm>
        </p:grpSpPr>
        <p:sp>
          <p:nvSpPr>
            <p:cNvPr id="571" name="Google Shape;571;p5"/>
            <p:cNvSpPr txBox="1"/>
            <p:nvPr/>
          </p:nvSpPr>
          <p:spPr>
            <a:xfrm>
              <a:off x="8315999" y="5680959"/>
              <a:ext cx="2899577"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Example Text : Get a modern PowerPoint  Presentation that is beautifully designed. </a:t>
              </a:r>
              <a:endParaRPr sz="1200">
                <a:solidFill>
                  <a:srgbClr val="3F3F3F"/>
                </a:solidFill>
                <a:latin typeface="Arial"/>
                <a:ea typeface="Arial"/>
                <a:cs typeface="Arial"/>
                <a:sym typeface="Arial"/>
              </a:endParaRPr>
            </a:p>
          </p:txBody>
        </p:sp>
        <p:sp>
          <p:nvSpPr>
            <p:cNvPr id="572" name="Google Shape;572;p5"/>
            <p:cNvSpPr txBox="1"/>
            <p:nvPr/>
          </p:nvSpPr>
          <p:spPr>
            <a:xfrm>
              <a:off x="8306211" y="5374777"/>
              <a:ext cx="2908198"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rgbClr val="3F3F3F"/>
                  </a:solidFill>
                  <a:latin typeface="Arial"/>
                  <a:ea typeface="Arial"/>
                  <a:cs typeface="Arial"/>
                  <a:sym typeface="Arial"/>
                </a:rPr>
                <a:t>Contents _ Graph </a:t>
              </a:r>
              <a:endParaRPr sz="1400">
                <a:solidFill>
                  <a:srgbClr val="3F3F3F"/>
                </a:solidFill>
                <a:latin typeface="Arial"/>
                <a:ea typeface="Arial"/>
                <a:cs typeface="Arial"/>
                <a:sym typeface="Arial"/>
              </a:endParaRPr>
            </a:p>
          </p:txBody>
        </p:sp>
      </p:grpSp>
      <p:sp>
        <p:nvSpPr>
          <p:cNvPr id="573" name="Google Shape;573;p5"/>
          <p:cNvSpPr/>
          <p:nvPr/>
        </p:nvSpPr>
        <p:spPr>
          <a:xfrm>
            <a:off x="7397978" y="2885302"/>
            <a:ext cx="701030" cy="701030"/>
          </a:xfrm>
          <a:prstGeom prst="donut">
            <a:avLst>
              <a:gd fmla="val 8736" name="adj"/>
            </a:avLst>
          </a:prstGeom>
          <a:solidFill>
            <a:srgbClr val="2395A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0"/>
              <a:buFont typeface="Calibri"/>
              <a:buNone/>
            </a:pPr>
            <a:r>
              <a:t/>
            </a:r>
            <a:endParaRPr b="0" i="0" sz="2700" u="none" cap="none" strike="noStrike">
              <a:solidFill>
                <a:srgbClr val="3F3F3F"/>
              </a:solidFill>
              <a:latin typeface="Arial"/>
              <a:ea typeface="Arial"/>
              <a:cs typeface="Arial"/>
              <a:sym typeface="Arial"/>
            </a:endParaRPr>
          </a:p>
        </p:txBody>
      </p:sp>
      <p:cxnSp>
        <p:nvCxnSpPr>
          <p:cNvPr id="574" name="Google Shape;574;p5"/>
          <p:cNvCxnSpPr>
            <a:stCxn id="573" idx="6"/>
          </p:cNvCxnSpPr>
          <p:nvPr/>
        </p:nvCxnSpPr>
        <p:spPr>
          <a:xfrm>
            <a:off x="8099008" y="3235817"/>
            <a:ext cx="3142500" cy="4200"/>
          </a:xfrm>
          <a:prstGeom prst="straightConnector1">
            <a:avLst/>
          </a:prstGeom>
          <a:noFill/>
          <a:ln cap="flat" cmpd="sng" w="12700">
            <a:solidFill>
              <a:srgbClr val="2395A6"/>
            </a:solidFill>
            <a:prstDash val="solid"/>
            <a:miter lim="800000"/>
            <a:headEnd len="sm" w="sm" type="none"/>
            <a:tailEnd len="med" w="med" type="oval"/>
          </a:ln>
        </p:spPr>
      </p:cxnSp>
      <p:grpSp>
        <p:nvGrpSpPr>
          <p:cNvPr id="575" name="Google Shape;575;p5"/>
          <p:cNvGrpSpPr/>
          <p:nvPr/>
        </p:nvGrpSpPr>
        <p:grpSpPr>
          <a:xfrm>
            <a:off x="8170114" y="2933707"/>
            <a:ext cx="2996190" cy="767847"/>
            <a:chOff x="8697852" y="2990115"/>
            <a:chExt cx="2493362" cy="767847"/>
          </a:xfrm>
        </p:grpSpPr>
        <p:sp>
          <p:nvSpPr>
            <p:cNvPr id="576" name="Google Shape;576;p5"/>
            <p:cNvSpPr txBox="1"/>
            <p:nvPr/>
          </p:nvSpPr>
          <p:spPr>
            <a:xfrm>
              <a:off x="8706406" y="3296297"/>
              <a:ext cx="2484808"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rgbClr val="3F3F3F"/>
                  </a:solidFill>
                  <a:latin typeface="Arial"/>
                  <a:ea typeface="Arial"/>
                  <a:cs typeface="Arial"/>
                  <a:sym typeface="Arial"/>
                </a:rPr>
                <a:t>Example Text : Get a modern PowerPoint  Presentation that is beautifully designed. </a:t>
              </a:r>
              <a:endParaRPr sz="1200">
                <a:solidFill>
                  <a:srgbClr val="3F3F3F"/>
                </a:solidFill>
                <a:latin typeface="Arial"/>
                <a:ea typeface="Arial"/>
                <a:cs typeface="Arial"/>
                <a:sym typeface="Arial"/>
              </a:endParaRPr>
            </a:p>
          </p:txBody>
        </p:sp>
        <p:sp>
          <p:nvSpPr>
            <p:cNvPr id="577" name="Google Shape;577;p5"/>
            <p:cNvSpPr txBox="1"/>
            <p:nvPr/>
          </p:nvSpPr>
          <p:spPr>
            <a:xfrm>
              <a:off x="8697852" y="2990115"/>
              <a:ext cx="2492196"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rgbClr val="3F3F3F"/>
                  </a:solidFill>
                  <a:latin typeface="Arial"/>
                  <a:ea typeface="Arial"/>
                  <a:cs typeface="Arial"/>
                  <a:sym typeface="Arial"/>
                </a:rPr>
                <a:t>Contents _ Graph </a:t>
              </a:r>
              <a:endParaRPr sz="1400">
                <a:solidFill>
                  <a:srgbClr val="3F3F3F"/>
                </a:solidFill>
                <a:latin typeface="Arial"/>
                <a:ea typeface="Arial"/>
                <a:cs typeface="Arial"/>
                <a:sym typeface="Arial"/>
              </a:endParaRPr>
            </a:p>
          </p:txBody>
        </p:sp>
      </p:grpSp>
      <p:sp>
        <p:nvSpPr>
          <p:cNvPr id="578" name="Google Shape;578;p5"/>
          <p:cNvSpPr/>
          <p:nvPr/>
        </p:nvSpPr>
        <p:spPr>
          <a:xfrm>
            <a:off x="7608768" y="3078623"/>
            <a:ext cx="295624" cy="294760"/>
          </a:xfrm>
          <a:custGeom>
            <a:rect b="b" l="l" r="r" t="t"/>
            <a:pathLst>
              <a:path extrusionOk="0" h="3230531" w="3240000">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2395A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579" name="Google Shape;579;p5"/>
          <p:cNvSpPr/>
          <p:nvPr/>
        </p:nvSpPr>
        <p:spPr>
          <a:xfrm>
            <a:off x="6596317" y="2012517"/>
            <a:ext cx="294760" cy="294760"/>
          </a:xfrm>
          <a:custGeom>
            <a:rect b="b" l="l" r="r" t="t"/>
            <a:pathLst>
              <a:path extrusionOk="0" h="3240000" w="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39A5A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Arial"/>
              <a:ea typeface="Arial"/>
              <a:cs typeface="Arial"/>
              <a:sym typeface="Arial"/>
            </a:endParaRPr>
          </a:p>
        </p:txBody>
      </p:sp>
      <p:sp>
        <p:nvSpPr>
          <p:cNvPr id="580" name="Google Shape;580;p5"/>
          <p:cNvSpPr/>
          <p:nvPr/>
        </p:nvSpPr>
        <p:spPr>
          <a:xfrm rot="-5400000">
            <a:off x="6605952" y="5508530"/>
            <a:ext cx="290652" cy="346534"/>
          </a:xfrm>
          <a:custGeom>
            <a:rect b="b" l="l" r="r" t="t"/>
            <a:pathLst>
              <a:path extrusionOk="0" h="3228660" w="2708011">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rgbClr val="9FFDF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581" name="Google Shape;581;p5"/>
          <p:cNvSpPr/>
          <p:nvPr/>
        </p:nvSpPr>
        <p:spPr>
          <a:xfrm>
            <a:off x="7553131" y="4271822"/>
            <a:ext cx="376632" cy="376632"/>
          </a:xfrm>
          <a:custGeom>
            <a:rect b="b" l="l" r="r" t="t"/>
            <a:pathLst>
              <a:path extrusionOk="0" h="3240000" w="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80DBE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Arial"/>
              <a:ea typeface="Arial"/>
              <a:cs typeface="Arial"/>
              <a:sym typeface="Arial"/>
            </a:endParaRPr>
          </a:p>
        </p:txBody>
      </p:sp>
      <p:sp>
        <p:nvSpPr>
          <p:cNvPr id="582" name="Google Shape;582;p5"/>
          <p:cNvSpPr/>
          <p:nvPr/>
        </p:nvSpPr>
        <p:spPr>
          <a:xfrm>
            <a:off x="0" y="6035543"/>
            <a:ext cx="6057918" cy="237339"/>
          </a:xfrm>
          <a:prstGeom prst="rect">
            <a:avLst/>
          </a:prstGeom>
          <a:solidFill>
            <a:srgbClr val="C0000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Resultado de imagen para celula vector png" id="583" name="Google Shape;583;p5"/>
          <p:cNvPicPr preferRelativeResize="0"/>
          <p:nvPr/>
        </p:nvPicPr>
        <p:blipFill rotWithShape="1">
          <a:blip r:embed="rId3">
            <a:alphaModFix/>
          </a:blip>
          <a:srcRect b="0" l="0" r="0" t="0"/>
          <a:stretch/>
        </p:blipFill>
        <p:spPr>
          <a:xfrm>
            <a:off x="4509769" y="3016217"/>
            <a:ext cx="1615475" cy="184469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9" name="Shape 1829"/>
        <p:cNvGrpSpPr/>
        <p:nvPr/>
      </p:nvGrpSpPr>
      <p:grpSpPr>
        <a:xfrm>
          <a:off x="0" y="0"/>
          <a:ext cx="0" cy="0"/>
          <a:chOff x="0" y="0"/>
          <a:chExt cx="0" cy="0"/>
        </a:xfrm>
      </p:grpSpPr>
      <p:sp>
        <p:nvSpPr>
          <p:cNvPr id="1830" name="Google Shape;1830;p50"/>
          <p:cNvSpPr txBox="1"/>
          <p:nvPr>
            <p:ph idx="4294967295" type="body"/>
          </p:nvPr>
        </p:nvSpPr>
        <p:spPr>
          <a:xfrm>
            <a:off x="0" y="452670"/>
            <a:ext cx="12192000" cy="76835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C96B7E"/>
              </a:buClr>
              <a:buSzPts val="4000"/>
              <a:buNone/>
            </a:pPr>
            <a:r>
              <a:rPr b="1" lang="en-US" sz="4000">
                <a:solidFill>
                  <a:srgbClr val="C96B7E"/>
                </a:solidFill>
              </a:rPr>
              <a:t>Fully Editable Icon </a:t>
            </a:r>
            <a:endParaRPr b="1" sz="4000">
              <a:solidFill>
                <a:srgbClr val="C96B7E"/>
              </a:solidFill>
            </a:endParaRPr>
          </a:p>
        </p:txBody>
      </p:sp>
      <p:pic>
        <p:nvPicPr>
          <p:cNvPr id="1831" name="Google Shape;1831;p50"/>
          <p:cNvPicPr preferRelativeResize="0"/>
          <p:nvPr/>
        </p:nvPicPr>
        <p:blipFill rotWithShape="1">
          <a:blip r:embed="rId3">
            <a:alphaModFix/>
          </a:blip>
          <a:srcRect b="0" l="0" r="0" t="0"/>
          <a:stretch/>
        </p:blipFill>
        <p:spPr>
          <a:xfrm>
            <a:off x="586144" y="1221021"/>
            <a:ext cx="2847521" cy="5267914"/>
          </a:xfrm>
          <a:prstGeom prst="rect">
            <a:avLst/>
          </a:prstGeom>
          <a:noFill/>
          <a:ln>
            <a:noFill/>
          </a:ln>
        </p:spPr>
      </p:pic>
      <p:pic>
        <p:nvPicPr>
          <p:cNvPr id="1832" name="Google Shape;1832;p50"/>
          <p:cNvPicPr preferRelativeResize="0"/>
          <p:nvPr/>
        </p:nvPicPr>
        <p:blipFill rotWithShape="1">
          <a:blip r:embed="rId4">
            <a:alphaModFix/>
          </a:blip>
          <a:srcRect b="0" l="0" r="0" t="0"/>
          <a:stretch/>
        </p:blipFill>
        <p:spPr>
          <a:xfrm>
            <a:off x="6096000" y="1361182"/>
            <a:ext cx="2286817" cy="2286817"/>
          </a:xfrm>
          <a:prstGeom prst="rect">
            <a:avLst/>
          </a:prstGeom>
          <a:noFill/>
          <a:ln>
            <a:noFill/>
          </a:ln>
        </p:spPr>
      </p:pic>
      <p:pic>
        <p:nvPicPr>
          <p:cNvPr id="1833" name="Google Shape;1833;p50"/>
          <p:cNvPicPr preferRelativeResize="0"/>
          <p:nvPr/>
        </p:nvPicPr>
        <p:blipFill rotWithShape="1">
          <a:blip r:embed="rId5">
            <a:alphaModFix/>
          </a:blip>
          <a:srcRect b="0" l="0" r="0" t="0"/>
          <a:stretch/>
        </p:blipFill>
        <p:spPr>
          <a:xfrm>
            <a:off x="8685065" y="1791749"/>
            <a:ext cx="3330000" cy="1856250"/>
          </a:xfrm>
          <a:prstGeom prst="rect">
            <a:avLst/>
          </a:prstGeom>
          <a:noFill/>
          <a:ln>
            <a:noFill/>
          </a:ln>
        </p:spPr>
      </p:pic>
      <p:pic>
        <p:nvPicPr>
          <p:cNvPr id="1834" name="Google Shape;1834;p50"/>
          <p:cNvPicPr preferRelativeResize="0"/>
          <p:nvPr/>
        </p:nvPicPr>
        <p:blipFill rotWithShape="1">
          <a:blip r:embed="rId6">
            <a:alphaModFix/>
          </a:blip>
          <a:srcRect b="0" l="0" r="0" t="0"/>
          <a:stretch/>
        </p:blipFill>
        <p:spPr>
          <a:xfrm>
            <a:off x="6777202" y="4244625"/>
            <a:ext cx="5051251" cy="2261250"/>
          </a:xfrm>
          <a:prstGeom prst="rect">
            <a:avLst/>
          </a:prstGeom>
          <a:noFill/>
          <a:ln>
            <a:noFill/>
          </a:ln>
        </p:spPr>
      </p:pic>
      <p:pic>
        <p:nvPicPr>
          <p:cNvPr id="1835" name="Google Shape;1835;p50"/>
          <p:cNvPicPr preferRelativeResize="0"/>
          <p:nvPr/>
        </p:nvPicPr>
        <p:blipFill rotWithShape="1">
          <a:blip r:embed="rId7">
            <a:alphaModFix/>
          </a:blip>
          <a:srcRect b="0" l="0" r="0" t="0"/>
          <a:stretch/>
        </p:blipFill>
        <p:spPr>
          <a:xfrm>
            <a:off x="3433665" y="4244625"/>
            <a:ext cx="3258937" cy="2117558"/>
          </a:xfrm>
          <a:prstGeom prst="rect">
            <a:avLst/>
          </a:prstGeom>
          <a:noFill/>
          <a:ln>
            <a:noFill/>
          </a:ln>
        </p:spPr>
      </p:pic>
      <p:pic>
        <p:nvPicPr>
          <p:cNvPr id="1836" name="Google Shape;1836;p50"/>
          <p:cNvPicPr preferRelativeResize="0"/>
          <p:nvPr/>
        </p:nvPicPr>
        <p:blipFill rotWithShape="1">
          <a:blip r:embed="rId8">
            <a:alphaModFix/>
          </a:blip>
          <a:srcRect b="0" l="0" r="0" t="0"/>
          <a:stretch/>
        </p:blipFill>
        <p:spPr>
          <a:xfrm>
            <a:off x="3600002" y="2091573"/>
            <a:ext cx="2193750" cy="12825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0" name="Shape 1840"/>
        <p:cNvGrpSpPr/>
        <p:nvPr/>
      </p:nvGrpSpPr>
      <p:grpSpPr>
        <a:xfrm>
          <a:off x="0" y="0"/>
          <a:ext cx="0" cy="0"/>
          <a:chOff x="0" y="0"/>
          <a:chExt cx="0" cy="0"/>
        </a:xfrm>
      </p:grpSpPr>
      <p:sp>
        <p:nvSpPr>
          <p:cNvPr id="1841" name="Google Shape;1841;p51"/>
          <p:cNvSpPr txBox="1"/>
          <p:nvPr>
            <p:ph idx="4294967295" type="body"/>
          </p:nvPr>
        </p:nvSpPr>
        <p:spPr>
          <a:xfrm>
            <a:off x="0" y="452670"/>
            <a:ext cx="12192000" cy="76835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C96B7E"/>
              </a:buClr>
              <a:buSzPts val="4000"/>
              <a:buNone/>
            </a:pPr>
            <a:r>
              <a:rPr b="1" lang="en-US" sz="4000">
                <a:solidFill>
                  <a:srgbClr val="C96B7E"/>
                </a:solidFill>
              </a:rPr>
              <a:t>Fully Editable Icon </a:t>
            </a:r>
            <a:endParaRPr b="1" sz="4000">
              <a:solidFill>
                <a:srgbClr val="C96B7E"/>
              </a:solidFill>
            </a:endParaRPr>
          </a:p>
        </p:txBody>
      </p:sp>
      <p:pic>
        <p:nvPicPr>
          <p:cNvPr id="1842" name="Google Shape;1842;p51"/>
          <p:cNvPicPr preferRelativeResize="0"/>
          <p:nvPr/>
        </p:nvPicPr>
        <p:blipFill rotWithShape="1">
          <a:blip r:embed="rId3">
            <a:alphaModFix/>
          </a:blip>
          <a:srcRect b="0" l="0" r="0" t="0"/>
          <a:stretch/>
        </p:blipFill>
        <p:spPr>
          <a:xfrm>
            <a:off x="340228" y="1601517"/>
            <a:ext cx="7368751" cy="4961251"/>
          </a:xfrm>
          <a:prstGeom prst="rect">
            <a:avLst/>
          </a:prstGeom>
          <a:noFill/>
          <a:ln>
            <a:noFill/>
          </a:ln>
        </p:spPr>
      </p:pic>
      <p:pic>
        <p:nvPicPr>
          <p:cNvPr id="1843" name="Google Shape;1843;p51"/>
          <p:cNvPicPr preferRelativeResize="0"/>
          <p:nvPr/>
        </p:nvPicPr>
        <p:blipFill rotWithShape="1">
          <a:blip r:embed="rId4">
            <a:alphaModFix/>
          </a:blip>
          <a:srcRect b="0" l="0" r="0" t="0"/>
          <a:stretch/>
        </p:blipFill>
        <p:spPr>
          <a:xfrm>
            <a:off x="8352896" y="1601517"/>
            <a:ext cx="3142418" cy="2937478"/>
          </a:xfrm>
          <a:prstGeom prst="rect">
            <a:avLst/>
          </a:prstGeom>
          <a:noFill/>
          <a:ln>
            <a:noFill/>
          </a:ln>
        </p:spPr>
      </p:pic>
      <p:pic>
        <p:nvPicPr>
          <p:cNvPr id="1844" name="Google Shape;1844;p51"/>
          <p:cNvPicPr preferRelativeResize="0"/>
          <p:nvPr/>
        </p:nvPicPr>
        <p:blipFill rotWithShape="1">
          <a:blip r:embed="rId5">
            <a:alphaModFix/>
          </a:blip>
          <a:srcRect b="0" l="0" r="0" t="0"/>
          <a:stretch/>
        </p:blipFill>
        <p:spPr>
          <a:xfrm>
            <a:off x="8117006" y="4919491"/>
            <a:ext cx="3614198" cy="1617937"/>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8" name="Shape 1848"/>
        <p:cNvGrpSpPr/>
        <p:nvPr/>
      </p:nvGrpSpPr>
      <p:grpSpPr>
        <a:xfrm>
          <a:off x="0" y="0"/>
          <a:ext cx="0" cy="0"/>
          <a:chOff x="0" y="0"/>
          <a:chExt cx="0" cy="0"/>
        </a:xfrm>
      </p:grpSpPr>
      <p:sp>
        <p:nvSpPr>
          <p:cNvPr id="1849" name="Google Shape;1849;p52"/>
          <p:cNvSpPr txBox="1"/>
          <p:nvPr>
            <p:ph idx="4294967295" type="body"/>
          </p:nvPr>
        </p:nvSpPr>
        <p:spPr>
          <a:xfrm>
            <a:off x="0" y="452670"/>
            <a:ext cx="12192000" cy="76835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rgbClr val="C96B7E"/>
              </a:buClr>
              <a:buSzPts val="4000"/>
              <a:buNone/>
            </a:pPr>
            <a:r>
              <a:rPr b="1" lang="en-US" sz="4000">
                <a:solidFill>
                  <a:srgbClr val="C96B7E"/>
                </a:solidFill>
              </a:rPr>
              <a:t>Fully Editable Icon </a:t>
            </a:r>
            <a:endParaRPr b="1" sz="4000">
              <a:solidFill>
                <a:srgbClr val="C96B7E"/>
              </a:solidFill>
            </a:endParaRPr>
          </a:p>
        </p:txBody>
      </p:sp>
      <p:pic>
        <p:nvPicPr>
          <p:cNvPr id="1850" name="Google Shape;1850;p52"/>
          <p:cNvPicPr preferRelativeResize="0"/>
          <p:nvPr/>
        </p:nvPicPr>
        <p:blipFill rotWithShape="1">
          <a:blip r:embed="rId3">
            <a:alphaModFix/>
          </a:blip>
          <a:srcRect b="0" l="0" r="0" t="0"/>
          <a:stretch/>
        </p:blipFill>
        <p:spPr>
          <a:xfrm>
            <a:off x="508915" y="1698365"/>
            <a:ext cx="2328750" cy="2677500"/>
          </a:xfrm>
          <a:prstGeom prst="rect">
            <a:avLst/>
          </a:prstGeom>
          <a:noFill/>
          <a:ln>
            <a:noFill/>
          </a:ln>
        </p:spPr>
      </p:pic>
      <p:pic>
        <p:nvPicPr>
          <p:cNvPr id="1851" name="Google Shape;1851;p52"/>
          <p:cNvPicPr preferRelativeResize="0"/>
          <p:nvPr/>
        </p:nvPicPr>
        <p:blipFill rotWithShape="1">
          <a:blip r:embed="rId4">
            <a:alphaModFix/>
          </a:blip>
          <a:srcRect b="0" l="0" r="0" t="0"/>
          <a:stretch/>
        </p:blipFill>
        <p:spPr>
          <a:xfrm>
            <a:off x="193915" y="4584774"/>
            <a:ext cx="2958750" cy="2092500"/>
          </a:xfrm>
          <a:prstGeom prst="rect">
            <a:avLst/>
          </a:prstGeom>
          <a:noFill/>
          <a:ln>
            <a:noFill/>
          </a:ln>
        </p:spPr>
      </p:pic>
      <p:pic>
        <p:nvPicPr>
          <p:cNvPr id="1852" name="Google Shape;1852;p52"/>
          <p:cNvPicPr preferRelativeResize="0"/>
          <p:nvPr/>
        </p:nvPicPr>
        <p:blipFill rotWithShape="1">
          <a:blip r:embed="rId5">
            <a:alphaModFix/>
          </a:blip>
          <a:srcRect b="0" l="0" r="0" t="0"/>
          <a:stretch/>
        </p:blipFill>
        <p:spPr>
          <a:xfrm>
            <a:off x="3152665" y="1698365"/>
            <a:ext cx="2396250" cy="1721250"/>
          </a:xfrm>
          <a:prstGeom prst="rect">
            <a:avLst/>
          </a:prstGeom>
          <a:noFill/>
          <a:ln>
            <a:noFill/>
          </a:ln>
        </p:spPr>
      </p:pic>
      <p:pic>
        <p:nvPicPr>
          <p:cNvPr id="1853" name="Google Shape;1853;p52"/>
          <p:cNvPicPr preferRelativeResize="0"/>
          <p:nvPr/>
        </p:nvPicPr>
        <p:blipFill rotWithShape="1">
          <a:blip r:embed="rId6">
            <a:alphaModFix/>
          </a:blip>
          <a:srcRect b="0" l="0" r="0" t="0"/>
          <a:stretch/>
        </p:blipFill>
        <p:spPr>
          <a:xfrm>
            <a:off x="3471784" y="4133270"/>
            <a:ext cx="2294533" cy="2399626"/>
          </a:xfrm>
          <a:prstGeom prst="rect">
            <a:avLst/>
          </a:prstGeom>
          <a:noFill/>
          <a:ln>
            <a:noFill/>
          </a:ln>
        </p:spPr>
      </p:pic>
      <p:pic>
        <p:nvPicPr>
          <p:cNvPr id="1854" name="Google Shape;1854;p52"/>
          <p:cNvPicPr preferRelativeResize="0"/>
          <p:nvPr/>
        </p:nvPicPr>
        <p:blipFill rotWithShape="1">
          <a:blip r:embed="rId7">
            <a:alphaModFix/>
          </a:blip>
          <a:srcRect b="0" l="0" r="0" t="0"/>
          <a:stretch/>
        </p:blipFill>
        <p:spPr>
          <a:xfrm>
            <a:off x="6096000" y="1698365"/>
            <a:ext cx="3296250" cy="1350000"/>
          </a:xfrm>
          <a:prstGeom prst="rect">
            <a:avLst/>
          </a:prstGeom>
          <a:noFill/>
          <a:ln>
            <a:noFill/>
          </a:ln>
        </p:spPr>
      </p:pic>
      <p:pic>
        <p:nvPicPr>
          <p:cNvPr id="1855" name="Google Shape;1855;p52"/>
          <p:cNvPicPr preferRelativeResize="0"/>
          <p:nvPr/>
        </p:nvPicPr>
        <p:blipFill rotWithShape="1">
          <a:blip r:embed="rId8">
            <a:alphaModFix/>
          </a:blip>
          <a:srcRect b="0" l="0" r="0" t="0"/>
          <a:stretch/>
        </p:blipFill>
        <p:spPr>
          <a:xfrm>
            <a:off x="5863915" y="3307115"/>
            <a:ext cx="2205000" cy="1068750"/>
          </a:xfrm>
          <a:prstGeom prst="rect">
            <a:avLst/>
          </a:prstGeom>
          <a:noFill/>
          <a:ln>
            <a:noFill/>
          </a:ln>
        </p:spPr>
      </p:pic>
      <p:pic>
        <p:nvPicPr>
          <p:cNvPr id="1856" name="Google Shape;1856;p52"/>
          <p:cNvPicPr preferRelativeResize="0"/>
          <p:nvPr/>
        </p:nvPicPr>
        <p:blipFill rotWithShape="1">
          <a:blip r:embed="rId9">
            <a:alphaModFix/>
          </a:blip>
          <a:srcRect b="0" l="0" r="0" t="0"/>
          <a:stretch/>
        </p:blipFill>
        <p:spPr>
          <a:xfrm>
            <a:off x="6282248" y="5078209"/>
            <a:ext cx="4927501" cy="1383750"/>
          </a:xfrm>
          <a:prstGeom prst="rect">
            <a:avLst/>
          </a:prstGeom>
          <a:noFill/>
          <a:ln>
            <a:noFill/>
          </a:ln>
        </p:spPr>
      </p:pic>
      <p:pic>
        <p:nvPicPr>
          <p:cNvPr id="1857" name="Google Shape;1857;p52"/>
          <p:cNvPicPr preferRelativeResize="0"/>
          <p:nvPr/>
        </p:nvPicPr>
        <p:blipFill rotWithShape="1">
          <a:blip r:embed="rId10">
            <a:alphaModFix/>
          </a:blip>
          <a:srcRect b="0" l="0" r="0" t="0"/>
          <a:stretch/>
        </p:blipFill>
        <p:spPr>
          <a:xfrm>
            <a:off x="9016500" y="2640599"/>
            <a:ext cx="2422829" cy="1757739"/>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1" name="Shape 1861"/>
        <p:cNvGrpSpPr/>
        <p:nvPr/>
      </p:nvGrpSpPr>
      <p:grpSpPr>
        <a:xfrm>
          <a:off x="0" y="0"/>
          <a:ext cx="0" cy="0"/>
          <a:chOff x="0" y="0"/>
          <a:chExt cx="0" cy="0"/>
        </a:xfrm>
      </p:grpSpPr>
      <p:sp>
        <p:nvSpPr>
          <p:cNvPr id="1862" name="Google Shape;1862;p53"/>
          <p:cNvSpPr txBox="1"/>
          <p:nvPr>
            <p:ph idx="1" type="body"/>
          </p:nvPr>
        </p:nvSpPr>
        <p:spPr>
          <a:xfrm>
            <a:off x="0" y="164638"/>
            <a:ext cx="12192000" cy="768085"/>
          </a:xfrm>
          <a:prstGeom prst="rect">
            <a:avLst/>
          </a:prstGeom>
          <a:noFill/>
          <a:ln>
            <a:noFill/>
          </a:ln>
        </p:spPr>
        <p:txBody>
          <a:bodyPr anchorCtr="0" anchor="ctr" bIns="45700" lIns="91425" spcFirstLastPara="1" rIns="91425" wrap="square" tIns="45700">
            <a:normAutofit lnSpcReduction="10000"/>
          </a:bodyPr>
          <a:lstStyle/>
          <a:p>
            <a:pPr indent="0" lvl="0" marL="0" rtl="0" algn="ctr">
              <a:lnSpc>
                <a:spcPct val="90000"/>
              </a:lnSpc>
              <a:spcBef>
                <a:spcPts val="0"/>
              </a:spcBef>
              <a:spcAft>
                <a:spcPts val="0"/>
              </a:spcAft>
              <a:buClr>
                <a:srgbClr val="3F3F3F"/>
              </a:buClr>
              <a:buSzPts val="5300"/>
              <a:buNone/>
            </a:pPr>
            <a:r>
              <a:rPr lang="en-US">
                <a:solidFill>
                  <a:srgbClr val="3F3F3F"/>
                </a:solidFill>
              </a:rPr>
              <a:t>Fully Editable Icon Sets : A</a:t>
            </a:r>
            <a:endParaRPr>
              <a:solidFill>
                <a:srgbClr val="3F3F3F"/>
              </a:solidFill>
            </a:endParaRPr>
          </a:p>
        </p:txBody>
      </p:sp>
      <p:sp>
        <p:nvSpPr>
          <p:cNvPr id="1863" name="Google Shape;1863;p53"/>
          <p:cNvSpPr/>
          <p:nvPr/>
        </p:nvSpPr>
        <p:spPr>
          <a:xfrm>
            <a:off x="4450491" y="1829560"/>
            <a:ext cx="476355" cy="477763"/>
          </a:xfrm>
          <a:custGeom>
            <a:rect b="b" l="l" r="r" t="t"/>
            <a:pathLst>
              <a:path extrusionOk="0" h="3249575" w="3240001">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64" name="Google Shape;1864;p53"/>
          <p:cNvSpPr/>
          <p:nvPr/>
        </p:nvSpPr>
        <p:spPr>
          <a:xfrm>
            <a:off x="3686762" y="1893785"/>
            <a:ext cx="476353" cy="349312"/>
          </a:xfrm>
          <a:custGeom>
            <a:rect b="b" l="l" r="r" t="t"/>
            <a:pathLst>
              <a:path extrusionOk="0" h="2375905" w="3240001">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65" name="Google Shape;1865;p53"/>
          <p:cNvSpPr/>
          <p:nvPr/>
        </p:nvSpPr>
        <p:spPr>
          <a:xfrm>
            <a:off x="4452391" y="4586765"/>
            <a:ext cx="285124" cy="644580"/>
          </a:xfrm>
          <a:custGeom>
            <a:rect b="b" l="l" r="r" t="t"/>
            <a:pathLst>
              <a:path extrusionOk="0" h="3166775" w="1346449">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66" name="Google Shape;1866;p53"/>
          <p:cNvSpPr/>
          <p:nvPr/>
        </p:nvSpPr>
        <p:spPr>
          <a:xfrm rot="-2700000">
            <a:off x="7613449" y="3798547"/>
            <a:ext cx="205479" cy="457764"/>
          </a:xfrm>
          <a:custGeom>
            <a:rect b="b" l="l" r="r" t="t"/>
            <a:pathLst>
              <a:path extrusionOk="0" h="343323" w="154109">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67" name="Google Shape;1867;p53"/>
          <p:cNvSpPr/>
          <p:nvPr/>
        </p:nvSpPr>
        <p:spPr>
          <a:xfrm flipH="1">
            <a:off x="3681034" y="4697582"/>
            <a:ext cx="422945" cy="422945"/>
          </a:xfrm>
          <a:custGeom>
            <a:rect b="b" l="l" r="r" t="t"/>
            <a:pathLst>
              <a:path extrusionOk="0" h="3227814" w="3242753">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68" name="Google Shape;1868;p53"/>
          <p:cNvSpPr/>
          <p:nvPr/>
        </p:nvSpPr>
        <p:spPr>
          <a:xfrm>
            <a:off x="5937735" y="3787572"/>
            <a:ext cx="419563" cy="412835"/>
          </a:xfrm>
          <a:custGeom>
            <a:rect b="b" l="l" r="r" t="t"/>
            <a:pathLst>
              <a:path extrusionOk="0" h="3162551" w="3214097">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69" name="Google Shape;1869;p53"/>
          <p:cNvSpPr/>
          <p:nvPr/>
        </p:nvSpPr>
        <p:spPr>
          <a:xfrm>
            <a:off x="8959214" y="3749383"/>
            <a:ext cx="422945" cy="421709"/>
          </a:xfrm>
          <a:custGeom>
            <a:rect b="b" l="l" r="r" t="t"/>
            <a:pathLst>
              <a:path extrusionOk="0" h="3230531" w="3240000">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70" name="Google Shape;1870;p53"/>
          <p:cNvSpPr/>
          <p:nvPr/>
        </p:nvSpPr>
        <p:spPr>
          <a:xfrm>
            <a:off x="5214221" y="1853748"/>
            <a:ext cx="429387" cy="429387"/>
          </a:xfrm>
          <a:custGeom>
            <a:rect b="b" l="l" r="r" t="t"/>
            <a:pathLst>
              <a:path extrusionOk="0" h="3240000" w="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71" name="Google Shape;1871;p53"/>
          <p:cNvSpPr/>
          <p:nvPr/>
        </p:nvSpPr>
        <p:spPr>
          <a:xfrm rot="5400000">
            <a:off x="5930699" y="1853749"/>
            <a:ext cx="429959" cy="429388"/>
          </a:xfrm>
          <a:custGeom>
            <a:rect b="b" l="l" r="r" t="t"/>
            <a:pathLst>
              <a:path extrusionOk="0" h="3240000" w="3244313">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72" name="Google Shape;1872;p53"/>
          <p:cNvSpPr/>
          <p:nvPr/>
        </p:nvSpPr>
        <p:spPr>
          <a:xfrm>
            <a:off x="5085927" y="4676707"/>
            <a:ext cx="467280" cy="464693"/>
          </a:xfrm>
          <a:custGeom>
            <a:rect b="b" l="l" r="r" t="t"/>
            <a:pathLst>
              <a:path extrusionOk="0" h="3210836" w="3228711">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873" name="Google Shape;1873;p53"/>
          <p:cNvSpPr/>
          <p:nvPr/>
        </p:nvSpPr>
        <p:spPr>
          <a:xfrm flipH="1">
            <a:off x="8936230" y="2772542"/>
            <a:ext cx="468913" cy="470073"/>
          </a:xfrm>
          <a:custGeom>
            <a:rect b="b" l="l" r="r" t="t"/>
            <a:pathLst>
              <a:path extrusionOk="0" h="3248012" w="3240000">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74" name="Google Shape;1874;p53"/>
          <p:cNvSpPr/>
          <p:nvPr/>
        </p:nvSpPr>
        <p:spPr>
          <a:xfrm rot="-5400000">
            <a:off x="6647919" y="1809949"/>
            <a:ext cx="516648" cy="516988"/>
          </a:xfrm>
          <a:custGeom>
            <a:rect b="b" l="l" r="r" t="t"/>
            <a:pathLst>
              <a:path extrusionOk="0" h="3187558" w="3185463">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875" name="Google Shape;1875;p53"/>
          <p:cNvSpPr/>
          <p:nvPr/>
        </p:nvSpPr>
        <p:spPr>
          <a:xfrm>
            <a:off x="7452112" y="1767781"/>
            <a:ext cx="430965" cy="601324"/>
          </a:xfrm>
          <a:custGeom>
            <a:rect b="b" l="l" r="r" t="t"/>
            <a:pathLst>
              <a:path extrusionOk="0" h="3505352" w="2512265">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876" name="Google Shape;1876;p53"/>
          <p:cNvSpPr/>
          <p:nvPr/>
        </p:nvSpPr>
        <p:spPr>
          <a:xfrm>
            <a:off x="5901619" y="4660295"/>
            <a:ext cx="351283" cy="497519"/>
          </a:xfrm>
          <a:custGeom>
            <a:rect b="b" l="l" r="r" t="t"/>
            <a:pathLst>
              <a:path extrusionOk="0" h="3240000" w="2387678">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77" name="Google Shape;1877;p53"/>
          <p:cNvSpPr/>
          <p:nvPr/>
        </p:nvSpPr>
        <p:spPr>
          <a:xfrm>
            <a:off x="2908403" y="5450860"/>
            <a:ext cx="373083" cy="709517"/>
          </a:xfrm>
          <a:custGeom>
            <a:rect b="b" l="l" r="r" t="t"/>
            <a:pathLst>
              <a:path extrusionOk="0" h="3240001" w="1703664">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78" name="Google Shape;1878;p53"/>
          <p:cNvSpPr/>
          <p:nvPr/>
        </p:nvSpPr>
        <p:spPr>
          <a:xfrm rot="-5400000">
            <a:off x="6658395" y="3698907"/>
            <a:ext cx="545207" cy="590167"/>
          </a:xfrm>
          <a:custGeom>
            <a:rect b="b" l="l" r="r" t="t"/>
            <a:pathLst>
              <a:path extrusionOk="0" h="3240001" w="2993176">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79" name="Google Shape;1879;p53"/>
          <p:cNvSpPr/>
          <p:nvPr/>
        </p:nvSpPr>
        <p:spPr>
          <a:xfrm rot="10800000">
            <a:off x="7363345" y="2787262"/>
            <a:ext cx="352079" cy="397583"/>
          </a:xfrm>
          <a:custGeom>
            <a:rect b="b" l="l" r="r" t="t"/>
            <a:pathLst>
              <a:path extrusionOk="0" h="3252576" w="2880320">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80" name="Google Shape;1880;p53"/>
          <p:cNvSpPr/>
          <p:nvPr/>
        </p:nvSpPr>
        <p:spPr>
          <a:xfrm>
            <a:off x="5228898" y="3737282"/>
            <a:ext cx="430220" cy="513417"/>
          </a:xfrm>
          <a:custGeom>
            <a:rect b="b" l="l" r="r" t="t"/>
            <a:pathLst>
              <a:path extrusionOk="0" h="3035197" w="254335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81" name="Google Shape;1881;p53"/>
          <p:cNvSpPr/>
          <p:nvPr/>
        </p:nvSpPr>
        <p:spPr>
          <a:xfrm>
            <a:off x="2855342" y="1819279"/>
            <a:ext cx="544044" cy="498325"/>
          </a:xfrm>
          <a:custGeom>
            <a:rect b="b" l="l" r="r" t="t"/>
            <a:pathLst>
              <a:path extrusionOk="0" h="2940925" w="321074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82" name="Google Shape;1882;p53"/>
          <p:cNvSpPr/>
          <p:nvPr/>
        </p:nvSpPr>
        <p:spPr>
          <a:xfrm>
            <a:off x="6655971" y="2761818"/>
            <a:ext cx="338880" cy="448469"/>
          </a:xfrm>
          <a:custGeom>
            <a:rect b="b" l="l" r="r" t="t"/>
            <a:pathLst>
              <a:path extrusionOk="0" h="3240000" w="2448272">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83" name="Google Shape;1883;p53"/>
          <p:cNvSpPr/>
          <p:nvPr/>
        </p:nvSpPr>
        <p:spPr>
          <a:xfrm>
            <a:off x="8154189" y="3770226"/>
            <a:ext cx="447529" cy="447529"/>
          </a:xfrm>
          <a:custGeom>
            <a:rect b="b" l="l" r="r" t="t"/>
            <a:pathLst>
              <a:path extrusionOk="0" h="3240000" w="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84" name="Google Shape;1884;p53"/>
          <p:cNvSpPr/>
          <p:nvPr/>
        </p:nvSpPr>
        <p:spPr>
          <a:xfrm>
            <a:off x="3733109" y="2782082"/>
            <a:ext cx="482451" cy="407941"/>
          </a:xfrm>
          <a:custGeom>
            <a:rect b="b" l="l" r="r" t="t"/>
            <a:pathLst>
              <a:path extrusionOk="0" h="2313707" w="2736304">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85" name="Google Shape;1885;p53"/>
          <p:cNvSpPr/>
          <p:nvPr/>
        </p:nvSpPr>
        <p:spPr>
          <a:xfrm>
            <a:off x="6040450" y="2772303"/>
            <a:ext cx="247028" cy="427500"/>
          </a:xfrm>
          <a:custGeom>
            <a:rect b="b" l="l" r="r" t="t"/>
            <a:pathLst>
              <a:path extrusionOk="0" h="3240000" w="1872208">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86" name="Google Shape;1886;p53"/>
          <p:cNvSpPr/>
          <p:nvPr/>
        </p:nvSpPr>
        <p:spPr>
          <a:xfrm>
            <a:off x="4584053" y="2808426"/>
            <a:ext cx="447131" cy="355255"/>
          </a:xfrm>
          <a:custGeom>
            <a:rect b="b" l="l" r="r" t="t"/>
            <a:pathLst>
              <a:path extrusionOk="0" h="2574247" w="324000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87" name="Google Shape;1887;p53"/>
          <p:cNvSpPr/>
          <p:nvPr/>
        </p:nvSpPr>
        <p:spPr>
          <a:xfrm>
            <a:off x="5399678" y="2794628"/>
            <a:ext cx="272279" cy="382848"/>
          </a:xfrm>
          <a:custGeom>
            <a:rect b="b" l="l" r="r" t="t"/>
            <a:pathLst>
              <a:path extrusionOk="0" h="3240000" w="2304256">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88" name="Google Shape;1888;p53"/>
          <p:cNvSpPr/>
          <p:nvPr/>
        </p:nvSpPr>
        <p:spPr>
          <a:xfrm>
            <a:off x="4275552" y="5511096"/>
            <a:ext cx="466785" cy="589045"/>
          </a:xfrm>
          <a:custGeom>
            <a:rect b="b" l="l" r="r" t="t"/>
            <a:pathLst>
              <a:path extrusionOk="0" h="2676504" w="2120980">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89" name="Google Shape;1889;p53"/>
          <p:cNvSpPr/>
          <p:nvPr/>
        </p:nvSpPr>
        <p:spPr>
          <a:xfrm>
            <a:off x="2901917" y="2721432"/>
            <a:ext cx="462700" cy="470421"/>
          </a:xfrm>
          <a:custGeom>
            <a:rect b="b" l="l" r="r" t="t"/>
            <a:pathLst>
              <a:path extrusionOk="0" h="3060919" w="3186824">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90" name="Google Shape;1890;p53"/>
          <p:cNvSpPr/>
          <p:nvPr/>
        </p:nvSpPr>
        <p:spPr>
          <a:xfrm rot="-900000">
            <a:off x="4473680" y="3780015"/>
            <a:ext cx="499603" cy="427949"/>
          </a:xfrm>
          <a:custGeom>
            <a:rect b="b" l="l" r="r" t="t"/>
            <a:pathLst>
              <a:path extrusionOk="0" h="2485205" w="2901316">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91" name="Google Shape;1891;p53"/>
          <p:cNvSpPr/>
          <p:nvPr/>
        </p:nvSpPr>
        <p:spPr>
          <a:xfrm rot="10800000">
            <a:off x="3609277" y="5466119"/>
            <a:ext cx="342867" cy="679000"/>
          </a:xfrm>
          <a:custGeom>
            <a:rect b="b" l="l" r="r" t="t"/>
            <a:pathLst>
              <a:path extrusionOk="0" h="3195455" w="1613569">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92" name="Google Shape;1892;p53"/>
          <p:cNvSpPr/>
          <p:nvPr/>
        </p:nvSpPr>
        <p:spPr>
          <a:xfrm>
            <a:off x="5820849" y="5550696"/>
            <a:ext cx="509849" cy="509849"/>
          </a:xfrm>
          <a:custGeom>
            <a:rect b="b" l="l" r="r" t="t"/>
            <a:pathLst>
              <a:path extrusionOk="0" h="3240000" w="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93" name="Google Shape;1893;p53"/>
          <p:cNvSpPr/>
          <p:nvPr/>
        </p:nvSpPr>
        <p:spPr>
          <a:xfrm>
            <a:off x="8136913" y="5550696"/>
            <a:ext cx="509849" cy="509849"/>
          </a:xfrm>
          <a:custGeom>
            <a:rect b="b" l="l" r="r" t="t"/>
            <a:pathLst>
              <a:path extrusionOk="0" h="3240000" w="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94" name="Google Shape;1894;p53"/>
          <p:cNvSpPr/>
          <p:nvPr/>
        </p:nvSpPr>
        <p:spPr>
          <a:xfrm>
            <a:off x="6596598" y="5553492"/>
            <a:ext cx="504257" cy="504257"/>
          </a:xfrm>
          <a:custGeom>
            <a:rect b="b" l="l" r="r" t="t"/>
            <a:pathLst>
              <a:path extrusionOk="0" h="3240000" w="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95" name="Google Shape;1895;p53"/>
          <p:cNvSpPr/>
          <p:nvPr/>
        </p:nvSpPr>
        <p:spPr>
          <a:xfrm>
            <a:off x="8912663" y="5547596"/>
            <a:ext cx="516045" cy="516045"/>
          </a:xfrm>
          <a:custGeom>
            <a:rect b="b" l="l" r="r" t="t"/>
            <a:pathLst>
              <a:path extrusionOk="0" h="3240000" w="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96" name="Google Shape;1896;p53"/>
          <p:cNvSpPr/>
          <p:nvPr/>
        </p:nvSpPr>
        <p:spPr>
          <a:xfrm>
            <a:off x="7366756" y="5553492"/>
            <a:ext cx="504257" cy="504257"/>
          </a:xfrm>
          <a:custGeom>
            <a:rect b="b" l="l" r="r" t="t"/>
            <a:pathLst>
              <a:path extrusionOk="0" h="3240000" w="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97" name="Google Shape;1897;p53"/>
          <p:cNvSpPr/>
          <p:nvPr/>
        </p:nvSpPr>
        <p:spPr>
          <a:xfrm rot="2700000">
            <a:off x="3734457" y="3676161"/>
            <a:ext cx="354560" cy="635660"/>
          </a:xfrm>
          <a:custGeom>
            <a:rect b="b" l="l" r="r" t="t"/>
            <a:pathLst>
              <a:path extrusionOk="0" h="4001999" w="2232248">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98" name="Google Shape;1898;p53"/>
          <p:cNvSpPr/>
          <p:nvPr/>
        </p:nvSpPr>
        <p:spPr>
          <a:xfrm>
            <a:off x="2892630" y="3699013"/>
            <a:ext cx="480167" cy="449479"/>
          </a:xfrm>
          <a:custGeom>
            <a:rect b="b" l="l" r="r" t="t"/>
            <a:pathLst>
              <a:path extrusionOk="0" h="3032924" w="3239999">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899" name="Google Shape;1899;p53"/>
          <p:cNvSpPr/>
          <p:nvPr/>
        </p:nvSpPr>
        <p:spPr>
          <a:xfrm rot="2700000">
            <a:off x="5239903" y="5457504"/>
            <a:ext cx="173661" cy="696229"/>
          </a:xfrm>
          <a:custGeom>
            <a:rect b="b" l="l" r="r" t="t"/>
            <a:pathLst>
              <a:path extrusionOk="0" h="4153123" w="1035916">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00" name="Google Shape;1900;p53"/>
          <p:cNvSpPr/>
          <p:nvPr/>
        </p:nvSpPr>
        <p:spPr>
          <a:xfrm>
            <a:off x="2869922" y="4671638"/>
            <a:ext cx="462700" cy="462700"/>
          </a:xfrm>
          <a:custGeom>
            <a:rect b="b" l="l" r="r" t="t"/>
            <a:pathLst>
              <a:path extrusionOk="0" h="3240000" w="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01" name="Google Shape;1901;p53"/>
          <p:cNvSpPr/>
          <p:nvPr/>
        </p:nvSpPr>
        <p:spPr>
          <a:xfrm flipH="1">
            <a:off x="8083917" y="2796526"/>
            <a:ext cx="459495" cy="379055"/>
          </a:xfrm>
          <a:custGeom>
            <a:rect b="b" l="l" r="r" t="t"/>
            <a:pathLst>
              <a:path extrusionOk="0" h="2654282" w="3217557">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02" name="Google Shape;1902;p53"/>
          <p:cNvSpPr/>
          <p:nvPr/>
        </p:nvSpPr>
        <p:spPr>
          <a:xfrm rot="-2794009">
            <a:off x="8106017" y="1872535"/>
            <a:ext cx="502483" cy="497240"/>
          </a:xfrm>
          <a:custGeom>
            <a:rect b="b" l="l" r="r" t="t"/>
            <a:pathLst>
              <a:path extrusionOk="0" h="1788383" w="1807241">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03" name="Google Shape;1903;p53"/>
          <p:cNvSpPr/>
          <p:nvPr/>
        </p:nvSpPr>
        <p:spPr>
          <a:xfrm>
            <a:off x="8840040" y="1872595"/>
            <a:ext cx="495867" cy="498117"/>
          </a:xfrm>
          <a:custGeom>
            <a:rect b="b" l="l" r="r" t="t"/>
            <a:pathLst>
              <a:path extrusionOk="0" h="373588" w="371900">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04" name="Google Shape;1904;p53"/>
          <p:cNvSpPr/>
          <p:nvPr/>
        </p:nvSpPr>
        <p:spPr>
          <a:xfrm>
            <a:off x="7411067" y="4639413"/>
            <a:ext cx="435379" cy="518400"/>
          </a:xfrm>
          <a:custGeom>
            <a:rect b="b" l="l" r="r" t="t"/>
            <a:pathLst>
              <a:path extrusionOk="0" h="3240000" w="2721114">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05" name="Google Shape;1905;p53"/>
          <p:cNvSpPr/>
          <p:nvPr/>
        </p:nvSpPr>
        <p:spPr>
          <a:xfrm>
            <a:off x="6614295" y="4639413"/>
            <a:ext cx="435379" cy="518400"/>
          </a:xfrm>
          <a:custGeom>
            <a:rect b="b" l="l" r="r" t="t"/>
            <a:pathLst>
              <a:path extrusionOk="0" h="3240000" w="2721114">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06" name="Google Shape;1906;p53"/>
          <p:cNvSpPr/>
          <p:nvPr/>
        </p:nvSpPr>
        <p:spPr>
          <a:xfrm>
            <a:off x="8207839" y="4639413"/>
            <a:ext cx="435379" cy="518400"/>
          </a:xfrm>
          <a:custGeom>
            <a:rect b="b" l="l" r="r" t="t"/>
            <a:pathLst>
              <a:path extrusionOk="0" h="3240000" w="2721114">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07" name="Google Shape;1907;p53"/>
          <p:cNvSpPr/>
          <p:nvPr/>
        </p:nvSpPr>
        <p:spPr>
          <a:xfrm>
            <a:off x="9004611" y="4639413"/>
            <a:ext cx="435379" cy="518400"/>
          </a:xfrm>
          <a:custGeom>
            <a:rect b="b" l="l" r="r" t="t"/>
            <a:pathLst>
              <a:path extrusionOk="0" h="3240000" w="2721114">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08" name="Google Shape;1908;p53"/>
          <p:cNvSpPr txBox="1"/>
          <p:nvPr/>
        </p:nvSpPr>
        <p:spPr>
          <a:xfrm>
            <a:off x="3676616" y="923093"/>
            <a:ext cx="5152571" cy="768351"/>
          </a:xfrm>
          <a:prstGeom prst="rect">
            <a:avLst/>
          </a:prstGeom>
          <a:noFill/>
          <a:ln>
            <a:noFill/>
          </a:ln>
        </p:spPr>
        <p:txBody>
          <a:bodyPr anchorCtr="0" anchor="t" bIns="45700" lIns="91425" spcFirstLastPara="1" rIns="91425" wrap="square" tIns="45700">
            <a:normAutofit fontScale="77500" lnSpcReduction="20000"/>
          </a:bodyPr>
          <a:lstStyle/>
          <a:p>
            <a:pPr indent="0" lvl="0" marL="0" marR="0" rtl="0" algn="ctr">
              <a:lnSpc>
                <a:spcPct val="90000"/>
              </a:lnSpc>
              <a:spcBef>
                <a:spcPts val="0"/>
              </a:spcBef>
              <a:spcAft>
                <a:spcPts val="0"/>
              </a:spcAft>
              <a:buClr>
                <a:srgbClr val="C96B7E"/>
              </a:buClr>
              <a:buSzPct val="100000"/>
              <a:buFont typeface="Arial"/>
              <a:buNone/>
            </a:pPr>
            <a:r>
              <a:rPr lang="en-US" sz="4400">
                <a:solidFill>
                  <a:srgbClr val="C96B7E"/>
                </a:solidFill>
                <a:latin typeface="Calibri"/>
                <a:ea typeface="Calibri"/>
                <a:cs typeface="Calibri"/>
                <a:sym typeface="Calibri"/>
              </a:rPr>
              <a:t>plantillaspower-point.com</a:t>
            </a:r>
            <a:endParaRPr sz="4400">
              <a:solidFill>
                <a:srgbClr val="C96B7E"/>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2" name="Shape 1912"/>
        <p:cNvGrpSpPr/>
        <p:nvPr/>
      </p:nvGrpSpPr>
      <p:grpSpPr>
        <a:xfrm>
          <a:off x="0" y="0"/>
          <a:ext cx="0" cy="0"/>
          <a:chOff x="0" y="0"/>
          <a:chExt cx="0" cy="0"/>
        </a:xfrm>
      </p:grpSpPr>
      <p:sp>
        <p:nvSpPr>
          <p:cNvPr id="1913" name="Google Shape;1913;p54"/>
          <p:cNvSpPr txBox="1"/>
          <p:nvPr>
            <p:ph idx="1" type="body"/>
          </p:nvPr>
        </p:nvSpPr>
        <p:spPr>
          <a:xfrm>
            <a:off x="0" y="164638"/>
            <a:ext cx="12192000" cy="768085"/>
          </a:xfrm>
          <a:prstGeom prst="rect">
            <a:avLst/>
          </a:prstGeom>
          <a:noFill/>
          <a:ln>
            <a:noFill/>
          </a:ln>
        </p:spPr>
        <p:txBody>
          <a:bodyPr anchorCtr="0" anchor="ctr" bIns="45700" lIns="91425" spcFirstLastPara="1" rIns="91425" wrap="square" tIns="45700">
            <a:normAutofit lnSpcReduction="10000"/>
          </a:bodyPr>
          <a:lstStyle/>
          <a:p>
            <a:pPr indent="0" lvl="0" marL="0" rtl="0" algn="ctr">
              <a:lnSpc>
                <a:spcPct val="90000"/>
              </a:lnSpc>
              <a:spcBef>
                <a:spcPts val="0"/>
              </a:spcBef>
              <a:spcAft>
                <a:spcPts val="0"/>
              </a:spcAft>
              <a:buClr>
                <a:srgbClr val="3F3F3F"/>
              </a:buClr>
              <a:buSzPts val="5300"/>
              <a:buNone/>
            </a:pPr>
            <a:r>
              <a:rPr lang="en-US">
                <a:solidFill>
                  <a:srgbClr val="3F3F3F"/>
                </a:solidFill>
              </a:rPr>
              <a:t>Fully Editable Icon Sets : B</a:t>
            </a:r>
            <a:endParaRPr>
              <a:solidFill>
                <a:srgbClr val="3F3F3F"/>
              </a:solidFill>
            </a:endParaRPr>
          </a:p>
        </p:txBody>
      </p:sp>
      <p:sp>
        <p:nvSpPr>
          <p:cNvPr id="1914" name="Google Shape;1914;p54"/>
          <p:cNvSpPr/>
          <p:nvPr/>
        </p:nvSpPr>
        <p:spPr>
          <a:xfrm rot="10800000">
            <a:off x="6140336" y="4940879"/>
            <a:ext cx="206632" cy="643491"/>
          </a:xfrm>
          <a:custGeom>
            <a:rect b="b" l="l" r="r" t="t"/>
            <a:pathLst>
              <a:path extrusionOk="0" h="3240000" w="10404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15" name="Google Shape;1915;p54"/>
          <p:cNvSpPr/>
          <p:nvPr/>
        </p:nvSpPr>
        <p:spPr>
          <a:xfrm>
            <a:off x="6668010" y="5015172"/>
            <a:ext cx="495709" cy="494904"/>
          </a:xfrm>
          <a:custGeom>
            <a:rect b="b" l="l" r="r" t="t"/>
            <a:pathLst>
              <a:path extrusionOk="0" h="3222968" w="3228210">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16" name="Google Shape;1916;p54"/>
          <p:cNvSpPr/>
          <p:nvPr/>
        </p:nvSpPr>
        <p:spPr>
          <a:xfrm rot="-5400000">
            <a:off x="2851659" y="4027226"/>
            <a:ext cx="415832" cy="495781"/>
          </a:xfrm>
          <a:custGeom>
            <a:rect b="b" l="l" r="r" t="t"/>
            <a:pathLst>
              <a:path extrusionOk="0" h="3228660" w="2708011">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17" name="Google Shape;1917;p54"/>
          <p:cNvSpPr/>
          <p:nvPr/>
        </p:nvSpPr>
        <p:spPr>
          <a:xfrm>
            <a:off x="7641325" y="4003049"/>
            <a:ext cx="455217" cy="544131"/>
          </a:xfrm>
          <a:custGeom>
            <a:rect b="b" l="l" r="r" t="t"/>
            <a:pathLst>
              <a:path extrusionOk="0" h="3213079" w="2688046">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18" name="Google Shape;1918;p54"/>
          <p:cNvSpPr/>
          <p:nvPr/>
        </p:nvSpPr>
        <p:spPr>
          <a:xfrm>
            <a:off x="8230976" y="5069442"/>
            <a:ext cx="478725" cy="386367"/>
          </a:xfrm>
          <a:custGeom>
            <a:rect b="b" l="l" r="r" t="t"/>
            <a:pathLst>
              <a:path extrusionOk="0" h="2669631" w="3307788">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19" name="Google Shape;1919;p54"/>
          <p:cNvSpPr/>
          <p:nvPr/>
        </p:nvSpPr>
        <p:spPr>
          <a:xfrm>
            <a:off x="8368914" y="4034265"/>
            <a:ext cx="481703" cy="481703"/>
          </a:xfrm>
          <a:custGeom>
            <a:rect b="b" l="l" r="r" t="t"/>
            <a:pathLst>
              <a:path extrusionOk="0" h="3240000" w="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20" name="Google Shape;1920;p54"/>
          <p:cNvSpPr/>
          <p:nvPr/>
        </p:nvSpPr>
        <p:spPr>
          <a:xfrm>
            <a:off x="9067301" y="5916943"/>
            <a:ext cx="502227" cy="536747"/>
          </a:xfrm>
          <a:custGeom>
            <a:rect b="b" l="l" r="r" t="t"/>
            <a:pathLst>
              <a:path extrusionOk="0" h="3173121" w="2969045">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21" name="Google Shape;1921;p54"/>
          <p:cNvSpPr/>
          <p:nvPr/>
        </p:nvSpPr>
        <p:spPr>
          <a:xfrm>
            <a:off x="9043636" y="3097019"/>
            <a:ext cx="549557" cy="402739"/>
          </a:xfrm>
          <a:custGeom>
            <a:rect b="b" l="l" r="r" t="t"/>
            <a:pathLst>
              <a:path extrusionOk="0" h="2380886" w="3248842">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22" name="Google Shape;1922;p54"/>
          <p:cNvSpPr/>
          <p:nvPr/>
        </p:nvSpPr>
        <p:spPr>
          <a:xfrm>
            <a:off x="7621618" y="5918271"/>
            <a:ext cx="527409" cy="534091"/>
          </a:xfrm>
          <a:custGeom>
            <a:rect b="b" l="l" r="r" t="t"/>
            <a:pathLst>
              <a:path extrusionOk="0" h="2880180" w="2844151">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23" name="Google Shape;1923;p54"/>
          <p:cNvSpPr/>
          <p:nvPr/>
        </p:nvSpPr>
        <p:spPr>
          <a:xfrm rot="9900000">
            <a:off x="8328318" y="2061689"/>
            <a:ext cx="542897" cy="461087"/>
          </a:xfrm>
          <a:custGeom>
            <a:rect b="b" l="l" r="r" t="t"/>
            <a:pathLst>
              <a:path extrusionOk="0" h="2472345" w="2911009">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24" name="Google Shape;1924;p54"/>
          <p:cNvSpPr/>
          <p:nvPr/>
        </p:nvSpPr>
        <p:spPr>
          <a:xfrm>
            <a:off x="2745857" y="4993203"/>
            <a:ext cx="538843" cy="538843"/>
          </a:xfrm>
          <a:custGeom>
            <a:rect b="b" l="l" r="r" t="t"/>
            <a:pathLst>
              <a:path extrusionOk="0" h="3240000" w="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25" name="Google Shape;1925;p54"/>
          <p:cNvSpPr/>
          <p:nvPr/>
        </p:nvSpPr>
        <p:spPr>
          <a:xfrm>
            <a:off x="6977736" y="4033064"/>
            <a:ext cx="391216" cy="484105"/>
          </a:xfrm>
          <a:custGeom>
            <a:rect b="b" l="l" r="r" t="t"/>
            <a:pathLst>
              <a:path extrusionOk="0" h="1937121" w="156543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26" name="Google Shape;1926;p54"/>
          <p:cNvSpPr/>
          <p:nvPr/>
        </p:nvSpPr>
        <p:spPr>
          <a:xfrm>
            <a:off x="3605742" y="5033262"/>
            <a:ext cx="548767" cy="458725"/>
          </a:xfrm>
          <a:custGeom>
            <a:rect b="b" l="l" r="r" t="t"/>
            <a:pathLst>
              <a:path extrusionOk="0" h="2663936" w="3186824">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27" name="Google Shape;1927;p54"/>
          <p:cNvSpPr/>
          <p:nvPr/>
        </p:nvSpPr>
        <p:spPr>
          <a:xfrm>
            <a:off x="6556516" y="2074571"/>
            <a:ext cx="566723" cy="435320"/>
          </a:xfrm>
          <a:custGeom>
            <a:rect b="b" l="l" r="r" t="t"/>
            <a:pathLst>
              <a:path extrusionOk="0" h="2447912" w="3186824">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28" name="Google Shape;1928;p54"/>
          <p:cNvSpPr/>
          <p:nvPr/>
        </p:nvSpPr>
        <p:spPr>
          <a:xfrm>
            <a:off x="7437689" y="2043612"/>
            <a:ext cx="576180" cy="497237"/>
          </a:xfrm>
          <a:custGeom>
            <a:rect b="b" l="l" r="r" t="t"/>
            <a:pathLst>
              <a:path extrusionOk="0" h="2796091" w="3240006">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29" name="Google Shape;1929;p54"/>
          <p:cNvSpPr/>
          <p:nvPr/>
        </p:nvSpPr>
        <p:spPr>
          <a:xfrm>
            <a:off x="9185666" y="2002800"/>
            <a:ext cx="265500" cy="578861"/>
          </a:xfrm>
          <a:custGeom>
            <a:rect b="b" l="l" r="r" t="t"/>
            <a:pathLst>
              <a:path extrusionOk="0" h="3255081" w="1492970">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30" name="Google Shape;1930;p54"/>
          <p:cNvSpPr/>
          <p:nvPr/>
        </p:nvSpPr>
        <p:spPr>
          <a:xfrm>
            <a:off x="4475550" y="5073289"/>
            <a:ext cx="576180" cy="378673"/>
          </a:xfrm>
          <a:custGeom>
            <a:rect b="b" l="l" r="r" t="t"/>
            <a:pathLst>
              <a:path extrusionOk="0" h="2129375" w="3240006">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31" name="Google Shape;1931;p54"/>
          <p:cNvSpPr/>
          <p:nvPr/>
        </p:nvSpPr>
        <p:spPr>
          <a:xfrm>
            <a:off x="3579838" y="4136129"/>
            <a:ext cx="577103" cy="277971"/>
          </a:xfrm>
          <a:custGeom>
            <a:rect b="b" l="l" r="r" t="t"/>
            <a:pathLst>
              <a:path extrusionOk="0" h="1548752" w="321540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32" name="Google Shape;1932;p54"/>
          <p:cNvSpPr/>
          <p:nvPr/>
        </p:nvSpPr>
        <p:spPr>
          <a:xfrm>
            <a:off x="4429313" y="4136129"/>
            <a:ext cx="577103" cy="277971"/>
          </a:xfrm>
          <a:custGeom>
            <a:rect b="b" l="l" r="r" t="t"/>
            <a:pathLst>
              <a:path extrusionOk="0" h="1548752" w="321540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33" name="Google Shape;1933;p54"/>
          <p:cNvSpPr/>
          <p:nvPr/>
        </p:nvSpPr>
        <p:spPr>
          <a:xfrm>
            <a:off x="5278787" y="4136129"/>
            <a:ext cx="577103" cy="277971"/>
          </a:xfrm>
          <a:custGeom>
            <a:rect b="b" l="l" r="r" t="t"/>
            <a:pathLst>
              <a:path extrusionOk="0" h="1548752" w="321540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34" name="Google Shape;1934;p54"/>
          <p:cNvSpPr/>
          <p:nvPr/>
        </p:nvSpPr>
        <p:spPr>
          <a:xfrm>
            <a:off x="6128262" y="4136129"/>
            <a:ext cx="577103" cy="277971"/>
          </a:xfrm>
          <a:custGeom>
            <a:rect b="b" l="l" r="r" t="t"/>
            <a:pathLst>
              <a:path extrusionOk="0" h="1548752" w="3215400">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35" name="Google Shape;1935;p54"/>
          <p:cNvSpPr/>
          <p:nvPr/>
        </p:nvSpPr>
        <p:spPr>
          <a:xfrm rot="8100000">
            <a:off x="9122985" y="4079686"/>
            <a:ext cx="390859" cy="390860"/>
          </a:xfrm>
          <a:custGeom>
            <a:rect b="b" l="l" r="r" t="t"/>
            <a:pathLst>
              <a:path extrusionOk="0" h="2483835" w="2483832">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36" name="Google Shape;1936;p54"/>
          <p:cNvSpPr/>
          <p:nvPr/>
        </p:nvSpPr>
        <p:spPr>
          <a:xfrm>
            <a:off x="4175787" y="3006966"/>
            <a:ext cx="578139" cy="582845"/>
          </a:xfrm>
          <a:custGeom>
            <a:rect b="b" l="l" r="r" t="t"/>
            <a:pathLst>
              <a:path extrusionOk="0" h="3234532" w="320841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37" name="Google Shape;1937;p54"/>
          <p:cNvSpPr/>
          <p:nvPr/>
        </p:nvSpPr>
        <p:spPr>
          <a:xfrm>
            <a:off x="5074435" y="3006474"/>
            <a:ext cx="454011" cy="583831"/>
          </a:xfrm>
          <a:custGeom>
            <a:rect b="b" l="l" r="r" t="t"/>
            <a:pathLst>
              <a:path extrusionOk="0" h="3240000" w="2519554">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38" name="Google Shape;1938;p54"/>
          <p:cNvSpPr/>
          <p:nvPr/>
        </p:nvSpPr>
        <p:spPr>
          <a:xfrm>
            <a:off x="5732493" y="2037445"/>
            <a:ext cx="509575" cy="509575"/>
          </a:xfrm>
          <a:prstGeom prst="heart">
            <a:avLst/>
          </a:pr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39" name="Google Shape;1939;p54"/>
          <p:cNvSpPr/>
          <p:nvPr/>
        </p:nvSpPr>
        <p:spPr>
          <a:xfrm>
            <a:off x="8415437" y="5947195"/>
            <a:ext cx="385457" cy="476244"/>
          </a:xfrm>
          <a:custGeom>
            <a:rect b="b" l="l" r="r" t="t"/>
            <a:pathLst>
              <a:path extrusionOk="0" h="3213524" w="2600931">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40" name="Google Shape;1940;p54"/>
          <p:cNvSpPr/>
          <p:nvPr/>
        </p:nvSpPr>
        <p:spPr>
          <a:xfrm>
            <a:off x="2742139" y="5998594"/>
            <a:ext cx="634869" cy="373445"/>
          </a:xfrm>
          <a:custGeom>
            <a:rect b="b" l="l" r="r" t="t"/>
            <a:pathLst>
              <a:path extrusionOk="0" h="2664566" w="452983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41" name="Google Shape;1941;p54"/>
          <p:cNvSpPr/>
          <p:nvPr/>
        </p:nvSpPr>
        <p:spPr>
          <a:xfrm>
            <a:off x="6882869" y="5946923"/>
            <a:ext cx="472340" cy="476787"/>
          </a:xfrm>
          <a:custGeom>
            <a:rect b="b" l="l" r="r" t="t"/>
            <a:pathLst>
              <a:path extrusionOk="0" h="3217189" w="3187187">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42" name="Google Shape;1942;p54"/>
          <p:cNvSpPr/>
          <p:nvPr/>
        </p:nvSpPr>
        <p:spPr>
          <a:xfrm>
            <a:off x="4353269" y="5976584"/>
            <a:ext cx="647771" cy="417464"/>
          </a:xfrm>
          <a:custGeom>
            <a:rect b="b" l="l" r="r" t="t"/>
            <a:pathLst>
              <a:path extrusionOk="0" h="2078296" w="3224845">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43" name="Google Shape;1943;p54"/>
          <p:cNvSpPr/>
          <p:nvPr/>
        </p:nvSpPr>
        <p:spPr>
          <a:xfrm>
            <a:off x="5267450" y="5917513"/>
            <a:ext cx="542903" cy="535609"/>
          </a:xfrm>
          <a:custGeom>
            <a:rect b="b" l="l" r="r" t="t"/>
            <a:pathLst>
              <a:path extrusionOk="0" h="3196551" w="3240076">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44" name="Google Shape;1944;p54"/>
          <p:cNvSpPr/>
          <p:nvPr/>
        </p:nvSpPr>
        <p:spPr>
          <a:xfrm rot="-2700000">
            <a:off x="3643417" y="5960111"/>
            <a:ext cx="443443" cy="450411"/>
          </a:xfrm>
          <a:custGeom>
            <a:rect b="b" l="l" r="r" t="t"/>
            <a:pathLst>
              <a:path extrusionOk="0" h="2688071" w="2646489">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45" name="Google Shape;1945;p54"/>
          <p:cNvSpPr/>
          <p:nvPr/>
        </p:nvSpPr>
        <p:spPr>
          <a:xfrm>
            <a:off x="6076762" y="5913873"/>
            <a:ext cx="539697" cy="542889"/>
          </a:xfrm>
          <a:custGeom>
            <a:rect b="b" l="l" r="r" t="t"/>
            <a:pathLst>
              <a:path extrusionOk="0" h="3240001" w="322095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46" name="Google Shape;1946;p54"/>
          <p:cNvSpPr/>
          <p:nvPr/>
        </p:nvSpPr>
        <p:spPr>
          <a:xfrm>
            <a:off x="2941933" y="1982396"/>
            <a:ext cx="235280" cy="619669"/>
          </a:xfrm>
          <a:custGeom>
            <a:rect b="b" l="l" r="r" t="t"/>
            <a:pathLst>
              <a:path extrusionOk="0" h="3923699" w="1489775">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47" name="Google Shape;1947;p54"/>
          <p:cNvSpPr/>
          <p:nvPr/>
        </p:nvSpPr>
        <p:spPr>
          <a:xfrm rot="10800000">
            <a:off x="3491663" y="1979536"/>
            <a:ext cx="293172" cy="625393"/>
          </a:xfrm>
          <a:custGeom>
            <a:rect b="b" l="l" r="r" t="t"/>
            <a:pathLst>
              <a:path extrusionOk="0" h="3959924" w="1856332">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48" name="Google Shape;1948;p54"/>
          <p:cNvSpPr/>
          <p:nvPr/>
        </p:nvSpPr>
        <p:spPr>
          <a:xfrm>
            <a:off x="4099285" y="2066329"/>
            <a:ext cx="475295" cy="488452"/>
          </a:xfrm>
          <a:custGeom>
            <a:rect b="b" l="l" r="r" t="t"/>
            <a:pathLst>
              <a:path extrusionOk="0" h="366339" w="356471">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49" name="Google Shape;1949;p54"/>
          <p:cNvSpPr/>
          <p:nvPr/>
        </p:nvSpPr>
        <p:spPr>
          <a:xfrm>
            <a:off x="4919912" y="2030690"/>
            <a:ext cx="498131" cy="509089"/>
          </a:xfrm>
          <a:custGeom>
            <a:rect b="b" l="l" r="r" t="t"/>
            <a:pathLst>
              <a:path extrusionOk="0" h="381817" w="373598">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50" name="Google Shape;1950;p54"/>
          <p:cNvSpPr/>
          <p:nvPr/>
        </p:nvSpPr>
        <p:spPr>
          <a:xfrm>
            <a:off x="5848955" y="3063093"/>
            <a:ext cx="475575" cy="470593"/>
          </a:xfrm>
          <a:custGeom>
            <a:rect b="b" l="l" r="r" t="t"/>
            <a:pathLst>
              <a:path extrusionOk="0" h="3186731" w="3220460">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51" name="Google Shape;1951;p54"/>
          <p:cNvSpPr/>
          <p:nvPr/>
        </p:nvSpPr>
        <p:spPr>
          <a:xfrm>
            <a:off x="3528085" y="3062042"/>
            <a:ext cx="327192" cy="472695"/>
          </a:xfrm>
          <a:custGeom>
            <a:rect b="b" l="l" r="r" t="t"/>
            <a:pathLst>
              <a:path extrusionOk="0" h="3200962" w="2215656">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52" name="Google Shape;1952;p54"/>
          <p:cNvSpPr/>
          <p:nvPr/>
        </p:nvSpPr>
        <p:spPr>
          <a:xfrm>
            <a:off x="6645040" y="3062042"/>
            <a:ext cx="426889" cy="472695"/>
          </a:xfrm>
          <a:custGeom>
            <a:rect b="b" l="l" r="r" t="t"/>
            <a:pathLst>
              <a:path extrusionOk="0" h="3200962" w="2890784">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53" name="Google Shape;1953;p54"/>
          <p:cNvSpPr/>
          <p:nvPr/>
        </p:nvSpPr>
        <p:spPr>
          <a:xfrm>
            <a:off x="8255319" y="3058566"/>
            <a:ext cx="467808" cy="479647"/>
          </a:xfrm>
          <a:custGeom>
            <a:rect b="b" l="l" r="r" t="t"/>
            <a:pathLst>
              <a:path extrusionOk="0" h="2354521" w="2296406">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54" name="Google Shape;1954;p54"/>
          <p:cNvSpPr/>
          <p:nvPr/>
        </p:nvSpPr>
        <p:spPr>
          <a:xfrm>
            <a:off x="9030744" y="5067771"/>
            <a:ext cx="575345" cy="389708"/>
          </a:xfrm>
          <a:custGeom>
            <a:rect b="b" l="l" r="r" t="t"/>
            <a:pathLst>
              <a:path extrusionOk="0" h="2180445" w="3219104">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1955" name="Google Shape;1955;p54"/>
          <p:cNvSpPr/>
          <p:nvPr/>
        </p:nvSpPr>
        <p:spPr>
          <a:xfrm>
            <a:off x="2911571" y="2935733"/>
            <a:ext cx="296005" cy="725313"/>
          </a:xfrm>
          <a:custGeom>
            <a:rect b="b" l="l" r="r" t="t"/>
            <a:pathLst>
              <a:path extrusionOk="0" h="2598393" w="106042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56" name="Google Shape;1956;p54"/>
          <p:cNvSpPr/>
          <p:nvPr/>
        </p:nvSpPr>
        <p:spPr>
          <a:xfrm>
            <a:off x="7392438" y="3083984"/>
            <a:ext cx="542372" cy="428808"/>
          </a:xfrm>
          <a:custGeom>
            <a:rect b="b" l="l" r="r" t="t"/>
            <a:pathLst>
              <a:path extrusionOk="0" h="2545072" w="3219104">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C96B7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57" name="Google Shape;1957;p54"/>
          <p:cNvSpPr/>
          <p:nvPr/>
        </p:nvSpPr>
        <p:spPr>
          <a:xfrm>
            <a:off x="5372771" y="5037498"/>
            <a:ext cx="446524" cy="450253"/>
          </a:xfrm>
          <a:custGeom>
            <a:rect b="b" l="l" r="r" t="t"/>
            <a:pathLst>
              <a:path extrusionOk="0" h="1665940" w="1652142">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58" name="Google Shape;1958;p54"/>
          <p:cNvSpPr/>
          <p:nvPr/>
        </p:nvSpPr>
        <p:spPr>
          <a:xfrm>
            <a:off x="7484761" y="5006878"/>
            <a:ext cx="425175" cy="511493"/>
          </a:xfrm>
          <a:custGeom>
            <a:rect b="b" l="l" r="r" t="t"/>
            <a:pathLst>
              <a:path extrusionOk="0" h="3213546" w="267123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C96B7E"/>
          </a:solidFill>
          <a:ln>
            <a:noFill/>
          </a:ln>
        </p:spPr>
        <p:txBody>
          <a:bodyPr anchorCtr="0" anchor="ctr" bIns="60950" lIns="121900" spcFirstLastPara="1" rIns="121900" wrap="square" tIns="60950">
            <a:noAutofit/>
          </a:bodyPr>
          <a:lstStyle/>
          <a:p>
            <a:pPr indent="0" lvl="0" marL="0" marR="0" rtl="0" algn="ctr">
              <a:spcBef>
                <a:spcPts val="0"/>
              </a:spcBef>
              <a:spcAft>
                <a:spcPts val="0"/>
              </a:spcAft>
              <a:buNone/>
            </a:pPr>
            <a:r>
              <a:t/>
            </a:r>
            <a:endParaRPr sz="2400">
              <a:solidFill>
                <a:schemeClr val="lt1"/>
              </a:solidFill>
              <a:latin typeface="Calibri"/>
              <a:ea typeface="Calibri"/>
              <a:cs typeface="Calibri"/>
              <a:sym typeface="Calibri"/>
            </a:endParaRPr>
          </a:p>
        </p:txBody>
      </p:sp>
      <p:sp>
        <p:nvSpPr>
          <p:cNvPr id="1959" name="Google Shape;1959;p54"/>
          <p:cNvSpPr txBox="1"/>
          <p:nvPr/>
        </p:nvSpPr>
        <p:spPr>
          <a:xfrm>
            <a:off x="3564049" y="1018015"/>
            <a:ext cx="5152571" cy="768351"/>
          </a:xfrm>
          <a:prstGeom prst="rect">
            <a:avLst/>
          </a:prstGeom>
          <a:noFill/>
          <a:ln>
            <a:noFill/>
          </a:ln>
        </p:spPr>
        <p:txBody>
          <a:bodyPr anchorCtr="0" anchor="t" bIns="45700" lIns="91425" spcFirstLastPara="1" rIns="91425" wrap="square" tIns="45700">
            <a:normAutofit fontScale="77500" lnSpcReduction="20000"/>
          </a:bodyPr>
          <a:lstStyle/>
          <a:p>
            <a:pPr indent="0" lvl="0" marL="0" marR="0" rtl="0" algn="ctr">
              <a:lnSpc>
                <a:spcPct val="90000"/>
              </a:lnSpc>
              <a:spcBef>
                <a:spcPts val="0"/>
              </a:spcBef>
              <a:spcAft>
                <a:spcPts val="0"/>
              </a:spcAft>
              <a:buClr>
                <a:srgbClr val="C96B7E"/>
              </a:buClr>
              <a:buSzPct val="100000"/>
              <a:buFont typeface="Arial"/>
              <a:buNone/>
            </a:pPr>
            <a:r>
              <a:rPr lang="en-US" sz="4400">
                <a:solidFill>
                  <a:srgbClr val="C96B7E"/>
                </a:solidFill>
                <a:latin typeface="Calibri"/>
                <a:ea typeface="Calibri"/>
                <a:cs typeface="Calibri"/>
                <a:sym typeface="Calibri"/>
              </a:rPr>
              <a:t>plantillaspower-point.com</a:t>
            </a:r>
            <a:endParaRPr sz="4400">
              <a:solidFill>
                <a:srgbClr val="C96B7E"/>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6"/>
          <p:cNvSpPr txBox="1"/>
          <p:nvPr/>
        </p:nvSpPr>
        <p:spPr>
          <a:xfrm flipH="1">
            <a:off x="4814595" y="3718679"/>
            <a:ext cx="7139899" cy="313932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6600">
                <a:solidFill>
                  <a:schemeClr val="lt1"/>
                </a:solidFill>
                <a:latin typeface="Arial Black"/>
                <a:ea typeface="Arial Black"/>
                <a:cs typeface="Arial Black"/>
                <a:sym typeface="Arial Black"/>
              </a:rPr>
              <a:t>Portfolio</a:t>
            </a:r>
            <a:endParaRPr/>
          </a:p>
          <a:p>
            <a:pPr indent="0" lvl="0" marL="0" marR="0" rtl="0" algn="r">
              <a:spcBef>
                <a:spcPts val="0"/>
              </a:spcBef>
              <a:spcAft>
                <a:spcPts val="0"/>
              </a:spcAft>
              <a:buNone/>
            </a:pPr>
            <a:r>
              <a:rPr b="1" lang="en-US" sz="6600">
                <a:solidFill>
                  <a:schemeClr val="lt1"/>
                </a:solidFill>
                <a:latin typeface="Arial Black"/>
                <a:ea typeface="Arial Black"/>
                <a:cs typeface="Arial Black"/>
                <a:sym typeface="Arial Black"/>
              </a:rPr>
              <a:t>Presentation Designed</a:t>
            </a:r>
            <a:endParaRPr/>
          </a:p>
        </p:txBody>
      </p:sp>
      <p:sp>
        <p:nvSpPr>
          <p:cNvPr id="589" name="Google Shape;589;p6"/>
          <p:cNvSpPr txBox="1"/>
          <p:nvPr/>
        </p:nvSpPr>
        <p:spPr>
          <a:xfrm>
            <a:off x="8685833" y="895239"/>
            <a:ext cx="2996415"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LOREM IPSUM DOLOR SIT AME</a:t>
            </a:r>
            <a:endParaRPr/>
          </a:p>
        </p:txBody>
      </p:sp>
      <p:sp>
        <p:nvSpPr>
          <p:cNvPr id="590" name="Google Shape;590;p6"/>
          <p:cNvSpPr txBox="1"/>
          <p:nvPr/>
        </p:nvSpPr>
        <p:spPr>
          <a:xfrm>
            <a:off x="619144" y="895239"/>
            <a:ext cx="2996415"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600">
                <a:solidFill>
                  <a:schemeClr val="lt1"/>
                </a:solidFill>
                <a:latin typeface="Calibri"/>
                <a:ea typeface="Calibri"/>
                <a:cs typeface="Calibri"/>
                <a:sym typeface="Calibri"/>
              </a:rPr>
              <a:t>LOREM IPSUM DOLOR SIT AME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7"/>
          <p:cNvSpPr txBox="1"/>
          <p:nvPr/>
        </p:nvSpPr>
        <p:spPr>
          <a:xfrm>
            <a:off x="316516" y="203448"/>
            <a:ext cx="11573197" cy="724247"/>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C000"/>
              </a:buClr>
              <a:buSzPts val="6000"/>
              <a:buFont typeface="Arial"/>
              <a:buNone/>
            </a:pPr>
            <a:r>
              <a:rPr b="0" i="0" lang="en-US" sz="6000" u="none" cap="none" strike="noStrike">
                <a:solidFill>
                  <a:srgbClr val="FFC000"/>
                </a:solidFill>
                <a:latin typeface="Arial"/>
                <a:ea typeface="Arial"/>
                <a:cs typeface="Arial"/>
                <a:sym typeface="Arial"/>
              </a:rPr>
              <a:t>Infographic Style</a:t>
            </a:r>
            <a:endParaRPr/>
          </a:p>
        </p:txBody>
      </p:sp>
      <p:grpSp>
        <p:nvGrpSpPr>
          <p:cNvPr id="596" name="Google Shape;596;p7"/>
          <p:cNvGrpSpPr/>
          <p:nvPr/>
        </p:nvGrpSpPr>
        <p:grpSpPr>
          <a:xfrm>
            <a:off x="0" y="1525191"/>
            <a:ext cx="12194471" cy="1341439"/>
            <a:chOff x="296589" y="1557817"/>
            <a:chExt cx="11897882" cy="1308813"/>
          </a:xfrm>
        </p:grpSpPr>
        <p:sp>
          <p:nvSpPr>
            <p:cNvPr id="597" name="Google Shape;597;p7"/>
            <p:cNvSpPr/>
            <p:nvPr/>
          </p:nvSpPr>
          <p:spPr>
            <a:xfrm>
              <a:off x="3852805" y="2054884"/>
              <a:ext cx="314683" cy="314684"/>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598" name="Google Shape;598;p7"/>
            <p:cNvSpPr/>
            <p:nvPr/>
          </p:nvSpPr>
          <p:spPr>
            <a:xfrm rot="10800000">
              <a:off x="5343938" y="2054884"/>
              <a:ext cx="314683" cy="314684"/>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nvGrpSpPr>
            <p:cNvPr id="599" name="Google Shape;599;p7"/>
            <p:cNvGrpSpPr/>
            <p:nvPr/>
          </p:nvGrpSpPr>
          <p:grpSpPr>
            <a:xfrm>
              <a:off x="4255789" y="2210915"/>
              <a:ext cx="1048549" cy="655715"/>
              <a:chOff x="1650385" y="6129099"/>
              <a:chExt cx="724883" cy="453308"/>
            </a:xfrm>
          </p:grpSpPr>
          <p:sp>
            <p:nvSpPr>
              <p:cNvPr id="600" name="Google Shape;600;p7"/>
              <p:cNvSpPr/>
              <p:nvPr/>
            </p:nvSpPr>
            <p:spPr>
              <a:xfrm rot="10800000">
                <a:off x="2197275" y="6293467"/>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01" name="Google Shape;601;p7"/>
              <p:cNvSpPr/>
              <p:nvPr/>
            </p:nvSpPr>
            <p:spPr>
              <a:xfrm>
                <a:off x="2256605" y="6129099"/>
                <a:ext cx="59331" cy="199641"/>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02" name="Google Shape;602;p7"/>
              <p:cNvSpPr/>
              <p:nvPr/>
            </p:nvSpPr>
            <p:spPr>
              <a:xfrm rot="10800000">
                <a:off x="2011682" y="6417006"/>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03" name="Google Shape;603;p7"/>
              <p:cNvSpPr/>
              <p:nvPr/>
            </p:nvSpPr>
            <p:spPr>
              <a:xfrm>
                <a:off x="2061124" y="6129099"/>
                <a:ext cx="59331" cy="298610"/>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04" name="Google Shape;604;p7"/>
              <p:cNvSpPr/>
              <p:nvPr/>
            </p:nvSpPr>
            <p:spPr>
              <a:xfrm rot="10800000">
                <a:off x="1835978" y="6443968"/>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05" name="Google Shape;605;p7"/>
              <p:cNvSpPr/>
              <p:nvPr/>
            </p:nvSpPr>
            <p:spPr>
              <a:xfrm>
                <a:off x="1875531" y="6134265"/>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06" name="Google Shape;606;p7"/>
              <p:cNvSpPr/>
              <p:nvPr/>
            </p:nvSpPr>
            <p:spPr>
              <a:xfrm rot="10800000">
                <a:off x="1650385" y="6354893"/>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07" name="Google Shape;607;p7"/>
              <p:cNvSpPr/>
              <p:nvPr/>
            </p:nvSpPr>
            <p:spPr>
              <a:xfrm>
                <a:off x="1680050" y="6130006"/>
                <a:ext cx="59331" cy="23161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608" name="Google Shape;608;p7"/>
            <p:cNvGrpSpPr/>
            <p:nvPr/>
          </p:nvGrpSpPr>
          <p:grpSpPr>
            <a:xfrm>
              <a:off x="5349728" y="1557823"/>
              <a:ext cx="1402833" cy="811745"/>
              <a:chOff x="2406647" y="5677604"/>
              <a:chExt cx="969807" cy="561175"/>
            </a:xfrm>
          </p:grpSpPr>
          <p:sp>
            <p:nvSpPr>
              <p:cNvPr id="609" name="Google Shape;609;p7"/>
              <p:cNvSpPr/>
              <p:nvPr/>
            </p:nvSpPr>
            <p:spPr>
              <a:xfrm>
                <a:off x="2406647" y="6021232"/>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10" name="Google Shape;610;p7"/>
              <p:cNvSpPr/>
              <p:nvPr/>
            </p:nvSpPr>
            <p:spPr>
              <a:xfrm>
                <a:off x="2651571" y="5788551"/>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11" name="Google Shape;611;p7"/>
              <p:cNvSpPr/>
              <p:nvPr/>
            </p:nvSpPr>
            <p:spPr>
              <a:xfrm rot="10800000">
                <a:off x="2710903" y="5931271"/>
                <a:ext cx="59331" cy="199641"/>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12" name="Google Shape;612;p7"/>
              <p:cNvSpPr/>
              <p:nvPr/>
            </p:nvSpPr>
            <p:spPr>
              <a:xfrm>
                <a:off x="2856940" y="5684789"/>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13" name="Google Shape;613;p7"/>
              <p:cNvSpPr/>
              <p:nvPr/>
            </p:nvSpPr>
            <p:spPr>
              <a:xfrm rot="10800000">
                <a:off x="2906384" y="5832302"/>
                <a:ext cx="59331" cy="298610"/>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14" name="Google Shape;614;p7"/>
              <p:cNvSpPr/>
              <p:nvPr/>
            </p:nvSpPr>
            <p:spPr>
              <a:xfrm>
                <a:off x="3052422" y="5677604"/>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15" name="Google Shape;615;p7"/>
              <p:cNvSpPr/>
              <p:nvPr/>
            </p:nvSpPr>
            <p:spPr>
              <a:xfrm rot="10800000">
                <a:off x="3091977" y="5809314"/>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16" name="Google Shape;616;p7"/>
              <p:cNvSpPr/>
              <p:nvPr/>
            </p:nvSpPr>
            <p:spPr>
              <a:xfrm>
                <a:off x="3257792" y="5786456"/>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17" name="Google Shape;617;p7"/>
              <p:cNvSpPr/>
              <p:nvPr/>
            </p:nvSpPr>
            <p:spPr>
              <a:xfrm rot="10800000">
                <a:off x="3287458" y="5898389"/>
                <a:ext cx="59331" cy="23161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618" name="Google Shape;618;p7"/>
            <p:cNvGrpSpPr/>
            <p:nvPr/>
          </p:nvGrpSpPr>
          <p:grpSpPr>
            <a:xfrm>
              <a:off x="7238054" y="2210913"/>
              <a:ext cx="1048549" cy="655715"/>
              <a:chOff x="3712085" y="6129098"/>
              <a:chExt cx="724883" cy="453308"/>
            </a:xfrm>
          </p:grpSpPr>
          <p:sp>
            <p:nvSpPr>
              <p:cNvPr id="619" name="Google Shape;619;p7"/>
              <p:cNvSpPr/>
              <p:nvPr/>
            </p:nvSpPr>
            <p:spPr>
              <a:xfrm rot="10800000">
                <a:off x="4258975" y="6293466"/>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20" name="Google Shape;620;p7"/>
              <p:cNvSpPr/>
              <p:nvPr/>
            </p:nvSpPr>
            <p:spPr>
              <a:xfrm>
                <a:off x="4318305" y="6129098"/>
                <a:ext cx="59331" cy="199641"/>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21" name="Google Shape;621;p7"/>
              <p:cNvSpPr/>
              <p:nvPr/>
            </p:nvSpPr>
            <p:spPr>
              <a:xfrm rot="10800000">
                <a:off x="4073382" y="6417005"/>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22" name="Google Shape;622;p7"/>
              <p:cNvSpPr/>
              <p:nvPr/>
            </p:nvSpPr>
            <p:spPr>
              <a:xfrm>
                <a:off x="4122824" y="6129098"/>
                <a:ext cx="59331" cy="298610"/>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23" name="Google Shape;623;p7"/>
              <p:cNvSpPr/>
              <p:nvPr/>
            </p:nvSpPr>
            <p:spPr>
              <a:xfrm rot="10800000">
                <a:off x="3897678" y="6443967"/>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24" name="Google Shape;624;p7"/>
              <p:cNvSpPr/>
              <p:nvPr/>
            </p:nvSpPr>
            <p:spPr>
              <a:xfrm>
                <a:off x="3937231" y="6134264"/>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25" name="Google Shape;625;p7"/>
              <p:cNvSpPr/>
              <p:nvPr/>
            </p:nvSpPr>
            <p:spPr>
              <a:xfrm rot="10800000">
                <a:off x="3712085" y="6354892"/>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26" name="Google Shape;626;p7"/>
              <p:cNvSpPr/>
              <p:nvPr/>
            </p:nvSpPr>
            <p:spPr>
              <a:xfrm>
                <a:off x="3741750" y="6130005"/>
                <a:ext cx="59331" cy="23161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627" name="Google Shape;627;p7"/>
            <p:cNvGrpSpPr/>
            <p:nvPr/>
          </p:nvGrpSpPr>
          <p:grpSpPr>
            <a:xfrm>
              <a:off x="8326202" y="1557823"/>
              <a:ext cx="1408624" cy="811745"/>
              <a:chOff x="4464344" y="5677604"/>
              <a:chExt cx="973810" cy="561175"/>
            </a:xfrm>
          </p:grpSpPr>
          <p:sp>
            <p:nvSpPr>
              <p:cNvPr id="628" name="Google Shape;628;p7"/>
              <p:cNvSpPr/>
              <p:nvPr/>
            </p:nvSpPr>
            <p:spPr>
              <a:xfrm rot="10800000">
                <a:off x="4464344" y="6021231"/>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29" name="Google Shape;629;p7"/>
              <p:cNvSpPr/>
              <p:nvPr/>
            </p:nvSpPr>
            <p:spPr>
              <a:xfrm>
                <a:off x="4468347" y="6021232"/>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30" name="Google Shape;630;p7"/>
              <p:cNvSpPr/>
              <p:nvPr/>
            </p:nvSpPr>
            <p:spPr>
              <a:xfrm>
                <a:off x="4713271" y="5788551"/>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31" name="Google Shape;631;p7"/>
              <p:cNvSpPr/>
              <p:nvPr/>
            </p:nvSpPr>
            <p:spPr>
              <a:xfrm rot="10800000">
                <a:off x="4772603" y="5931271"/>
                <a:ext cx="59331" cy="199641"/>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32" name="Google Shape;632;p7"/>
              <p:cNvSpPr/>
              <p:nvPr/>
            </p:nvSpPr>
            <p:spPr>
              <a:xfrm>
                <a:off x="4918640" y="5684789"/>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33" name="Google Shape;633;p7"/>
              <p:cNvSpPr/>
              <p:nvPr/>
            </p:nvSpPr>
            <p:spPr>
              <a:xfrm rot="10800000">
                <a:off x="4968084" y="5832302"/>
                <a:ext cx="59331" cy="298610"/>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34" name="Google Shape;634;p7"/>
              <p:cNvSpPr/>
              <p:nvPr/>
            </p:nvSpPr>
            <p:spPr>
              <a:xfrm>
                <a:off x="5114122" y="5677604"/>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35" name="Google Shape;635;p7"/>
              <p:cNvSpPr/>
              <p:nvPr/>
            </p:nvSpPr>
            <p:spPr>
              <a:xfrm rot="10800000">
                <a:off x="5153677" y="5809314"/>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36" name="Google Shape;636;p7"/>
              <p:cNvSpPr/>
              <p:nvPr/>
            </p:nvSpPr>
            <p:spPr>
              <a:xfrm>
                <a:off x="5319492" y="5786456"/>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37" name="Google Shape;637;p7"/>
              <p:cNvSpPr/>
              <p:nvPr/>
            </p:nvSpPr>
            <p:spPr>
              <a:xfrm rot="10800000">
                <a:off x="5349158" y="5898389"/>
                <a:ext cx="59331" cy="23161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638" name="Google Shape;638;p7"/>
            <p:cNvGrpSpPr/>
            <p:nvPr/>
          </p:nvGrpSpPr>
          <p:grpSpPr>
            <a:xfrm>
              <a:off x="10220320" y="2210913"/>
              <a:ext cx="1048547" cy="655715"/>
              <a:chOff x="5773786" y="6129098"/>
              <a:chExt cx="724882" cy="453308"/>
            </a:xfrm>
          </p:grpSpPr>
          <p:sp>
            <p:nvSpPr>
              <p:cNvPr id="639" name="Google Shape;639;p7"/>
              <p:cNvSpPr/>
              <p:nvPr/>
            </p:nvSpPr>
            <p:spPr>
              <a:xfrm rot="10800000">
                <a:off x="6320675" y="6293466"/>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40" name="Google Shape;640;p7"/>
              <p:cNvSpPr/>
              <p:nvPr/>
            </p:nvSpPr>
            <p:spPr>
              <a:xfrm>
                <a:off x="6380005" y="6129098"/>
                <a:ext cx="59331" cy="199641"/>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41" name="Google Shape;641;p7"/>
              <p:cNvSpPr/>
              <p:nvPr/>
            </p:nvSpPr>
            <p:spPr>
              <a:xfrm rot="10800000">
                <a:off x="6135082" y="6417005"/>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42" name="Google Shape;642;p7"/>
              <p:cNvSpPr/>
              <p:nvPr/>
            </p:nvSpPr>
            <p:spPr>
              <a:xfrm>
                <a:off x="6184524" y="6129098"/>
                <a:ext cx="59331" cy="298610"/>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43" name="Google Shape;643;p7"/>
              <p:cNvSpPr/>
              <p:nvPr/>
            </p:nvSpPr>
            <p:spPr>
              <a:xfrm rot="10800000">
                <a:off x="5959378" y="6443967"/>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44" name="Google Shape;644;p7"/>
              <p:cNvSpPr/>
              <p:nvPr/>
            </p:nvSpPr>
            <p:spPr>
              <a:xfrm>
                <a:off x="5998931" y="6134264"/>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45" name="Google Shape;645;p7"/>
              <p:cNvSpPr/>
              <p:nvPr/>
            </p:nvSpPr>
            <p:spPr>
              <a:xfrm rot="10800000">
                <a:off x="5773786" y="6354892"/>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46" name="Google Shape;646;p7"/>
              <p:cNvSpPr/>
              <p:nvPr/>
            </p:nvSpPr>
            <p:spPr>
              <a:xfrm>
                <a:off x="5803450" y="6130005"/>
                <a:ext cx="59331" cy="23161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647" name="Google Shape;647;p7"/>
            <p:cNvGrpSpPr/>
            <p:nvPr/>
          </p:nvGrpSpPr>
          <p:grpSpPr>
            <a:xfrm>
              <a:off x="2361673" y="1557823"/>
              <a:ext cx="1408624" cy="811745"/>
              <a:chOff x="340944" y="5677604"/>
              <a:chExt cx="973810" cy="561175"/>
            </a:xfrm>
          </p:grpSpPr>
          <p:sp>
            <p:nvSpPr>
              <p:cNvPr id="648" name="Google Shape;648;p7"/>
              <p:cNvSpPr/>
              <p:nvPr/>
            </p:nvSpPr>
            <p:spPr>
              <a:xfrm>
                <a:off x="344947" y="6021232"/>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49" name="Google Shape;649;p7"/>
              <p:cNvSpPr/>
              <p:nvPr/>
            </p:nvSpPr>
            <p:spPr>
              <a:xfrm>
                <a:off x="589871" y="5788551"/>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50" name="Google Shape;650;p7"/>
              <p:cNvSpPr/>
              <p:nvPr/>
            </p:nvSpPr>
            <p:spPr>
              <a:xfrm rot="10800000">
                <a:off x="649203" y="5931271"/>
                <a:ext cx="59331" cy="199641"/>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51" name="Google Shape;651;p7"/>
              <p:cNvSpPr/>
              <p:nvPr/>
            </p:nvSpPr>
            <p:spPr>
              <a:xfrm>
                <a:off x="795240" y="5684789"/>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52" name="Google Shape;652;p7"/>
              <p:cNvSpPr/>
              <p:nvPr/>
            </p:nvSpPr>
            <p:spPr>
              <a:xfrm rot="10800000">
                <a:off x="844684" y="5832302"/>
                <a:ext cx="59331" cy="298610"/>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53" name="Google Shape;653;p7"/>
              <p:cNvSpPr/>
              <p:nvPr/>
            </p:nvSpPr>
            <p:spPr>
              <a:xfrm>
                <a:off x="990722" y="5677604"/>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54" name="Google Shape;654;p7"/>
              <p:cNvSpPr/>
              <p:nvPr/>
            </p:nvSpPr>
            <p:spPr>
              <a:xfrm rot="10800000">
                <a:off x="1030277" y="5809314"/>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55" name="Google Shape;655;p7"/>
              <p:cNvSpPr/>
              <p:nvPr/>
            </p:nvSpPr>
            <p:spPr>
              <a:xfrm>
                <a:off x="1196092" y="5786456"/>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56" name="Google Shape;656;p7"/>
              <p:cNvSpPr/>
              <p:nvPr/>
            </p:nvSpPr>
            <p:spPr>
              <a:xfrm rot="10800000">
                <a:off x="1225758" y="5898389"/>
                <a:ext cx="59331" cy="23161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57" name="Google Shape;657;p7"/>
              <p:cNvSpPr/>
              <p:nvPr/>
            </p:nvSpPr>
            <p:spPr>
              <a:xfrm rot="10800000">
                <a:off x="340944" y="6021231"/>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658" name="Google Shape;658;p7"/>
            <p:cNvGrpSpPr/>
            <p:nvPr/>
          </p:nvGrpSpPr>
          <p:grpSpPr>
            <a:xfrm>
              <a:off x="2764660" y="2206062"/>
              <a:ext cx="1048547" cy="660566"/>
              <a:chOff x="619537" y="6125745"/>
              <a:chExt cx="724882" cy="456662"/>
            </a:xfrm>
          </p:grpSpPr>
          <p:sp>
            <p:nvSpPr>
              <p:cNvPr id="659" name="Google Shape;659;p7"/>
              <p:cNvSpPr/>
              <p:nvPr/>
            </p:nvSpPr>
            <p:spPr>
              <a:xfrm>
                <a:off x="649202" y="6125746"/>
                <a:ext cx="59331" cy="23494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60" name="Google Shape;660;p7"/>
              <p:cNvSpPr/>
              <p:nvPr/>
            </p:nvSpPr>
            <p:spPr>
              <a:xfrm>
                <a:off x="619537" y="6352798"/>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61" name="Google Shape;661;p7"/>
              <p:cNvSpPr/>
              <p:nvPr/>
            </p:nvSpPr>
            <p:spPr>
              <a:xfrm>
                <a:off x="805129" y="6436782"/>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62" name="Google Shape;662;p7"/>
              <p:cNvSpPr/>
              <p:nvPr/>
            </p:nvSpPr>
            <p:spPr>
              <a:xfrm>
                <a:off x="844683" y="6130912"/>
                <a:ext cx="59331" cy="334253"/>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63" name="Google Shape;663;p7"/>
              <p:cNvSpPr/>
              <p:nvPr/>
            </p:nvSpPr>
            <p:spPr>
              <a:xfrm>
                <a:off x="980833" y="6424191"/>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64" name="Google Shape;664;p7"/>
              <p:cNvSpPr/>
              <p:nvPr/>
            </p:nvSpPr>
            <p:spPr>
              <a:xfrm>
                <a:off x="1030276" y="6125746"/>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65" name="Google Shape;665;p7"/>
              <p:cNvSpPr/>
              <p:nvPr/>
            </p:nvSpPr>
            <p:spPr>
              <a:xfrm>
                <a:off x="1166426" y="6295562"/>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66" name="Google Shape;666;p7"/>
              <p:cNvSpPr/>
              <p:nvPr/>
            </p:nvSpPr>
            <p:spPr>
              <a:xfrm>
                <a:off x="1225757" y="6125745"/>
                <a:ext cx="59331" cy="181204"/>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667" name="Google Shape;667;p7"/>
            <p:cNvGrpSpPr/>
            <p:nvPr/>
          </p:nvGrpSpPr>
          <p:grpSpPr>
            <a:xfrm>
              <a:off x="3858596" y="1557821"/>
              <a:ext cx="1402832" cy="811745"/>
              <a:chOff x="1375797" y="5677604"/>
              <a:chExt cx="969806" cy="561175"/>
            </a:xfrm>
          </p:grpSpPr>
          <p:sp>
            <p:nvSpPr>
              <p:cNvPr id="668" name="Google Shape;668;p7"/>
              <p:cNvSpPr/>
              <p:nvPr/>
            </p:nvSpPr>
            <p:spPr>
              <a:xfrm rot="10800000">
                <a:off x="2256606" y="5899323"/>
                <a:ext cx="59331" cy="23494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69" name="Google Shape;669;p7"/>
              <p:cNvSpPr/>
              <p:nvPr/>
            </p:nvSpPr>
            <p:spPr>
              <a:xfrm rot="10800000">
                <a:off x="2226941" y="5788551"/>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70" name="Google Shape;670;p7"/>
              <p:cNvSpPr/>
              <p:nvPr/>
            </p:nvSpPr>
            <p:spPr>
              <a:xfrm rot="10800000">
                <a:off x="1375797" y="6021232"/>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71" name="Google Shape;671;p7"/>
              <p:cNvSpPr/>
              <p:nvPr/>
            </p:nvSpPr>
            <p:spPr>
              <a:xfrm rot="10800000">
                <a:off x="2021571" y="5684790"/>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72" name="Google Shape;672;p7"/>
              <p:cNvSpPr/>
              <p:nvPr/>
            </p:nvSpPr>
            <p:spPr>
              <a:xfrm rot="10800000">
                <a:off x="2061125" y="5794846"/>
                <a:ext cx="59331" cy="334253"/>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73" name="Google Shape;673;p7"/>
              <p:cNvSpPr/>
              <p:nvPr/>
            </p:nvSpPr>
            <p:spPr>
              <a:xfrm rot="10800000">
                <a:off x="1826089" y="5677604"/>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74" name="Google Shape;674;p7"/>
              <p:cNvSpPr/>
              <p:nvPr/>
            </p:nvSpPr>
            <p:spPr>
              <a:xfrm rot="10800000">
                <a:off x="1875532" y="5817833"/>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75" name="Google Shape;675;p7"/>
              <p:cNvSpPr/>
              <p:nvPr/>
            </p:nvSpPr>
            <p:spPr>
              <a:xfrm rot="10800000">
                <a:off x="1620720" y="5786456"/>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76" name="Google Shape;676;p7"/>
              <p:cNvSpPr/>
              <p:nvPr/>
            </p:nvSpPr>
            <p:spPr>
              <a:xfrm rot="10800000">
                <a:off x="1680051" y="5953062"/>
                <a:ext cx="59331" cy="181204"/>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677" name="Google Shape;677;p7"/>
            <p:cNvGrpSpPr/>
            <p:nvPr/>
          </p:nvGrpSpPr>
          <p:grpSpPr>
            <a:xfrm>
              <a:off x="5746924" y="2206062"/>
              <a:ext cx="1048547" cy="660566"/>
              <a:chOff x="2681237" y="6125745"/>
              <a:chExt cx="724882" cy="456662"/>
            </a:xfrm>
          </p:grpSpPr>
          <p:sp>
            <p:nvSpPr>
              <p:cNvPr id="678" name="Google Shape;678;p7"/>
              <p:cNvSpPr/>
              <p:nvPr/>
            </p:nvSpPr>
            <p:spPr>
              <a:xfrm>
                <a:off x="2710902" y="6125746"/>
                <a:ext cx="59331" cy="23494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79" name="Google Shape;679;p7"/>
              <p:cNvSpPr/>
              <p:nvPr/>
            </p:nvSpPr>
            <p:spPr>
              <a:xfrm>
                <a:off x="2681237" y="6352798"/>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80" name="Google Shape;680;p7"/>
              <p:cNvSpPr/>
              <p:nvPr/>
            </p:nvSpPr>
            <p:spPr>
              <a:xfrm>
                <a:off x="2866829" y="6436782"/>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81" name="Google Shape;681;p7"/>
              <p:cNvSpPr/>
              <p:nvPr/>
            </p:nvSpPr>
            <p:spPr>
              <a:xfrm>
                <a:off x="2906383" y="6130912"/>
                <a:ext cx="59331" cy="334253"/>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82" name="Google Shape;682;p7"/>
              <p:cNvSpPr/>
              <p:nvPr/>
            </p:nvSpPr>
            <p:spPr>
              <a:xfrm>
                <a:off x="3042533" y="6424191"/>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83" name="Google Shape;683;p7"/>
              <p:cNvSpPr/>
              <p:nvPr/>
            </p:nvSpPr>
            <p:spPr>
              <a:xfrm>
                <a:off x="3091976" y="6125746"/>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84" name="Google Shape;684;p7"/>
              <p:cNvSpPr/>
              <p:nvPr/>
            </p:nvSpPr>
            <p:spPr>
              <a:xfrm>
                <a:off x="3228126" y="6295562"/>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85" name="Google Shape;685;p7"/>
              <p:cNvSpPr/>
              <p:nvPr/>
            </p:nvSpPr>
            <p:spPr>
              <a:xfrm>
                <a:off x="3287457" y="6125745"/>
                <a:ext cx="59331" cy="181204"/>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686" name="Google Shape;686;p7"/>
            <p:cNvGrpSpPr/>
            <p:nvPr/>
          </p:nvGrpSpPr>
          <p:grpSpPr>
            <a:xfrm>
              <a:off x="6835070" y="1557820"/>
              <a:ext cx="1408622" cy="811747"/>
              <a:chOff x="3433494" y="5677603"/>
              <a:chExt cx="973809" cy="561176"/>
            </a:xfrm>
          </p:grpSpPr>
          <p:sp>
            <p:nvSpPr>
              <p:cNvPr id="687" name="Google Shape;687;p7"/>
              <p:cNvSpPr/>
              <p:nvPr/>
            </p:nvSpPr>
            <p:spPr>
              <a:xfrm>
                <a:off x="3433494" y="6021232"/>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88" name="Google Shape;688;p7"/>
              <p:cNvSpPr/>
              <p:nvPr/>
            </p:nvSpPr>
            <p:spPr>
              <a:xfrm rot="10800000">
                <a:off x="4318306" y="5899322"/>
                <a:ext cx="59331" cy="23494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89" name="Google Shape;689;p7"/>
              <p:cNvSpPr/>
              <p:nvPr/>
            </p:nvSpPr>
            <p:spPr>
              <a:xfrm rot="10800000">
                <a:off x="4288641" y="5788550"/>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90" name="Google Shape;690;p7"/>
              <p:cNvSpPr/>
              <p:nvPr/>
            </p:nvSpPr>
            <p:spPr>
              <a:xfrm rot="10800000">
                <a:off x="3437497" y="6021231"/>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91" name="Google Shape;691;p7"/>
              <p:cNvSpPr/>
              <p:nvPr/>
            </p:nvSpPr>
            <p:spPr>
              <a:xfrm rot="10800000">
                <a:off x="4083271" y="5684789"/>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92" name="Google Shape;692;p7"/>
              <p:cNvSpPr/>
              <p:nvPr/>
            </p:nvSpPr>
            <p:spPr>
              <a:xfrm rot="10800000">
                <a:off x="4122825" y="5794845"/>
                <a:ext cx="59331" cy="334253"/>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93" name="Google Shape;693;p7"/>
              <p:cNvSpPr/>
              <p:nvPr/>
            </p:nvSpPr>
            <p:spPr>
              <a:xfrm rot="10800000">
                <a:off x="3887789" y="5677603"/>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94" name="Google Shape;694;p7"/>
              <p:cNvSpPr/>
              <p:nvPr/>
            </p:nvSpPr>
            <p:spPr>
              <a:xfrm rot="10800000">
                <a:off x="3937232" y="5817832"/>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95" name="Google Shape;695;p7"/>
              <p:cNvSpPr/>
              <p:nvPr/>
            </p:nvSpPr>
            <p:spPr>
              <a:xfrm rot="10800000">
                <a:off x="3682420" y="5786455"/>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96" name="Google Shape;696;p7"/>
              <p:cNvSpPr/>
              <p:nvPr/>
            </p:nvSpPr>
            <p:spPr>
              <a:xfrm rot="10800000">
                <a:off x="3741751" y="5953061"/>
                <a:ext cx="59331" cy="181204"/>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697" name="Google Shape;697;p7"/>
            <p:cNvGrpSpPr/>
            <p:nvPr/>
          </p:nvGrpSpPr>
          <p:grpSpPr>
            <a:xfrm>
              <a:off x="8729189" y="2206062"/>
              <a:ext cx="1048547" cy="660566"/>
              <a:chOff x="4742937" y="6125745"/>
              <a:chExt cx="724882" cy="456662"/>
            </a:xfrm>
          </p:grpSpPr>
          <p:sp>
            <p:nvSpPr>
              <p:cNvPr id="698" name="Google Shape;698;p7"/>
              <p:cNvSpPr/>
              <p:nvPr/>
            </p:nvSpPr>
            <p:spPr>
              <a:xfrm>
                <a:off x="4772602" y="6125746"/>
                <a:ext cx="59331" cy="23494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699" name="Google Shape;699;p7"/>
              <p:cNvSpPr/>
              <p:nvPr/>
            </p:nvSpPr>
            <p:spPr>
              <a:xfrm>
                <a:off x="4742937" y="6352798"/>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00" name="Google Shape;700;p7"/>
              <p:cNvSpPr/>
              <p:nvPr/>
            </p:nvSpPr>
            <p:spPr>
              <a:xfrm>
                <a:off x="4928529" y="6436782"/>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01" name="Google Shape;701;p7"/>
              <p:cNvSpPr/>
              <p:nvPr/>
            </p:nvSpPr>
            <p:spPr>
              <a:xfrm>
                <a:off x="4968083" y="6130912"/>
                <a:ext cx="59331" cy="334253"/>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02" name="Google Shape;702;p7"/>
              <p:cNvSpPr/>
              <p:nvPr/>
            </p:nvSpPr>
            <p:spPr>
              <a:xfrm>
                <a:off x="5104233" y="6424191"/>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03" name="Google Shape;703;p7"/>
              <p:cNvSpPr/>
              <p:nvPr/>
            </p:nvSpPr>
            <p:spPr>
              <a:xfrm>
                <a:off x="5153676" y="6125746"/>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04" name="Google Shape;704;p7"/>
              <p:cNvSpPr/>
              <p:nvPr/>
            </p:nvSpPr>
            <p:spPr>
              <a:xfrm>
                <a:off x="5289826" y="6295562"/>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05" name="Google Shape;705;p7"/>
              <p:cNvSpPr/>
              <p:nvPr/>
            </p:nvSpPr>
            <p:spPr>
              <a:xfrm>
                <a:off x="5349157" y="6125745"/>
                <a:ext cx="59331" cy="181204"/>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nvGrpSpPr>
            <p:cNvPr id="706" name="Google Shape;706;p7"/>
            <p:cNvGrpSpPr/>
            <p:nvPr/>
          </p:nvGrpSpPr>
          <p:grpSpPr>
            <a:xfrm>
              <a:off x="9817335" y="1557820"/>
              <a:ext cx="1408622" cy="811747"/>
              <a:chOff x="5495194" y="5677603"/>
              <a:chExt cx="973809" cy="561176"/>
            </a:xfrm>
          </p:grpSpPr>
          <p:sp>
            <p:nvSpPr>
              <p:cNvPr id="707" name="Google Shape;707;p7"/>
              <p:cNvSpPr/>
              <p:nvPr/>
            </p:nvSpPr>
            <p:spPr>
              <a:xfrm>
                <a:off x="5495194" y="6021232"/>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08" name="Google Shape;708;p7"/>
              <p:cNvSpPr/>
              <p:nvPr/>
            </p:nvSpPr>
            <p:spPr>
              <a:xfrm rot="10800000">
                <a:off x="6380006" y="5899322"/>
                <a:ext cx="59331" cy="23494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09" name="Google Shape;709;p7"/>
              <p:cNvSpPr/>
              <p:nvPr/>
            </p:nvSpPr>
            <p:spPr>
              <a:xfrm rot="10800000">
                <a:off x="6350341" y="5788550"/>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10" name="Google Shape;710;p7"/>
              <p:cNvSpPr/>
              <p:nvPr/>
            </p:nvSpPr>
            <p:spPr>
              <a:xfrm rot="10800000">
                <a:off x="5499197" y="6021231"/>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11" name="Google Shape;711;p7"/>
              <p:cNvSpPr/>
              <p:nvPr/>
            </p:nvSpPr>
            <p:spPr>
              <a:xfrm rot="10800000">
                <a:off x="6144971" y="5684789"/>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12" name="Google Shape;712;p7"/>
              <p:cNvSpPr/>
              <p:nvPr/>
            </p:nvSpPr>
            <p:spPr>
              <a:xfrm rot="10800000">
                <a:off x="6184525" y="5794845"/>
                <a:ext cx="59331" cy="334253"/>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13" name="Google Shape;713;p7"/>
              <p:cNvSpPr/>
              <p:nvPr/>
            </p:nvSpPr>
            <p:spPr>
              <a:xfrm rot="10800000">
                <a:off x="5949489" y="5677603"/>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14" name="Google Shape;714;p7"/>
              <p:cNvSpPr/>
              <p:nvPr/>
            </p:nvSpPr>
            <p:spPr>
              <a:xfrm rot="10800000">
                <a:off x="5998932" y="5817832"/>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15" name="Google Shape;715;p7"/>
              <p:cNvSpPr/>
              <p:nvPr/>
            </p:nvSpPr>
            <p:spPr>
              <a:xfrm rot="10800000">
                <a:off x="5744120" y="5786455"/>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16" name="Google Shape;716;p7"/>
              <p:cNvSpPr/>
              <p:nvPr/>
            </p:nvSpPr>
            <p:spPr>
              <a:xfrm rot="10800000">
                <a:off x="5803451" y="5953061"/>
                <a:ext cx="59331" cy="181204"/>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sp>
          <p:nvSpPr>
            <p:cNvPr id="717" name="Google Shape;717;p7"/>
            <p:cNvSpPr/>
            <p:nvPr/>
          </p:nvSpPr>
          <p:spPr>
            <a:xfrm rot="10800000">
              <a:off x="11308467" y="2054883"/>
              <a:ext cx="314683" cy="314684"/>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18" name="Google Shape;718;p7"/>
            <p:cNvSpPr/>
            <p:nvPr/>
          </p:nvSpPr>
          <p:spPr>
            <a:xfrm>
              <a:off x="11314257" y="2054884"/>
              <a:ext cx="314683" cy="314684"/>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19" name="Google Shape;719;p7"/>
            <p:cNvSpPr/>
            <p:nvPr/>
          </p:nvSpPr>
          <p:spPr>
            <a:xfrm>
              <a:off x="11668542" y="1718309"/>
              <a:ext cx="257468" cy="25746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20" name="Google Shape;720;p7"/>
            <p:cNvSpPr/>
            <p:nvPr/>
          </p:nvSpPr>
          <p:spPr>
            <a:xfrm rot="10800000">
              <a:off x="11754366" y="1924755"/>
              <a:ext cx="85823" cy="288783"/>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21" name="Google Shape;721;p7"/>
            <p:cNvSpPr/>
            <p:nvPr/>
          </p:nvSpPr>
          <p:spPr>
            <a:xfrm>
              <a:off x="11965610" y="1568216"/>
              <a:ext cx="228861" cy="228861"/>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22" name="Google Shape;722;p7"/>
            <p:cNvSpPr/>
            <p:nvPr/>
          </p:nvSpPr>
          <p:spPr>
            <a:xfrm rot="10800000">
              <a:off x="12037131" y="1781595"/>
              <a:ext cx="85823" cy="43194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23" name="Google Shape;723;p7"/>
            <p:cNvSpPr/>
            <p:nvPr/>
          </p:nvSpPr>
          <p:spPr>
            <a:xfrm>
              <a:off x="11754365" y="2206063"/>
              <a:ext cx="85823" cy="33984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24" name="Google Shape;724;p7"/>
            <p:cNvSpPr/>
            <p:nvPr/>
          </p:nvSpPr>
          <p:spPr>
            <a:xfrm>
              <a:off x="11711454" y="2534496"/>
              <a:ext cx="171645" cy="17164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25" name="Google Shape;725;p7"/>
            <p:cNvSpPr/>
            <p:nvPr/>
          </p:nvSpPr>
          <p:spPr>
            <a:xfrm>
              <a:off x="11979914" y="2655980"/>
              <a:ext cx="200253" cy="20025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26" name="Google Shape;726;p7"/>
            <p:cNvSpPr/>
            <p:nvPr/>
          </p:nvSpPr>
          <p:spPr>
            <a:xfrm>
              <a:off x="12037129" y="2213536"/>
              <a:ext cx="85823" cy="483500"/>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27" name="Google Shape;727;p7"/>
            <p:cNvSpPr/>
            <p:nvPr/>
          </p:nvSpPr>
          <p:spPr>
            <a:xfrm>
              <a:off x="310894" y="1557820"/>
              <a:ext cx="200253" cy="200254"/>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28" name="Google Shape;728;p7"/>
            <p:cNvSpPr/>
            <p:nvPr/>
          </p:nvSpPr>
          <p:spPr>
            <a:xfrm rot="10800000">
              <a:off x="368111" y="1748340"/>
              <a:ext cx="85823" cy="45772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29" name="Google Shape;729;p7"/>
            <p:cNvSpPr/>
            <p:nvPr/>
          </p:nvSpPr>
          <p:spPr>
            <a:xfrm>
              <a:off x="607963" y="1715276"/>
              <a:ext cx="171646" cy="17164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30" name="Google Shape;730;p7"/>
            <p:cNvSpPr/>
            <p:nvPr/>
          </p:nvSpPr>
          <p:spPr>
            <a:xfrm rot="10800000">
              <a:off x="650876" y="1877188"/>
              <a:ext cx="85823" cy="335035"/>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nvGrpSpPr>
            <p:cNvPr id="731" name="Google Shape;731;p7"/>
            <p:cNvGrpSpPr/>
            <p:nvPr/>
          </p:nvGrpSpPr>
          <p:grpSpPr>
            <a:xfrm>
              <a:off x="1265102" y="2210910"/>
              <a:ext cx="1048549" cy="655715"/>
              <a:chOff x="3712085" y="6129098"/>
              <a:chExt cx="724883" cy="453308"/>
            </a:xfrm>
          </p:grpSpPr>
          <p:sp>
            <p:nvSpPr>
              <p:cNvPr id="732" name="Google Shape;732;p7"/>
              <p:cNvSpPr/>
              <p:nvPr/>
            </p:nvSpPr>
            <p:spPr>
              <a:xfrm rot="10800000">
                <a:off x="4258975" y="6293466"/>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33" name="Google Shape;733;p7"/>
              <p:cNvSpPr/>
              <p:nvPr/>
            </p:nvSpPr>
            <p:spPr>
              <a:xfrm>
                <a:off x="4318305" y="6129098"/>
                <a:ext cx="59331" cy="199641"/>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34" name="Google Shape;734;p7"/>
              <p:cNvSpPr/>
              <p:nvPr/>
            </p:nvSpPr>
            <p:spPr>
              <a:xfrm rot="10800000">
                <a:off x="4073382" y="6417005"/>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35" name="Google Shape;735;p7"/>
              <p:cNvSpPr/>
              <p:nvPr/>
            </p:nvSpPr>
            <p:spPr>
              <a:xfrm>
                <a:off x="4122824" y="6129098"/>
                <a:ext cx="59331" cy="298610"/>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36" name="Google Shape;736;p7"/>
              <p:cNvSpPr/>
              <p:nvPr/>
            </p:nvSpPr>
            <p:spPr>
              <a:xfrm rot="10800000">
                <a:off x="3897678" y="6443967"/>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37" name="Google Shape;737;p7"/>
              <p:cNvSpPr/>
              <p:nvPr/>
            </p:nvSpPr>
            <p:spPr>
              <a:xfrm>
                <a:off x="3937231" y="6134264"/>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38" name="Google Shape;738;p7"/>
              <p:cNvSpPr/>
              <p:nvPr/>
            </p:nvSpPr>
            <p:spPr>
              <a:xfrm rot="10800000">
                <a:off x="3712085" y="6354892"/>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39" name="Google Shape;739;p7"/>
              <p:cNvSpPr/>
              <p:nvPr/>
            </p:nvSpPr>
            <p:spPr>
              <a:xfrm>
                <a:off x="3741750" y="6130005"/>
                <a:ext cx="59331" cy="231616"/>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sp>
          <p:nvSpPr>
            <p:cNvPr id="740" name="Google Shape;740;p7"/>
            <p:cNvSpPr/>
            <p:nvPr/>
          </p:nvSpPr>
          <p:spPr>
            <a:xfrm>
              <a:off x="296589" y="2637764"/>
              <a:ext cx="228861" cy="228861"/>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41" name="Google Shape;741;p7"/>
            <p:cNvSpPr/>
            <p:nvPr/>
          </p:nvSpPr>
          <p:spPr>
            <a:xfrm>
              <a:off x="368109" y="2206060"/>
              <a:ext cx="85823" cy="45772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42" name="Google Shape;742;p7"/>
            <p:cNvSpPr/>
            <p:nvPr/>
          </p:nvSpPr>
          <p:spPr>
            <a:xfrm>
              <a:off x="565051" y="2451701"/>
              <a:ext cx="257468" cy="25746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43" name="Google Shape;743;p7"/>
            <p:cNvSpPr/>
            <p:nvPr/>
          </p:nvSpPr>
          <p:spPr>
            <a:xfrm>
              <a:off x="650874" y="2206059"/>
              <a:ext cx="85823" cy="262113"/>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nvGrpSpPr>
            <p:cNvPr id="744" name="Google Shape;744;p7"/>
            <p:cNvGrpSpPr/>
            <p:nvPr/>
          </p:nvGrpSpPr>
          <p:grpSpPr>
            <a:xfrm>
              <a:off x="862118" y="1557817"/>
              <a:ext cx="1408622" cy="811747"/>
              <a:chOff x="3433494" y="5677603"/>
              <a:chExt cx="973809" cy="561176"/>
            </a:xfrm>
          </p:grpSpPr>
          <p:sp>
            <p:nvSpPr>
              <p:cNvPr id="745" name="Google Shape;745;p7"/>
              <p:cNvSpPr/>
              <p:nvPr/>
            </p:nvSpPr>
            <p:spPr>
              <a:xfrm>
                <a:off x="3433494" y="6021232"/>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46" name="Google Shape;746;p7"/>
              <p:cNvSpPr/>
              <p:nvPr/>
            </p:nvSpPr>
            <p:spPr>
              <a:xfrm rot="10800000">
                <a:off x="4318306" y="5899322"/>
                <a:ext cx="59331" cy="23494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47" name="Google Shape;747;p7"/>
              <p:cNvSpPr/>
              <p:nvPr/>
            </p:nvSpPr>
            <p:spPr>
              <a:xfrm rot="10800000">
                <a:off x="4288641" y="5788550"/>
                <a:ext cx="118662" cy="118662"/>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48" name="Google Shape;748;p7"/>
              <p:cNvSpPr/>
              <p:nvPr/>
            </p:nvSpPr>
            <p:spPr>
              <a:xfrm rot="10800000">
                <a:off x="3437497" y="6021231"/>
                <a:ext cx="217547" cy="217547"/>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49" name="Google Shape;749;p7"/>
              <p:cNvSpPr/>
              <p:nvPr/>
            </p:nvSpPr>
            <p:spPr>
              <a:xfrm rot="10800000">
                <a:off x="4083271" y="5684789"/>
                <a:ext cx="138439" cy="138439"/>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50" name="Google Shape;750;p7"/>
              <p:cNvSpPr/>
              <p:nvPr/>
            </p:nvSpPr>
            <p:spPr>
              <a:xfrm rot="10800000">
                <a:off x="4122825" y="5794845"/>
                <a:ext cx="59331" cy="334253"/>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51" name="Google Shape;751;p7"/>
              <p:cNvSpPr/>
              <p:nvPr/>
            </p:nvSpPr>
            <p:spPr>
              <a:xfrm rot="10800000">
                <a:off x="3887789" y="5677603"/>
                <a:ext cx="158216" cy="158216"/>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52" name="Google Shape;752;p7"/>
              <p:cNvSpPr/>
              <p:nvPr/>
            </p:nvSpPr>
            <p:spPr>
              <a:xfrm rot="10800000">
                <a:off x="3937232" y="5817832"/>
                <a:ext cx="59331" cy="316432"/>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53" name="Google Shape;753;p7"/>
              <p:cNvSpPr/>
              <p:nvPr/>
            </p:nvSpPr>
            <p:spPr>
              <a:xfrm rot="10800000">
                <a:off x="3682420" y="5786455"/>
                <a:ext cx="177993" cy="177993"/>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54" name="Google Shape;754;p7"/>
              <p:cNvSpPr/>
              <p:nvPr/>
            </p:nvSpPr>
            <p:spPr>
              <a:xfrm rot="10800000">
                <a:off x="3741751" y="5953061"/>
                <a:ext cx="59331" cy="181204"/>
              </a:xfrm>
              <a:prstGeom prst="rect">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grpSp>
      </p:grpSp>
      <p:sp>
        <p:nvSpPr>
          <p:cNvPr id="755" name="Google Shape;755;p7"/>
          <p:cNvSpPr/>
          <p:nvPr/>
        </p:nvSpPr>
        <p:spPr>
          <a:xfrm rot="-3358544">
            <a:off x="9198057" y="4316090"/>
            <a:ext cx="2202095" cy="3179856"/>
          </a:xfrm>
          <a:custGeom>
            <a:rect b="b" l="l" r="r" t="t"/>
            <a:pathLst>
              <a:path extrusionOk="0" h="3179856" w="2202095">
                <a:moveTo>
                  <a:pt x="2167687" y="988185"/>
                </a:moveTo>
                <a:cubicBezTo>
                  <a:pt x="2229760" y="1080127"/>
                  <a:pt x="2205545" y="1204981"/>
                  <a:pt x="2113603" y="1267054"/>
                </a:cubicBezTo>
                <a:cubicBezTo>
                  <a:pt x="1753784" y="1509976"/>
                  <a:pt x="1421598" y="1897404"/>
                  <a:pt x="1034147" y="1995820"/>
                </a:cubicBezTo>
                <a:cubicBezTo>
                  <a:pt x="867996" y="2075345"/>
                  <a:pt x="980099" y="2705122"/>
                  <a:pt x="1034147" y="3179856"/>
                </a:cubicBezTo>
                <a:lnTo>
                  <a:pt x="102328" y="1788128"/>
                </a:lnTo>
                <a:cubicBezTo>
                  <a:pt x="67914" y="1496109"/>
                  <a:pt x="-11444" y="1459753"/>
                  <a:pt x="1390" y="1306767"/>
                </a:cubicBezTo>
                <a:lnTo>
                  <a:pt x="16575" y="374146"/>
                </a:lnTo>
                <a:cubicBezTo>
                  <a:pt x="26201" y="263630"/>
                  <a:pt x="123595" y="181843"/>
                  <a:pt x="234110" y="191468"/>
                </a:cubicBezTo>
                <a:cubicBezTo>
                  <a:pt x="261739" y="193874"/>
                  <a:pt x="287573" y="201767"/>
                  <a:pt x="310631" y="213978"/>
                </a:cubicBezTo>
                <a:lnTo>
                  <a:pt x="333142" y="232185"/>
                </a:lnTo>
                <a:lnTo>
                  <a:pt x="353853" y="161779"/>
                </a:lnTo>
                <a:cubicBezTo>
                  <a:pt x="390486" y="92603"/>
                  <a:pt x="465992" y="48402"/>
                  <a:pt x="548878" y="55622"/>
                </a:cubicBezTo>
                <a:cubicBezTo>
                  <a:pt x="576507" y="58028"/>
                  <a:pt x="602341" y="65920"/>
                  <a:pt x="625399" y="78131"/>
                </a:cubicBezTo>
                <a:lnTo>
                  <a:pt x="684399" y="125851"/>
                </a:lnTo>
                <a:lnTo>
                  <a:pt x="689965" y="106926"/>
                </a:lnTo>
                <a:cubicBezTo>
                  <a:pt x="726599" y="37751"/>
                  <a:pt x="802105" y="-6450"/>
                  <a:pt x="884991" y="769"/>
                </a:cubicBezTo>
                <a:cubicBezTo>
                  <a:pt x="940249" y="5582"/>
                  <a:pt x="988325" y="32337"/>
                  <a:pt x="1021383" y="71703"/>
                </a:cubicBezTo>
                <a:lnTo>
                  <a:pt x="1054110" y="130717"/>
                </a:lnTo>
                <a:lnTo>
                  <a:pt x="1054684" y="128764"/>
                </a:lnTo>
                <a:cubicBezTo>
                  <a:pt x="1091318" y="59588"/>
                  <a:pt x="1166823" y="15387"/>
                  <a:pt x="1249710" y="22607"/>
                </a:cubicBezTo>
                <a:cubicBezTo>
                  <a:pt x="1304968" y="27420"/>
                  <a:pt x="1353044" y="54175"/>
                  <a:pt x="1386102" y="93541"/>
                </a:cubicBezTo>
                <a:cubicBezTo>
                  <a:pt x="1419160" y="132907"/>
                  <a:pt x="1437201" y="184884"/>
                  <a:pt x="1432388" y="240142"/>
                </a:cubicBezTo>
                <a:lnTo>
                  <a:pt x="1357817" y="1096313"/>
                </a:lnTo>
                <a:lnTo>
                  <a:pt x="1356644" y="1100299"/>
                </a:lnTo>
                <a:cubicBezTo>
                  <a:pt x="1494490" y="1298743"/>
                  <a:pt x="1711427" y="989500"/>
                  <a:pt x="1888819" y="934101"/>
                </a:cubicBezTo>
                <a:cubicBezTo>
                  <a:pt x="1980761" y="872029"/>
                  <a:pt x="2105615" y="896243"/>
                  <a:pt x="2167687" y="988185"/>
                </a:cubicBezTo>
                <a:close/>
              </a:path>
            </a:pathLst>
          </a:custGeom>
          <a:solidFill>
            <a:srgbClr val="AC596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756" name="Google Shape;756;p7"/>
          <p:cNvSpPr txBox="1"/>
          <p:nvPr/>
        </p:nvSpPr>
        <p:spPr>
          <a:xfrm>
            <a:off x="789996" y="3106180"/>
            <a:ext cx="352839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3F3F3F"/>
                </a:solidFill>
                <a:latin typeface="Arial"/>
                <a:ea typeface="Arial"/>
                <a:cs typeface="Arial"/>
                <a:sym typeface="Arial"/>
              </a:rPr>
              <a:t>Simple </a:t>
            </a:r>
            <a:r>
              <a:rPr b="1" lang="en-US" sz="2400">
                <a:solidFill>
                  <a:srgbClr val="AC596B"/>
                </a:solidFill>
                <a:latin typeface="Arial"/>
                <a:ea typeface="Arial"/>
                <a:cs typeface="Arial"/>
                <a:sym typeface="Arial"/>
              </a:rPr>
              <a:t>PowerPoint </a:t>
            </a:r>
            <a:r>
              <a:rPr b="1" lang="en-US" sz="2400">
                <a:solidFill>
                  <a:srgbClr val="3F3F3F"/>
                </a:solidFill>
                <a:latin typeface="Arial"/>
                <a:ea typeface="Arial"/>
                <a:cs typeface="Arial"/>
                <a:sym typeface="Arial"/>
              </a:rPr>
              <a:t>Presentation</a:t>
            </a:r>
            <a:endParaRPr b="1" sz="2400">
              <a:solidFill>
                <a:srgbClr val="3F3F3F"/>
              </a:solidFill>
              <a:latin typeface="Arial"/>
              <a:ea typeface="Arial"/>
              <a:cs typeface="Arial"/>
              <a:sym typeface="Arial"/>
            </a:endParaRPr>
          </a:p>
        </p:txBody>
      </p:sp>
      <p:sp>
        <p:nvSpPr>
          <p:cNvPr id="757" name="Google Shape;757;p7"/>
          <p:cNvSpPr txBox="1"/>
          <p:nvPr/>
        </p:nvSpPr>
        <p:spPr>
          <a:xfrm>
            <a:off x="799700" y="4000066"/>
            <a:ext cx="662473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a:t>
            </a:r>
            <a:endParaRPr/>
          </a:p>
        </p:txBody>
      </p:sp>
      <p:sp>
        <p:nvSpPr>
          <p:cNvPr id="758" name="Google Shape;758;p7"/>
          <p:cNvSpPr/>
          <p:nvPr/>
        </p:nvSpPr>
        <p:spPr>
          <a:xfrm>
            <a:off x="4382578" y="4859258"/>
            <a:ext cx="3135501" cy="1196520"/>
          </a:xfrm>
          <a:prstGeom prst="roundRect">
            <a:avLst>
              <a:gd fmla="val 12448" name="adj"/>
            </a:avLst>
          </a:prstGeom>
          <a:noFill/>
          <a:ln cap="flat" cmpd="sng" w="31750">
            <a:solidFill>
              <a:srgbClr val="FEDCA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59" name="Google Shape;759;p7"/>
          <p:cNvSpPr/>
          <p:nvPr/>
        </p:nvSpPr>
        <p:spPr>
          <a:xfrm>
            <a:off x="900034" y="4847330"/>
            <a:ext cx="3135501" cy="1196520"/>
          </a:xfrm>
          <a:prstGeom prst="roundRect">
            <a:avLst>
              <a:gd fmla="val 12448" name="adj"/>
            </a:avLst>
          </a:prstGeom>
          <a:noFill/>
          <a:ln cap="flat" cmpd="sng" w="31750">
            <a:solidFill>
              <a:srgbClr val="FE8B4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701"/>
              <a:buFont typeface="Calibri"/>
              <a:buNone/>
            </a:pPr>
            <a:r>
              <a:t/>
            </a:r>
            <a:endParaRPr b="0" i="0" sz="2701" u="none" cap="none" strike="noStrike">
              <a:solidFill>
                <a:srgbClr val="FFFFFF"/>
              </a:solidFill>
              <a:latin typeface="Arial"/>
              <a:ea typeface="Arial"/>
              <a:cs typeface="Arial"/>
              <a:sym typeface="Arial"/>
            </a:endParaRPr>
          </a:p>
        </p:txBody>
      </p:sp>
      <p:sp>
        <p:nvSpPr>
          <p:cNvPr id="760" name="Google Shape;760;p7"/>
          <p:cNvSpPr txBox="1"/>
          <p:nvPr/>
        </p:nvSpPr>
        <p:spPr>
          <a:xfrm>
            <a:off x="5817411" y="4863085"/>
            <a:ext cx="110799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2395A6"/>
                </a:solidFill>
                <a:latin typeface="Arial"/>
                <a:ea typeface="Arial"/>
                <a:cs typeface="Arial"/>
                <a:sym typeface="Arial"/>
              </a:rPr>
              <a:t>30%</a:t>
            </a:r>
            <a:endParaRPr b="1" sz="3600">
              <a:solidFill>
                <a:srgbClr val="2395A6"/>
              </a:solidFill>
              <a:latin typeface="Arial"/>
              <a:ea typeface="Arial"/>
              <a:cs typeface="Arial"/>
              <a:sym typeface="Arial"/>
            </a:endParaRPr>
          </a:p>
        </p:txBody>
      </p:sp>
      <p:sp>
        <p:nvSpPr>
          <p:cNvPr id="761" name="Google Shape;761;p7"/>
          <p:cNvSpPr txBox="1"/>
          <p:nvPr/>
        </p:nvSpPr>
        <p:spPr>
          <a:xfrm>
            <a:off x="2334867" y="4832449"/>
            <a:ext cx="110799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rgbClr val="FE8B44"/>
                </a:solidFill>
                <a:latin typeface="Arial"/>
                <a:ea typeface="Arial"/>
                <a:cs typeface="Arial"/>
                <a:sym typeface="Arial"/>
              </a:rPr>
              <a:t>30%</a:t>
            </a:r>
            <a:endParaRPr b="1" sz="3600">
              <a:solidFill>
                <a:srgbClr val="FE8B44"/>
              </a:solidFill>
              <a:latin typeface="Arial"/>
              <a:ea typeface="Arial"/>
              <a:cs typeface="Arial"/>
              <a:sym typeface="Arial"/>
            </a:endParaRPr>
          </a:p>
        </p:txBody>
      </p:sp>
      <p:sp>
        <p:nvSpPr>
          <p:cNvPr id="762" name="Google Shape;762;p7"/>
          <p:cNvSpPr txBox="1"/>
          <p:nvPr/>
        </p:nvSpPr>
        <p:spPr>
          <a:xfrm>
            <a:off x="4498042" y="5474316"/>
            <a:ext cx="290456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763" name="Google Shape;763;p7"/>
          <p:cNvSpPr txBox="1"/>
          <p:nvPr/>
        </p:nvSpPr>
        <p:spPr>
          <a:xfrm>
            <a:off x="1015498" y="5507051"/>
            <a:ext cx="290456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764" name="Google Shape;764;p7"/>
          <p:cNvSpPr/>
          <p:nvPr/>
        </p:nvSpPr>
        <p:spPr>
          <a:xfrm>
            <a:off x="4973944" y="4981124"/>
            <a:ext cx="291616" cy="410253"/>
          </a:xfrm>
          <a:custGeom>
            <a:rect b="b" l="l" r="r" t="t"/>
            <a:pathLst>
              <a:path extrusionOk="0" h="3873" w="2753">
                <a:moveTo>
                  <a:pt x="2122" y="555"/>
                </a:moveTo>
                <a:lnTo>
                  <a:pt x="2180" y="557"/>
                </a:lnTo>
                <a:lnTo>
                  <a:pt x="2231" y="560"/>
                </a:lnTo>
                <a:lnTo>
                  <a:pt x="2275" y="568"/>
                </a:lnTo>
                <a:lnTo>
                  <a:pt x="2311" y="580"/>
                </a:lnTo>
                <a:lnTo>
                  <a:pt x="2346" y="598"/>
                </a:lnTo>
                <a:lnTo>
                  <a:pt x="2375" y="626"/>
                </a:lnTo>
                <a:lnTo>
                  <a:pt x="2399" y="658"/>
                </a:lnTo>
                <a:lnTo>
                  <a:pt x="2419" y="695"/>
                </a:lnTo>
                <a:lnTo>
                  <a:pt x="2433" y="735"/>
                </a:lnTo>
                <a:lnTo>
                  <a:pt x="2442" y="777"/>
                </a:lnTo>
                <a:lnTo>
                  <a:pt x="2444" y="820"/>
                </a:lnTo>
                <a:lnTo>
                  <a:pt x="2440" y="864"/>
                </a:lnTo>
                <a:lnTo>
                  <a:pt x="2431" y="908"/>
                </a:lnTo>
                <a:lnTo>
                  <a:pt x="2415" y="948"/>
                </a:lnTo>
                <a:lnTo>
                  <a:pt x="2391" y="984"/>
                </a:lnTo>
                <a:lnTo>
                  <a:pt x="2364" y="1013"/>
                </a:lnTo>
                <a:lnTo>
                  <a:pt x="2331" y="1037"/>
                </a:lnTo>
                <a:lnTo>
                  <a:pt x="2293" y="1057"/>
                </a:lnTo>
                <a:lnTo>
                  <a:pt x="2253" y="1073"/>
                </a:lnTo>
                <a:lnTo>
                  <a:pt x="2211" y="1086"/>
                </a:lnTo>
                <a:lnTo>
                  <a:pt x="2166" y="1098"/>
                </a:lnTo>
                <a:lnTo>
                  <a:pt x="2122" y="1111"/>
                </a:lnTo>
                <a:lnTo>
                  <a:pt x="2079" y="1124"/>
                </a:lnTo>
                <a:lnTo>
                  <a:pt x="2037" y="1138"/>
                </a:lnTo>
                <a:lnTo>
                  <a:pt x="1999" y="1157"/>
                </a:lnTo>
                <a:lnTo>
                  <a:pt x="1962" y="1178"/>
                </a:lnTo>
                <a:lnTo>
                  <a:pt x="1931" y="1204"/>
                </a:lnTo>
                <a:lnTo>
                  <a:pt x="1935" y="1235"/>
                </a:lnTo>
                <a:lnTo>
                  <a:pt x="1946" y="1260"/>
                </a:lnTo>
                <a:lnTo>
                  <a:pt x="1959" y="1282"/>
                </a:lnTo>
                <a:lnTo>
                  <a:pt x="1977" y="1302"/>
                </a:lnTo>
                <a:lnTo>
                  <a:pt x="1997" y="1318"/>
                </a:lnTo>
                <a:lnTo>
                  <a:pt x="2019" y="1333"/>
                </a:lnTo>
                <a:lnTo>
                  <a:pt x="2039" y="1346"/>
                </a:lnTo>
                <a:lnTo>
                  <a:pt x="2060" y="1360"/>
                </a:lnTo>
                <a:lnTo>
                  <a:pt x="2159" y="1433"/>
                </a:lnTo>
                <a:lnTo>
                  <a:pt x="2248" y="1509"/>
                </a:lnTo>
                <a:lnTo>
                  <a:pt x="2328" y="1588"/>
                </a:lnTo>
                <a:lnTo>
                  <a:pt x="2400" y="1671"/>
                </a:lnTo>
                <a:lnTo>
                  <a:pt x="2464" y="1757"/>
                </a:lnTo>
                <a:lnTo>
                  <a:pt x="2522" y="1844"/>
                </a:lnTo>
                <a:lnTo>
                  <a:pt x="2571" y="1933"/>
                </a:lnTo>
                <a:lnTo>
                  <a:pt x="2613" y="2026"/>
                </a:lnTo>
                <a:lnTo>
                  <a:pt x="2649" y="2118"/>
                </a:lnTo>
                <a:lnTo>
                  <a:pt x="2679" y="2211"/>
                </a:lnTo>
                <a:lnTo>
                  <a:pt x="2704" y="2304"/>
                </a:lnTo>
                <a:lnTo>
                  <a:pt x="2722" y="2398"/>
                </a:lnTo>
                <a:lnTo>
                  <a:pt x="2737" y="2493"/>
                </a:lnTo>
                <a:lnTo>
                  <a:pt x="2746" y="2586"/>
                </a:lnTo>
                <a:lnTo>
                  <a:pt x="2751" y="2677"/>
                </a:lnTo>
                <a:lnTo>
                  <a:pt x="2753" y="2768"/>
                </a:lnTo>
                <a:lnTo>
                  <a:pt x="2751" y="2857"/>
                </a:lnTo>
                <a:lnTo>
                  <a:pt x="2746" y="2942"/>
                </a:lnTo>
                <a:lnTo>
                  <a:pt x="2739" y="3028"/>
                </a:lnTo>
                <a:lnTo>
                  <a:pt x="2728" y="3108"/>
                </a:lnTo>
                <a:lnTo>
                  <a:pt x="2715" y="3186"/>
                </a:lnTo>
                <a:lnTo>
                  <a:pt x="2702" y="3260"/>
                </a:lnTo>
                <a:lnTo>
                  <a:pt x="2688" y="3331"/>
                </a:lnTo>
                <a:lnTo>
                  <a:pt x="2671" y="3397"/>
                </a:lnTo>
                <a:lnTo>
                  <a:pt x="2657" y="3458"/>
                </a:lnTo>
                <a:lnTo>
                  <a:pt x="2640" y="3515"/>
                </a:lnTo>
                <a:lnTo>
                  <a:pt x="2624" y="3564"/>
                </a:lnTo>
                <a:lnTo>
                  <a:pt x="2609" y="3609"/>
                </a:lnTo>
                <a:lnTo>
                  <a:pt x="2597" y="3648"/>
                </a:lnTo>
                <a:lnTo>
                  <a:pt x="2584" y="3680"/>
                </a:lnTo>
                <a:lnTo>
                  <a:pt x="2573" y="3704"/>
                </a:lnTo>
                <a:lnTo>
                  <a:pt x="2566" y="3722"/>
                </a:lnTo>
                <a:lnTo>
                  <a:pt x="2560" y="3733"/>
                </a:lnTo>
                <a:lnTo>
                  <a:pt x="2533" y="3764"/>
                </a:lnTo>
                <a:lnTo>
                  <a:pt x="2499" y="3789"/>
                </a:lnTo>
                <a:lnTo>
                  <a:pt x="2459" y="3811"/>
                </a:lnTo>
                <a:lnTo>
                  <a:pt x="2415" y="3829"/>
                </a:lnTo>
                <a:lnTo>
                  <a:pt x="2368" y="3844"/>
                </a:lnTo>
                <a:lnTo>
                  <a:pt x="2319" y="3855"/>
                </a:lnTo>
                <a:lnTo>
                  <a:pt x="2269" y="3862"/>
                </a:lnTo>
                <a:lnTo>
                  <a:pt x="2220" y="3868"/>
                </a:lnTo>
                <a:lnTo>
                  <a:pt x="2133" y="3873"/>
                </a:lnTo>
                <a:lnTo>
                  <a:pt x="2046" y="3873"/>
                </a:lnTo>
                <a:lnTo>
                  <a:pt x="1959" y="3868"/>
                </a:lnTo>
                <a:lnTo>
                  <a:pt x="1871" y="3855"/>
                </a:lnTo>
                <a:lnTo>
                  <a:pt x="1784" y="3838"/>
                </a:lnTo>
                <a:lnTo>
                  <a:pt x="1699" y="3818"/>
                </a:lnTo>
                <a:lnTo>
                  <a:pt x="1613" y="3795"/>
                </a:lnTo>
                <a:lnTo>
                  <a:pt x="1531" y="3768"/>
                </a:lnTo>
                <a:lnTo>
                  <a:pt x="1449" y="3737"/>
                </a:lnTo>
                <a:lnTo>
                  <a:pt x="1369" y="3704"/>
                </a:lnTo>
                <a:lnTo>
                  <a:pt x="1293" y="3669"/>
                </a:lnTo>
                <a:lnTo>
                  <a:pt x="1219" y="3635"/>
                </a:lnTo>
                <a:lnTo>
                  <a:pt x="1146" y="3597"/>
                </a:lnTo>
                <a:lnTo>
                  <a:pt x="1079" y="3560"/>
                </a:lnTo>
                <a:lnTo>
                  <a:pt x="1015" y="3524"/>
                </a:lnTo>
                <a:lnTo>
                  <a:pt x="953" y="3488"/>
                </a:lnTo>
                <a:lnTo>
                  <a:pt x="899" y="3453"/>
                </a:lnTo>
                <a:lnTo>
                  <a:pt x="846" y="3420"/>
                </a:lnTo>
                <a:lnTo>
                  <a:pt x="800" y="3389"/>
                </a:lnTo>
                <a:lnTo>
                  <a:pt x="759" y="3360"/>
                </a:lnTo>
                <a:lnTo>
                  <a:pt x="722" y="3335"/>
                </a:lnTo>
                <a:lnTo>
                  <a:pt x="693" y="3313"/>
                </a:lnTo>
                <a:lnTo>
                  <a:pt x="669" y="3297"/>
                </a:lnTo>
                <a:lnTo>
                  <a:pt x="653" y="3284"/>
                </a:lnTo>
                <a:lnTo>
                  <a:pt x="642" y="3275"/>
                </a:lnTo>
                <a:lnTo>
                  <a:pt x="640" y="3273"/>
                </a:lnTo>
                <a:lnTo>
                  <a:pt x="644" y="3277"/>
                </a:lnTo>
                <a:lnTo>
                  <a:pt x="562" y="3206"/>
                </a:lnTo>
                <a:lnTo>
                  <a:pt x="482" y="3124"/>
                </a:lnTo>
                <a:lnTo>
                  <a:pt x="402" y="3033"/>
                </a:lnTo>
                <a:lnTo>
                  <a:pt x="326" y="2935"/>
                </a:lnTo>
                <a:lnTo>
                  <a:pt x="255" y="2829"/>
                </a:lnTo>
                <a:lnTo>
                  <a:pt x="189" y="2718"/>
                </a:lnTo>
                <a:lnTo>
                  <a:pt x="131" y="2604"/>
                </a:lnTo>
                <a:lnTo>
                  <a:pt x="82" y="2484"/>
                </a:lnTo>
                <a:lnTo>
                  <a:pt x="40" y="2362"/>
                </a:lnTo>
                <a:lnTo>
                  <a:pt x="11" y="2240"/>
                </a:lnTo>
                <a:lnTo>
                  <a:pt x="0" y="2148"/>
                </a:lnTo>
                <a:lnTo>
                  <a:pt x="0" y="2057"/>
                </a:lnTo>
                <a:lnTo>
                  <a:pt x="9" y="1969"/>
                </a:lnTo>
                <a:lnTo>
                  <a:pt x="26" y="1886"/>
                </a:lnTo>
                <a:lnTo>
                  <a:pt x="51" y="1804"/>
                </a:lnTo>
                <a:lnTo>
                  <a:pt x="79" y="1729"/>
                </a:lnTo>
                <a:lnTo>
                  <a:pt x="111" y="1658"/>
                </a:lnTo>
                <a:lnTo>
                  <a:pt x="146" y="1595"/>
                </a:lnTo>
                <a:lnTo>
                  <a:pt x="180" y="1537"/>
                </a:lnTo>
                <a:lnTo>
                  <a:pt x="197" y="1513"/>
                </a:lnTo>
                <a:lnTo>
                  <a:pt x="217" y="1491"/>
                </a:lnTo>
                <a:lnTo>
                  <a:pt x="237" y="1471"/>
                </a:lnTo>
                <a:lnTo>
                  <a:pt x="259" y="1451"/>
                </a:lnTo>
                <a:lnTo>
                  <a:pt x="279" y="1429"/>
                </a:lnTo>
                <a:lnTo>
                  <a:pt x="300" y="1406"/>
                </a:lnTo>
                <a:lnTo>
                  <a:pt x="319" y="1380"/>
                </a:lnTo>
                <a:lnTo>
                  <a:pt x="335" y="1349"/>
                </a:lnTo>
                <a:lnTo>
                  <a:pt x="349" y="1313"/>
                </a:lnTo>
                <a:lnTo>
                  <a:pt x="359" y="1269"/>
                </a:lnTo>
                <a:lnTo>
                  <a:pt x="364" y="1220"/>
                </a:lnTo>
                <a:lnTo>
                  <a:pt x="368" y="1135"/>
                </a:lnTo>
                <a:lnTo>
                  <a:pt x="366" y="1058"/>
                </a:lnTo>
                <a:lnTo>
                  <a:pt x="364" y="989"/>
                </a:lnTo>
                <a:lnTo>
                  <a:pt x="360" y="929"/>
                </a:lnTo>
                <a:lnTo>
                  <a:pt x="357" y="877"/>
                </a:lnTo>
                <a:lnTo>
                  <a:pt x="353" y="831"/>
                </a:lnTo>
                <a:lnTo>
                  <a:pt x="353" y="789"/>
                </a:lnTo>
                <a:lnTo>
                  <a:pt x="355" y="755"/>
                </a:lnTo>
                <a:lnTo>
                  <a:pt x="359" y="724"/>
                </a:lnTo>
                <a:lnTo>
                  <a:pt x="369" y="698"/>
                </a:lnTo>
                <a:lnTo>
                  <a:pt x="384" y="675"/>
                </a:lnTo>
                <a:lnTo>
                  <a:pt x="406" y="653"/>
                </a:lnTo>
                <a:lnTo>
                  <a:pt x="435" y="635"/>
                </a:lnTo>
                <a:lnTo>
                  <a:pt x="473" y="617"/>
                </a:lnTo>
                <a:lnTo>
                  <a:pt x="520" y="600"/>
                </a:lnTo>
                <a:lnTo>
                  <a:pt x="559" y="591"/>
                </a:lnTo>
                <a:lnTo>
                  <a:pt x="593" y="591"/>
                </a:lnTo>
                <a:lnTo>
                  <a:pt x="624" y="598"/>
                </a:lnTo>
                <a:lnTo>
                  <a:pt x="651" y="615"/>
                </a:lnTo>
                <a:lnTo>
                  <a:pt x="677" y="635"/>
                </a:lnTo>
                <a:lnTo>
                  <a:pt x="699" y="664"/>
                </a:lnTo>
                <a:lnTo>
                  <a:pt x="717" y="697"/>
                </a:lnTo>
                <a:lnTo>
                  <a:pt x="733" y="733"/>
                </a:lnTo>
                <a:lnTo>
                  <a:pt x="748" y="775"/>
                </a:lnTo>
                <a:lnTo>
                  <a:pt x="760" y="818"/>
                </a:lnTo>
                <a:lnTo>
                  <a:pt x="769" y="866"/>
                </a:lnTo>
                <a:lnTo>
                  <a:pt x="777" y="915"/>
                </a:lnTo>
                <a:lnTo>
                  <a:pt x="782" y="964"/>
                </a:lnTo>
                <a:lnTo>
                  <a:pt x="788" y="1015"/>
                </a:lnTo>
                <a:lnTo>
                  <a:pt x="789" y="1066"/>
                </a:lnTo>
                <a:lnTo>
                  <a:pt x="791" y="1115"/>
                </a:lnTo>
                <a:lnTo>
                  <a:pt x="791" y="1164"/>
                </a:lnTo>
                <a:lnTo>
                  <a:pt x="791" y="1420"/>
                </a:lnTo>
                <a:lnTo>
                  <a:pt x="884" y="1224"/>
                </a:lnTo>
                <a:lnTo>
                  <a:pt x="942" y="1137"/>
                </a:lnTo>
                <a:lnTo>
                  <a:pt x="1008" y="1053"/>
                </a:lnTo>
                <a:lnTo>
                  <a:pt x="1080" y="969"/>
                </a:lnTo>
                <a:lnTo>
                  <a:pt x="1160" y="893"/>
                </a:lnTo>
                <a:lnTo>
                  <a:pt x="1248" y="820"/>
                </a:lnTo>
                <a:lnTo>
                  <a:pt x="1339" y="757"/>
                </a:lnTo>
                <a:lnTo>
                  <a:pt x="1433" y="700"/>
                </a:lnTo>
                <a:lnTo>
                  <a:pt x="1531" y="657"/>
                </a:lnTo>
                <a:lnTo>
                  <a:pt x="1573" y="642"/>
                </a:lnTo>
                <a:lnTo>
                  <a:pt x="1622" y="628"/>
                </a:lnTo>
                <a:lnTo>
                  <a:pt x="1679" y="613"/>
                </a:lnTo>
                <a:lnTo>
                  <a:pt x="1737" y="600"/>
                </a:lnTo>
                <a:lnTo>
                  <a:pt x="1800" y="588"/>
                </a:lnTo>
                <a:lnTo>
                  <a:pt x="1866" y="577"/>
                </a:lnTo>
                <a:lnTo>
                  <a:pt x="1931" y="568"/>
                </a:lnTo>
                <a:lnTo>
                  <a:pt x="1999" y="562"/>
                </a:lnTo>
                <a:lnTo>
                  <a:pt x="2062" y="557"/>
                </a:lnTo>
                <a:lnTo>
                  <a:pt x="2122" y="555"/>
                </a:lnTo>
                <a:close/>
                <a:moveTo>
                  <a:pt x="1200" y="0"/>
                </a:moveTo>
                <a:lnTo>
                  <a:pt x="1231" y="2"/>
                </a:lnTo>
                <a:lnTo>
                  <a:pt x="1257" y="8"/>
                </a:lnTo>
                <a:lnTo>
                  <a:pt x="1277" y="18"/>
                </a:lnTo>
                <a:lnTo>
                  <a:pt x="1291" y="31"/>
                </a:lnTo>
                <a:lnTo>
                  <a:pt x="1300" y="48"/>
                </a:lnTo>
                <a:lnTo>
                  <a:pt x="1308" y="68"/>
                </a:lnTo>
                <a:lnTo>
                  <a:pt x="1311" y="89"/>
                </a:lnTo>
                <a:lnTo>
                  <a:pt x="1315" y="111"/>
                </a:lnTo>
                <a:lnTo>
                  <a:pt x="1315" y="137"/>
                </a:lnTo>
                <a:lnTo>
                  <a:pt x="1317" y="160"/>
                </a:lnTo>
                <a:lnTo>
                  <a:pt x="1320" y="186"/>
                </a:lnTo>
                <a:lnTo>
                  <a:pt x="1324" y="208"/>
                </a:lnTo>
                <a:lnTo>
                  <a:pt x="1329" y="229"/>
                </a:lnTo>
                <a:lnTo>
                  <a:pt x="1339" y="249"/>
                </a:lnTo>
                <a:lnTo>
                  <a:pt x="1349" y="266"/>
                </a:lnTo>
                <a:lnTo>
                  <a:pt x="1364" y="278"/>
                </a:lnTo>
                <a:lnTo>
                  <a:pt x="1375" y="278"/>
                </a:lnTo>
                <a:lnTo>
                  <a:pt x="1389" y="278"/>
                </a:lnTo>
                <a:lnTo>
                  <a:pt x="1400" y="280"/>
                </a:lnTo>
                <a:lnTo>
                  <a:pt x="1420" y="246"/>
                </a:lnTo>
                <a:lnTo>
                  <a:pt x="1439" y="209"/>
                </a:lnTo>
                <a:lnTo>
                  <a:pt x="1455" y="173"/>
                </a:lnTo>
                <a:lnTo>
                  <a:pt x="1471" y="138"/>
                </a:lnTo>
                <a:lnTo>
                  <a:pt x="1489" y="104"/>
                </a:lnTo>
                <a:lnTo>
                  <a:pt x="1511" y="71"/>
                </a:lnTo>
                <a:lnTo>
                  <a:pt x="1537" y="42"/>
                </a:lnTo>
                <a:lnTo>
                  <a:pt x="1568" y="18"/>
                </a:lnTo>
                <a:lnTo>
                  <a:pt x="1600" y="22"/>
                </a:lnTo>
                <a:lnTo>
                  <a:pt x="1626" y="29"/>
                </a:lnTo>
                <a:lnTo>
                  <a:pt x="1646" y="44"/>
                </a:lnTo>
                <a:lnTo>
                  <a:pt x="1659" y="62"/>
                </a:lnTo>
                <a:lnTo>
                  <a:pt x="1668" y="82"/>
                </a:lnTo>
                <a:lnTo>
                  <a:pt x="1671" y="108"/>
                </a:lnTo>
                <a:lnTo>
                  <a:pt x="1673" y="133"/>
                </a:lnTo>
                <a:lnTo>
                  <a:pt x="1669" y="162"/>
                </a:lnTo>
                <a:lnTo>
                  <a:pt x="1664" y="191"/>
                </a:lnTo>
                <a:lnTo>
                  <a:pt x="1657" y="220"/>
                </a:lnTo>
                <a:lnTo>
                  <a:pt x="1649" y="249"/>
                </a:lnTo>
                <a:lnTo>
                  <a:pt x="1640" y="278"/>
                </a:lnTo>
                <a:lnTo>
                  <a:pt x="1633" y="304"/>
                </a:lnTo>
                <a:lnTo>
                  <a:pt x="1626" y="329"/>
                </a:lnTo>
                <a:lnTo>
                  <a:pt x="1620" y="349"/>
                </a:lnTo>
                <a:lnTo>
                  <a:pt x="1666" y="408"/>
                </a:lnTo>
                <a:lnTo>
                  <a:pt x="1717" y="458"/>
                </a:lnTo>
                <a:lnTo>
                  <a:pt x="1771" y="502"/>
                </a:lnTo>
                <a:lnTo>
                  <a:pt x="1773" y="504"/>
                </a:lnTo>
                <a:lnTo>
                  <a:pt x="1773" y="508"/>
                </a:lnTo>
                <a:lnTo>
                  <a:pt x="1775" y="511"/>
                </a:lnTo>
                <a:lnTo>
                  <a:pt x="1775" y="515"/>
                </a:lnTo>
                <a:lnTo>
                  <a:pt x="1777" y="517"/>
                </a:lnTo>
                <a:lnTo>
                  <a:pt x="1686" y="535"/>
                </a:lnTo>
                <a:lnTo>
                  <a:pt x="1604" y="557"/>
                </a:lnTo>
                <a:lnTo>
                  <a:pt x="1529" y="580"/>
                </a:lnTo>
                <a:lnTo>
                  <a:pt x="1462" y="606"/>
                </a:lnTo>
                <a:lnTo>
                  <a:pt x="1400" y="635"/>
                </a:lnTo>
                <a:lnTo>
                  <a:pt x="1342" y="666"/>
                </a:lnTo>
                <a:lnTo>
                  <a:pt x="1289" y="700"/>
                </a:lnTo>
                <a:lnTo>
                  <a:pt x="1239" y="735"/>
                </a:lnTo>
                <a:lnTo>
                  <a:pt x="1189" y="773"/>
                </a:lnTo>
                <a:lnTo>
                  <a:pt x="1140" y="813"/>
                </a:lnTo>
                <a:lnTo>
                  <a:pt x="1091" y="857"/>
                </a:lnTo>
                <a:lnTo>
                  <a:pt x="1039" y="908"/>
                </a:lnTo>
                <a:lnTo>
                  <a:pt x="995" y="958"/>
                </a:lnTo>
                <a:lnTo>
                  <a:pt x="955" y="1009"/>
                </a:lnTo>
                <a:lnTo>
                  <a:pt x="919" y="1060"/>
                </a:lnTo>
                <a:lnTo>
                  <a:pt x="880" y="1111"/>
                </a:lnTo>
                <a:lnTo>
                  <a:pt x="877" y="1115"/>
                </a:lnTo>
                <a:lnTo>
                  <a:pt x="871" y="1124"/>
                </a:lnTo>
                <a:lnTo>
                  <a:pt x="866" y="1135"/>
                </a:lnTo>
                <a:lnTo>
                  <a:pt x="860" y="1146"/>
                </a:lnTo>
                <a:lnTo>
                  <a:pt x="855" y="1153"/>
                </a:lnTo>
                <a:lnTo>
                  <a:pt x="851" y="1157"/>
                </a:lnTo>
                <a:lnTo>
                  <a:pt x="855" y="1100"/>
                </a:lnTo>
                <a:lnTo>
                  <a:pt x="855" y="1038"/>
                </a:lnTo>
                <a:lnTo>
                  <a:pt x="851" y="977"/>
                </a:lnTo>
                <a:lnTo>
                  <a:pt x="844" y="913"/>
                </a:lnTo>
                <a:lnTo>
                  <a:pt x="835" y="853"/>
                </a:lnTo>
                <a:lnTo>
                  <a:pt x="826" y="798"/>
                </a:lnTo>
                <a:lnTo>
                  <a:pt x="813" y="751"/>
                </a:lnTo>
                <a:lnTo>
                  <a:pt x="800" y="713"/>
                </a:lnTo>
                <a:lnTo>
                  <a:pt x="809" y="698"/>
                </a:lnTo>
                <a:lnTo>
                  <a:pt x="822" y="678"/>
                </a:lnTo>
                <a:lnTo>
                  <a:pt x="837" y="658"/>
                </a:lnTo>
                <a:lnTo>
                  <a:pt x="853" y="637"/>
                </a:lnTo>
                <a:lnTo>
                  <a:pt x="869" y="615"/>
                </a:lnTo>
                <a:lnTo>
                  <a:pt x="882" y="593"/>
                </a:lnTo>
                <a:lnTo>
                  <a:pt x="891" y="573"/>
                </a:lnTo>
                <a:lnTo>
                  <a:pt x="897" y="555"/>
                </a:lnTo>
                <a:lnTo>
                  <a:pt x="897" y="540"/>
                </a:lnTo>
                <a:lnTo>
                  <a:pt x="840" y="511"/>
                </a:lnTo>
                <a:lnTo>
                  <a:pt x="788" y="484"/>
                </a:lnTo>
                <a:lnTo>
                  <a:pt x="742" y="460"/>
                </a:lnTo>
                <a:lnTo>
                  <a:pt x="704" y="437"/>
                </a:lnTo>
                <a:lnTo>
                  <a:pt x="669" y="415"/>
                </a:lnTo>
                <a:lnTo>
                  <a:pt x="644" y="393"/>
                </a:lnTo>
                <a:lnTo>
                  <a:pt x="624" y="371"/>
                </a:lnTo>
                <a:lnTo>
                  <a:pt x="613" y="348"/>
                </a:lnTo>
                <a:lnTo>
                  <a:pt x="609" y="320"/>
                </a:lnTo>
                <a:lnTo>
                  <a:pt x="615" y="291"/>
                </a:lnTo>
                <a:lnTo>
                  <a:pt x="628" y="258"/>
                </a:lnTo>
                <a:lnTo>
                  <a:pt x="646" y="233"/>
                </a:lnTo>
                <a:lnTo>
                  <a:pt x="666" y="215"/>
                </a:lnTo>
                <a:lnTo>
                  <a:pt x="691" y="206"/>
                </a:lnTo>
                <a:lnTo>
                  <a:pt x="720" y="202"/>
                </a:lnTo>
                <a:lnTo>
                  <a:pt x="755" y="206"/>
                </a:lnTo>
                <a:lnTo>
                  <a:pt x="793" y="215"/>
                </a:lnTo>
                <a:lnTo>
                  <a:pt x="837" y="231"/>
                </a:lnTo>
                <a:lnTo>
                  <a:pt x="886" y="251"/>
                </a:lnTo>
                <a:lnTo>
                  <a:pt x="940" y="277"/>
                </a:lnTo>
                <a:lnTo>
                  <a:pt x="1000" y="308"/>
                </a:lnTo>
                <a:lnTo>
                  <a:pt x="1066" y="340"/>
                </a:lnTo>
                <a:lnTo>
                  <a:pt x="1137" y="378"/>
                </a:lnTo>
                <a:lnTo>
                  <a:pt x="1144" y="375"/>
                </a:lnTo>
                <a:lnTo>
                  <a:pt x="1142" y="338"/>
                </a:lnTo>
                <a:lnTo>
                  <a:pt x="1137" y="302"/>
                </a:lnTo>
                <a:lnTo>
                  <a:pt x="1129" y="264"/>
                </a:lnTo>
                <a:lnTo>
                  <a:pt x="1122" y="228"/>
                </a:lnTo>
                <a:lnTo>
                  <a:pt x="1115" y="189"/>
                </a:lnTo>
                <a:lnTo>
                  <a:pt x="1109" y="155"/>
                </a:lnTo>
                <a:lnTo>
                  <a:pt x="1106" y="120"/>
                </a:lnTo>
                <a:lnTo>
                  <a:pt x="1106" y="89"/>
                </a:lnTo>
                <a:lnTo>
                  <a:pt x="1111" y="62"/>
                </a:lnTo>
                <a:lnTo>
                  <a:pt x="1120" y="38"/>
                </a:lnTo>
                <a:lnTo>
                  <a:pt x="1137" y="18"/>
                </a:lnTo>
                <a:lnTo>
                  <a:pt x="1160" y="4"/>
                </a:lnTo>
                <a:lnTo>
                  <a:pt x="1200" y="0"/>
                </a:lnTo>
                <a:close/>
              </a:path>
            </a:pathLst>
          </a:custGeom>
          <a:solidFill>
            <a:srgbClr val="2395A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701"/>
              <a:buFont typeface="Calibri"/>
              <a:buNone/>
            </a:pPr>
            <a:r>
              <a:t/>
            </a:r>
            <a:endParaRPr b="0" i="0" sz="2701" u="none" cap="none" strike="noStrike">
              <a:solidFill>
                <a:srgbClr val="000000"/>
              </a:solidFill>
              <a:latin typeface="Arial"/>
              <a:ea typeface="Arial"/>
              <a:cs typeface="Arial"/>
              <a:sym typeface="Arial"/>
            </a:endParaRPr>
          </a:p>
        </p:txBody>
      </p:sp>
      <p:sp>
        <p:nvSpPr>
          <p:cNvPr id="765" name="Google Shape;765;p7"/>
          <p:cNvSpPr/>
          <p:nvPr/>
        </p:nvSpPr>
        <p:spPr>
          <a:xfrm>
            <a:off x="1423292" y="4967850"/>
            <a:ext cx="541310" cy="379626"/>
          </a:xfrm>
          <a:custGeom>
            <a:rect b="b" l="l" r="r" t="t"/>
            <a:pathLst>
              <a:path extrusionOk="0" h="3111" w="4436">
                <a:moveTo>
                  <a:pt x="951" y="956"/>
                </a:moveTo>
                <a:lnTo>
                  <a:pt x="1005" y="964"/>
                </a:lnTo>
                <a:lnTo>
                  <a:pt x="1056" y="978"/>
                </a:lnTo>
                <a:lnTo>
                  <a:pt x="1104" y="1002"/>
                </a:lnTo>
                <a:lnTo>
                  <a:pt x="1144" y="1029"/>
                </a:lnTo>
                <a:lnTo>
                  <a:pt x="1182" y="1064"/>
                </a:lnTo>
                <a:lnTo>
                  <a:pt x="1213" y="1104"/>
                </a:lnTo>
                <a:lnTo>
                  <a:pt x="1240" y="1147"/>
                </a:lnTo>
                <a:lnTo>
                  <a:pt x="1264" y="1196"/>
                </a:lnTo>
                <a:lnTo>
                  <a:pt x="1282" y="1245"/>
                </a:lnTo>
                <a:lnTo>
                  <a:pt x="1295" y="1298"/>
                </a:lnTo>
                <a:lnTo>
                  <a:pt x="1302" y="1351"/>
                </a:lnTo>
                <a:lnTo>
                  <a:pt x="1304" y="1404"/>
                </a:lnTo>
                <a:lnTo>
                  <a:pt x="1302" y="1458"/>
                </a:lnTo>
                <a:lnTo>
                  <a:pt x="1293" y="1509"/>
                </a:lnTo>
                <a:lnTo>
                  <a:pt x="1280" y="1560"/>
                </a:lnTo>
                <a:lnTo>
                  <a:pt x="1262" y="1605"/>
                </a:lnTo>
                <a:lnTo>
                  <a:pt x="1236" y="1649"/>
                </a:lnTo>
                <a:lnTo>
                  <a:pt x="1207" y="1689"/>
                </a:lnTo>
                <a:lnTo>
                  <a:pt x="1173" y="1724"/>
                </a:lnTo>
                <a:lnTo>
                  <a:pt x="1131" y="1751"/>
                </a:lnTo>
                <a:lnTo>
                  <a:pt x="1084" y="1773"/>
                </a:lnTo>
                <a:lnTo>
                  <a:pt x="1033" y="1787"/>
                </a:lnTo>
                <a:lnTo>
                  <a:pt x="976" y="1793"/>
                </a:lnTo>
                <a:lnTo>
                  <a:pt x="922" y="1785"/>
                </a:lnTo>
                <a:lnTo>
                  <a:pt x="871" y="1771"/>
                </a:lnTo>
                <a:lnTo>
                  <a:pt x="822" y="1747"/>
                </a:lnTo>
                <a:lnTo>
                  <a:pt x="778" y="1715"/>
                </a:lnTo>
                <a:lnTo>
                  <a:pt x="738" y="1676"/>
                </a:lnTo>
                <a:lnTo>
                  <a:pt x="702" y="1633"/>
                </a:lnTo>
                <a:lnTo>
                  <a:pt x="671" y="1584"/>
                </a:lnTo>
                <a:lnTo>
                  <a:pt x="645" y="1531"/>
                </a:lnTo>
                <a:lnTo>
                  <a:pt x="627" y="1475"/>
                </a:lnTo>
                <a:lnTo>
                  <a:pt x="615" y="1418"/>
                </a:lnTo>
                <a:lnTo>
                  <a:pt x="609" y="1360"/>
                </a:lnTo>
                <a:lnTo>
                  <a:pt x="611" y="1300"/>
                </a:lnTo>
                <a:lnTo>
                  <a:pt x="620" y="1244"/>
                </a:lnTo>
                <a:lnTo>
                  <a:pt x="636" y="1185"/>
                </a:lnTo>
                <a:lnTo>
                  <a:pt x="656" y="1135"/>
                </a:lnTo>
                <a:lnTo>
                  <a:pt x="680" y="1093"/>
                </a:lnTo>
                <a:lnTo>
                  <a:pt x="709" y="1056"/>
                </a:lnTo>
                <a:lnTo>
                  <a:pt x="744" y="1027"/>
                </a:lnTo>
                <a:lnTo>
                  <a:pt x="785" y="1002"/>
                </a:lnTo>
                <a:lnTo>
                  <a:pt x="835" y="978"/>
                </a:lnTo>
                <a:lnTo>
                  <a:pt x="893" y="960"/>
                </a:lnTo>
                <a:lnTo>
                  <a:pt x="951" y="956"/>
                </a:lnTo>
                <a:close/>
                <a:moveTo>
                  <a:pt x="3504" y="955"/>
                </a:moveTo>
                <a:lnTo>
                  <a:pt x="3564" y="958"/>
                </a:lnTo>
                <a:lnTo>
                  <a:pt x="3616" y="969"/>
                </a:lnTo>
                <a:lnTo>
                  <a:pt x="3664" y="987"/>
                </a:lnTo>
                <a:lnTo>
                  <a:pt x="3705" y="1011"/>
                </a:lnTo>
                <a:lnTo>
                  <a:pt x="3742" y="1040"/>
                </a:lnTo>
                <a:lnTo>
                  <a:pt x="3773" y="1075"/>
                </a:lnTo>
                <a:lnTo>
                  <a:pt x="3798" y="1113"/>
                </a:lnTo>
                <a:lnTo>
                  <a:pt x="3818" y="1155"/>
                </a:lnTo>
                <a:lnTo>
                  <a:pt x="3835" y="1200"/>
                </a:lnTo>
                <a:lnTo>
                  <a:pt x="3845" y="1247"/>
                </a:lnTo>
                <a:lnTo>
                  <a:pt x="3853" y="1296"/>
                </a:lnTo>
                <a:lnTo>
                  <a:pt x="3853" y="1347"/>
                </a:lnTo>
                <a:lnTo>
                  <a:pt x="3851" y="1396"/>
                </a:lnTo>
                <a:lnTo>
                  <a:pt x="3844" y="1447"/>
                </a:lnTo>
                <a:lnTo>
                  <a:pt x="3833" y="1496"/>
                </a:lnTo>
                <a:lnTo>
                  <a:pt x="3818" y="1544"/>
                </a:lnTo>
                <a:lnTo>
                  <a:pt x="3798" y="1589"/>
                </a:lnTo>
                <a:lnTo>
                  <a:pt x="3775" y="1633"/>
                </a:lnTo>
                <a:lnTo>
                  <a:pt x="3749" y="1671"/>
                </a:lnTo>
                <a:lnTo>
                  <a:pt x="3718" y="1705"/>
                </a:lnTo>
                <a:lnTo>
                  <a:pt x="3685" y="1736"/>
                </a:lnTo>
                <a:lnTo>
                  <a:pt x="3649" y="1760"/>
                </a:lnTo>
                <a:lnTo>
                  <a:pt x="3609" y="1778"/>
                </a:lnTo>
                <a:lnTo>
                  <a:pt x="3565" y="1791"/>
                </a:lnTo>
                <a:lnTo>
                  <a:pt x="3520" y="1795"/>
                </a:lnTo>
                <a:lnTo>
                  <a:pt x="3473" y="1791"/>
                </a:lnTo>
                <a:lnTo>
                  <a:pt x="3413" y="1776"/>
                </a:lnTo>
                <a:lnTo>
                  <a:pt x="3360" y="1755"/>
                </a:lnTo>
                <a:lnTo>
                  <a:pt x="3313" y="1724"/>
                </a:lnTo>
                <a:lnTo>
                  <a:pt x="3271" y="1687"/>
                </a:lnTo>
                <a:lnTo>
                  <a:pt x="3235" y="1644"/>
                </a:lnTo>
                <a:lnTo>
                  <a:pt x="3205" y="1596"/>
                </a:lnTo>
                <a:lnTo>
                  <a:pt x="3184" y="1544"/>
                </a:lnTo>
                <a:lnTo>
                  <a:pt x="3169" y="1487"/>
                </a:lnTo>
                <a:lnTo>
                  <a:pt x="3160" y="1427"/>
                </a:lnTo>
                <a:lnTo>
                  <a:pt x="3160" y="1365"/>
                </a:lnTo>
                <a:lnTo>
                  <a:pt x="3167" y="1302"/>
                </a:lnTo>
                <a:lnTo>
                  <a:pt x="3184" y="1238"/>
                </a:lnTo>
                <a:lnTo>
                  <a:pt x="3207" y="1175"/>
                </a:lnTo>
                <a:lnTo>
                  <a:pt x="3233" y="1127"/>
                </a:lnTo>
                <a:lnTo>
                  <a:pt x="3260" y="1087"/>
                </a:lnTo>
                <a:lnTo>
                  <a:pt x="3291" y="1053"/>
                </a:lnTo>
                <a:lnTo>
                  <a:pt x="3325" y="1027"/>
                </a:lnTo>
                <a:lnTo>
                  <a:pt x="3362" y="1004"/>
                </a:lnTo>
                <a:lnTo>
                  <a:pt x="3405" y="985"/>
                </a:lnTo>
                <a:lnTo>
                  <a:pt x="3451" y="969"/>
                </a:lnTo>
                <a:lnTo>
                  <a:pt x="3504" y="955"/>
                </a:lnTo>
                <a:close/>
                <a:moveTo>
                  <a:pt x="2253" y="0"/>
                </a:moveTo>
                <a:lnTo>
                  <a:pt x="2318" y="2"/>
                </a:lnTo>
                <a:lnTo>
                  <a:pt x="2378" y="9"/>
                </a:lnTo>
                <a:lnTo>
                  <a:pt x="2433" y="22"/>
                </a:lnTo>
                <a:lnTo>
                  <a:pt x="2482" y="38"/>
                </a:lnTo>
                <a:lnTo>
                  <a:pt x="2529" y="58"/>
                </a:lnTo>
                <a:lnTo>
                  <a:pt x="2571" y="80"/>
                </a:lnTo>
                <a:lnTo>
                  <a:pt x="2613" y="102"/>
                </a:lnTo>
                <a:lnTo>
                  <a:pt x="2653" y="127"/>
                </a:lnTo>
                <a:lnTo>
                  <a:pt x="2693" y="151"/>
                </a:lnTo>
                <a:lnTo>
                  <a:pt x="2735" y="175"/>
                </a:lnTo>
                <a:lnTo>
                  <a:pt x="2776" y="196"/>
                </a:lnTo>
                <a:lnTo>
                  <a:pt x="2822" y="216"/>
                </a:lnTo>
                <a:lnTo>
                  <a:pt x="2871" y="233"/>
                </a:lnTo>
                <a:lnTo>
                  <a:pt x="2924" y="247"/>
                </a:lnTo>
                <a:lnTo>
                  <a:pt x="2982" y="255"/>
                </a:lnTo>
                <a:lnTo>
                  <a:pt x="3042" y="253"/>
                </a:lnTo>
                <a:lnTo>
                  <a:pt x="3100" y="245"/>
                </a:lnTo>
                <a:lnTo>
                  <a:pt x="3158" y="233"/>
                </a:lnTo>
                <a:lnTo>
                  <a:pt x="3215" y="218"/>
                </a:lnTo>
                <a:lnTo>
                  <a:pt x="3267" y="204"/>
                </a:lnTo>
                <a:lnTo>
                  <a:pt x="3316" y="191"/>
                </a:lnTo>
                <a:lnTo>
                  <a:pt x="3393" y="175"/>
                </a:lnTo>
                <a:lnTo>
                  <a:pt x="3473" y="162"/>
                </a:lnTo>
                <a:lnTo>
                  <a:pt x="3556" y="155"/>
                </a:lnTo>
                <a:lnTo>
                  <a:pt x="3642" y="153"/>
                </a:lnTo>
                <a:lnTo>
                  <a:pt x="3727" y="156"/>
                </a:lnTo>
                <a:lnTo>
                  <a:pt x="3809" y="164"/>
                </a:lnTo>
                <a:lnTo>
                  <a:pt x="3887" y="176"/>
                </a:lnTo>
                <a:lnTo>
                  <a:pt x="3960" y="195"/>
                </a:lnTo>
                <a:lnTo>
                  <a:pt x="4022" y="216"/>
                </a:lnTo>
                <a:lnTo>
                  <a:pt x="4082" y="240"/>
                </a:lnTo>
                <a:lnTo>
                  <a:pt x="4138" y="269"/>
                </a:lnTo>
                <a:lnTo>
                  <a:pt x="4193" y="300"/>
                </a:lnTo>
                <a:lnTo>
                  <a:pt x="4244" y="335"/>
                </a:lnTo>
                <a:lnTo>
                  <a:pt x="4289" y="375"/>
                </a:lnTo>
                <a:lnTo>
                  <a:pt x="4329" y="418"/>
                </a:lnTo>
                <a:lnTo>
                  <a:pt x="4364" y="467"/>
                </a:lnTo>
                <a:lnTo>
                  <a:pt x="4398" y="533"/>
                </a:lnTo>
                <a:lnTo>
                  <a:pt x="4420" y="602"/>
                </a:lnTo>
                <a:lnTo>
                  <a:pt x="4433" y="671"/>
                </a:lnTo>
                <a:lnTo>
                  <a:pt x="4436" y="742"/>
                </a:lnTo>
                <a:lnTo>
                  <a:pt x="4431" y="813"/>
                </a:lnTo>
                <a:lnTo>
                  <a:pt x="4418" y="884"/>
                </a:lnTo>
                <a:lnTo>
                  <a:pt x="4398" y="955"/>
                </a:lnTo>
                <a:lnTo>
                  <a:pt x="4371" y="1024"/>
                </a:lnTo>
                <a:lnTo>
                  <a:pt x="4340" y="1091"/>
                </a:lnTo>
                <a:lnTo>
                  <a:pt x="4304" y="1158"/>
                </a:lnTo>
                <a:lnTo>
                  <a:pt x="4265" y="1222"/>
                </a:lnTo>
                <a:lnTo>
                  <a:pt x="4222" y="1284"/>
                </a:lnTo>
                <a:lnTo>
                  <a:pt x="4178" y="1342"/>
                </a:lnTo>
                <a:lnTo>
                  <a:pt x="4133" y="1396"/>
                </a:lnTo>
                <a:lnTo>
                  <a:pt x="4087" y="1445"/>
                </a:lnTo>
                <a:lnTo>
                  <a:pt x="4042" y="1491"/>
                </a:lnTo>
                <a:lnTo>
                  <a:pt x="3996" y="1531"/>
                </a:lnTo>
                <a:lnTo>
                  <a:pt x="3955" y="1565"/>
                </a:lnTo>
                <a:lnTo>
                  <a:pt x="3916" y="1595"/>
                </a:lnTo>
                <a:lnTo>
                  <a:pt x="3904" y="1595"/>
                </a:lnTo>
                <a:lnTo>
                  <a:pt x="3904" y="1591"/>
                </a:lnTo>
                <a:lnTo>
                  <a:pt x="3924" y="1531"/>
                </a:lnTo>
                <a:lnTo>
                  <a:pt x="3936" y="1467"/>
                </a:lnTo>
                <a:lnTo>
                  <a:pt x="3944" y="1400"/>
                </a:lnTo>
                <a:lnTo>
                  <a:pt x="3944" y="1333"/>
                </a:lnTo>
                <a:lnTo>
                  <a:pt x="3940" y="1265"/>
                </a:lnTo>
                <a:lnTo>
                  <a:pt x="3933" y="1200"/>
                </a:lnTo>
                <a:lnTo>
                  <a:pt x="3918" y="1138"/>
                </a:lnTo>
                <a:lnTo>
                  <a:pt x="3902" y="1080"/>
                </a:lnTo>
                <a:lnTo>
                  <a:pt x="3880" y="1027"/>
                </a:lnTo>
                <a:lnTo>
                  <a:pt x="3880" y="1024"/>
                </a:lnTo>
                <a:lnTo>
                  <a:pt x="3916" y="1025"/>
                </a:lnTo>
                <a:lnTo>
                  <a:pt x="3955" y="1027"/>
                </a:lnTo>
                <a:lnTo>
                  <a:pt x="3993" y="1027"/>
                </a:lnTo>
                <a:lnTo>
                  <a:pt x="4033" y="1025"/>
                </a:lnTo>
                <a:lnTo>
                  <a:pt x="4071" y="1022"/>
                </a:lnTo>
                <a:lnTo>
                  <a:pt x="4107" y="1016"/>
                </a:lnTo>
                <a:lnTo>
                  <a:pt x="4140" y="1005"/>
                </a:lnTo>
                <a:lnTo>
                  <a:pt x="4171" y="993"/>
                </a:lnTo>
                <a:lnTo>
                  <a:pt x="4195" y="976"/>
                </a:lnTo>
                <a:lnTo>
                  <a:pt x="4213" y="955"/>
                </a:lnTo>
                <a:lnTo>
                  <a:pt x="4236" y="831"/>
                </a:lnTo>
                <a:lnTo>
                  <a:pt x="4242" y="775"/>
                </a:lnTo>
                <a:lnTo>
                  <a:pt x="4240" y="724"/>
                </a:lnTo>
                <a:lnTo>
                  <a:pt x="4231" y="676"/>
                </a:lnTo>
                <a:lnTo>
                  <a:pt x="4215" y="635"/>
                </a:lnTo>
                <a:lnTo>
                  <a:pt x="4193" y="596"/>
                </a:lnTo>
                <a:lnTo>
                  <a:pt x="4167" y="562"/>
                </a:lnTo>
                <a:lnTo>
                  <a:pt x="4136" y="533"/>
                </a:lnTo>
                <a:lnTo>
                  <a:pt x="4102" y="505"/>
                </a:lnTo>
                <a:lnTo>
                  <a:pt x="4065" y="484"/>
                </a:lnTo>
                <a:lnTo>
                  <a:pt x="4027" y="465"/>
                </a:lnTo>
                <a:lnTo>
                  <a:pt x="3987" y="451"/>
                </a:lnTo>
                <a:lnTo>
                  <a:pt x="3938" y="438"/>
                </a:lnTo>
                <a:lnTo>
                  <a:pt x="3884" y="427"/>
                </a:lnTo>
                <a:lnTo>
                  <a:pt x="3824" y="422"/>
                </a:lnTo>
                <a:lnTo>
                  <a:pt x="3762" y="418"/>
                </a:lnTo>
                <a:lnTo>
                  <a:pt x="3700" y="418"/>
                </a:lnTo>
                <a:lnTo>
                  <a:pt x="3640" y="424"/>
                </a:lnTo>
                <a:lnTo>
                  <a:pt x="3584" y="431"/>
                </a:lnTo>
                <a:lnTo>
                  <a:pt x="3500" y="449"/>
                </a:lnTo>
                <a:lnTo>
                  <a:pt x="3424" y="467"/>
                </a:lnTo>
                <a:lnTo>
                  <a:pt x="3351" y="491"/>
                </a:lnTo>
                <a:lnTo>
                  <a:pt x="3284" y="516"/>
                </a:lnTo>
                <a:lnTo>
                  <a:pt x="3222" y="547"/>
                </a:lnTo>
                <a:lnTo>
                  <a:pt x="3165" y="582"/>
                </a:lnTo>
                <a:lnTo>
                  <a:pt x="3113" y="622"/>
                </a:lnTo>
                <a:lnTo>
                  <a:pt x="3067" y="669"/>
                </a:lnTo>
                <a:lnTo>
                  <a:pt x="3025" y="720"/>
                </a:lnTo>
                <a:lnTo>
                  <a:pt x="2989" y="780"/>
                </a:lnTo>
                <a:lnTo>
                  <a:pt x="2958" y="845"/>
                </a:lnTo>
                <a:lnTo>
                  <a:pt x="2933" y="918"/>
                </a:lnTo>
                <a:lnTo>
                  <a:pt x="2913" y="993"/>
                </a:lnTo>
                <a:lnTo>
                  <a:pt x="2900" y="1069"/>
                </a:lnTo>
                <a:lnTo>
                  <a:pt x="2889" y="1151"/>
                </a:lnTo>
                <a:lnTo>
                  <a:pt x="2882" y="1231"/>
                </a:lnTo>
                <a:lnTo>
                  <a:pt x="2875" y="1315"/>
                </a:lnTo>
                <a:lnTo>
                  <a:pt x="2865" y="1396"/>
                </a:lnTo>
                <a:lnTo>
                  <a:pt x="2856" y="1476"/>
                </a:lnTo>
                <a:lnTo>
                  <a:pt x="2844" y="1555"/>
                </a:lnTo>
                <a:lnTo>
                  <a:pt x="2827" y="1629"/>
                </a:lnTo>
                <a:lnTo>
                  <a:pt x="2804" y="1698"/>
                </a:lnTo>
                <a:lnTo>
                  <a:pt x="2773" y="1775"/>
                </a:lnTo>
                <a:lnTo>
                  <a:pt x="2738" y="1847"/>
                </a:lnTo>
                <a:lnTo>
                  <a:pt x="2702" y="1918"/>
                </a:lnTo>
                <a:lnTo>
                  <a:pt x="2664" y="1987"/>
                </a:lnTo>
                <a:lnTo>
                  <a:pt x="2625" y="2056"/>
                </a:lnTo>
                <a:lnTo>
                  <a:pt x="2587" y="2124"/>
                </a:lnTo>
                <a:lnTo>
                  <a:pt x="2549" y="2193"/>
                </a:lnTo>
                <a:lnTo>
                  <a:pt x="2513" y="2264"/>
                </a:lnTo>
                <a:lnTo>
                  <a:pt x="2476" y="2335"/>
                </a:lnTo>
                <a:lnTo>
                  <a:pt x="2444" y="2409"/>
                </a:lnTo>
                <a:lnTo>
                  <a:pt x="2415" y="2485"/>
                </a:lnTo>
                <a:lnTo>
                  <a:pt x="2387" y="2565"/>
                </a:lnTo>
                <a:lnTo>
                  <a:pt x="2365" y="2649"/>
                </a:lnTo>
                <a:lnTo>
                  <a:pt x="2347" y="2738"/>
                </a:lnTo>
                <a:lnTo>
                  <a:pt x="2336" y="2833"/>
                </a:lnTo>
                <a:lnTo>
                  <a:pt x="2331" y="2933"/>
                </a:lnTo>
                <a:lnTo>
                  <a:pt x="2333" y="3038"/>
                </a:lnTo>
                <a:lnTo>
                  <a:pt x="2324" y="3056"/>
                </a:lnTo>
                <a:lnTo>
                  <a:pt x="2316" y="3071"/>
                </a:lnTo>
                <a:lnTo>
                  <a:pt x="2309" y="3084"/>
                </a:lnTo>
                <a:lnTo>
                  <a:pt x="2300" y="3095"/>
                </a:lnTo>
                <a:lnTo>
                  <a:pt x="2287" y="3104"/>
                </a:lnTo>
                <a:lnTo>
                  <a:pt x="2269" y="3109"/>
                </a:lnTo>
                <a:lnTo>
                  <a:pt x="2244" y="3111"/>
                </a:lnTo>
                <a:lnTo>
                  <a:pt x="2218" y="3109"/>
                </a:lnTo>
                <a:lnTo>
                  <a:pt x="2198" y="3104"/>
                </a:lnTo>
                <a:lnTo>
                  <a:pt x="2184" y="3096"/>
                </a:lnTo>
                <a:lnTo>
                  <a:pt x="2173" y="3085"/>
                </a:lnTo>
                <a:lnTo>
                  <a:pt x="2165" y="3073"/>
                </a:lnTo>
                <a:lnTo>
                  <a:pt x="2160" y="3060"/>
                </a:lnTo>
                <a:lnTo>
                  <a:pt x="2156" y="3047"/>
                </a:lnTo>
                <a:lnTo>
                  <a:pt x="2155" y="2942"/>
                </a:lnTo>
                <a:lnTo>
                  <a:pt x="2147" y="2844"/>
                </a:lnTo>
                <a:lnTo>
                  <a:pt x="2133" y="2749"/>
                </a:lnTo>
                <a:lnTo>
                  <a:pt x="2115" y="2662"/>
                </a:lnTo>
                <a:lnTo>
                  <a:pt x="2089" y="2578"/>
                </a:lnTo>
                <a:lnTo>
                  <a:pt x="2062" y="2498"/>
                </a:lnTo>
                <a:lnTo>
                  <a:pt x="2029" y="2424"/>
                </a:lnTo>
                <a:lnTo>
                  <a:pt x="1995" y="2349"/>
                </a:lnTo>
                <a:lnTo>
                  <a:pt x="1956" y="2278"/>
                </a:lnTo>
                <a:lnTo>
                  <a:pt x="1918" y="2209"/>
                </a:lnTo>
                <a:lnTo>
                  <a:pt x="1878" y="2142"/>
                </a:lnTo>
                <a:lnTo>
                  <a:pt x="1838" y="2073"/>
                </a:lnTo>
                <a:lnTo>
                  <a:pt x="1798" y="2005"/>
                </a:lnTo>
                <a:lnTo>
                  <a:pt x="1760" y="1936"/>
                </a:lnTo>
                <a:lnTo>
                  <a:pt x="1724" y="1865"/>
                </a:lnTo>
                <a:lnTo>
                  <a:pt x="1687" y="1795"/>
                </a:lnTo>
                <a:lnTo>
                  <a:pt x="1656" y="1720"/>
                </a:lnTo>
                <a:lnTo>
                  <a:pt x="1633" y="1653"/>
                </a:lnTo>
                <a:lnTo>
                  <a:pt x="1615" y="1584"/>
                </a:lnTo>
                <a:lnTo>
                  <a:pt x="1600" y="1507"/>
                </a:lnTo>
                <a:lnTo>
                  <a:pt x="1587" y="1429"/>
                </a:lnTo>
                <a:lnTo>
                  <a:pt x="1575" y="1349"/>
                </a:lnTo>
                <a:lnTo>
                  <a:pt x="1565" y="1267"/>
                </a:lnTo>
                <a:lnTo>
                  <a:pt x="1555" y="1185"/>
                </a:lnTo>
                <a:lnTo>
                  <a:pt x="1542" y="1105"/>
                </a:lnTo>
                <a:lnTo>
                  <a:pt x="1529" y="1025"/>
                </a:lnTo>
                <a:lnTo>
                  <a:pt x="1515" y="949"/>
                </a:lnTo>
                <a:lnTo>
                  <a:pt x="1495" y="876"/>
                </a:lnTo>
                <a:lnTo>
                  <a:pt x="1471" y="809"/>
                </a:lnTo>
                <a:lnTo>
                  <a:pt x="1442" y="745"/>
                </a:lnTo>
                <a:lnTo>
                  <a:pt x="1407" y="691"/>
                </a:lnTo>
                <a:lnTo>
                  <a:pt x="1369" y="644"/>
                </a:lnTo>
                <a:lnTo>
                  <a:pt x="1324" y="602"/>
                </a:lnTo>
                <a:lnTo>
                  <a:pt x="1273" y="562"/>
                </a:lnTo>
                <a:lnTo>
                  <a:pt x="1216" y="529"/>
                </a:lnTo>
                <a:lnTo>
                  <a:pt x="1156" y="500"/>
                </a:lnTo>
                <a:lnTo>
                  <a:pt x="1093" y="475"/>
                </a:lnTo>
                <a:lnTo>
                  <a:pt x="1025" y="453"/>
                </a:lnTo>
                <a:lnTo>
                  <a:pt x="956" y="435"/>
                </a:lnTo>
                <a:lnTo>
                  <a:pt x="800" y="424"/>
                </a:lnTo>
                <a:lnTo>
                  <a:pt x="749" y="418"/>
                </a:lnTo>
                <a:lnTo>
                  <a:pt x="695" y="418"/>
                </a:lnTo>
                <a:lnTo>
                  <a:pt x="640" y="424"/>
                </a:lnTo>
                <a:lnTo>
                  <a:pt x="585" y="433"/>
                </a:lnTo>
                <a:lnTo>
                  <a:pt x="536" y="444"/>
                </a:lnTo>
                <a:lnTo>
                  <a:pt x="493" y="455"/>
                </a:lnTo>
                <a:lnTo>
                  <a:pt x="447" y="471"/>
                </a:lnTo>
                <a:lnTo>
                  <a:pt x="402" y="489"/>
                </a:lnTo>
                <a:lnTo>
                  <a:pt x="360" y="509"/>
                </a:lnTo>
                <a:lnTo>
                  <a:pt x="320" y="535"/>
                </a:lnTo>
                <a:lnTo>
                  <a:pt x="284" y="562"/>
                </a:lnTo>
                <a:lnTo>
                  <a:pt x="251" y="595"/>
                </a:lnTo>
                <a:lnTo>
                  <a:pt x="224" y="631"/>
                </a:lnTo>
                <a:lnTo>
                  <a:pt x="204" y="671"/>
                </a:lnTo>
                <a:lnTo>
                  <a:pt x="191" y="715"/>
                </a:lnTo>
                <a:lnTo>
                  <a:pt x="187" y="760"/>
                </a:lnTo>
                <a:lnTo>
                  <a:pt x="191" y="805"/>
                </a:lnTo>
                <a:lnTo>
                  <a:pt x="202" y="849"/>
                </a:lnTo>
                <a:lnTo>
                  <a:pt x="216" y="893"/>
                </a:lnTo>
                <a:lnTo>
                  <a:pt x="236" y="931"/>
                </a:lnTo>
                <a:lnTo>
                  <a:pt x="260" y="965"/>
                </a:lnTo>
                <a:lnTo>
                  <a:pt x="285" y="996"/>
                </a:lnTo>
                <a:lnTo>
                  <a:pt x="313" y="1020"/>
                </a:lnTo>
                <a:lnTo>
                  <a:pt x="340" y="1035"/>
                </a:lnTo>
                <a:lnTo>
                  <a:pt x="378" y="1045"/>
                </a:lnTo>
                <a:lnTo>
                  <a:pt x="415" y="1047"/>
                </a:lnTo>
                <a:lnTo>
                  <a:pt x="451" y="1044"/>
                </a:lnTo>
                <a:lnTo>
                  <a:pt x="487" y="1036"/>
                </a:lnTo>
                <a:lnTo>
                  <a:pt x="522" y="1027"/>
                </a:lnTo>
                <a:lnTo>
                  <a:pt x="555" y="1018"/>
                </a:lnTo>
                <a:lnTo>
                  <a:pt x="587" y="1011"/>
                </a:lnTo>
                <a:lnTo>
                  <a:pt x="527" y="1147"/>
                </a:lnTo>
                <a:lnTo>
                  <a:pt x="513" y="1213"/>
                </a:lnTo>
                <a:lnTo>
                  <a:pt x="505" y="1280"/>
                </a:lnTo>
                <a:lnTo>
                  <a:pt x="505" y="1349"/>
                </a:lnTo>
                <a:lnTo>
                  <a:pt x="511" y="1416"/>
                </a:lnTo>
                <a:lnTo>
                  <a:pt x="520" y="1484"/>
                </a:lnTo>
                <a:lnTo>
                  <a:pt x="533" y="1547"/>
                </a:lnTo>
                <a:lnTo>
                  <a:pt x="547" y="1607"/>
                </a:lnTo>
                <a:lnTo>
                  <a:pt x="482" y="1560"/>
                </a:lnTo>
                <a:lnTo>
                  <a:pt x="420" y="1507"/>
                </a:lnTo>
                <a:lnTo>
                  <a:pt x="360" y="1451"/>
                </a:lnTo>
                <a:lnTo>
                  <a:pt x="305" y="1391"/>
                </a:lnTo>
                <a:lnTo>
                  <a:pt x="253" y="1327"/>
                </a:lnTo>
                <a:lnTo>
                  <a:pt x="204" y="1264"/>
                </a:lnTo>
                <a:lnTo>
                  <a:pt x="165" y="1209"/>
                </a:lnTo>
                <a:lnTo>
                  <a:pt x="129" y="1155"/>
                </a:lnTo>
                <a:lnTo>
                  <a:pt x="96" y="1095"/>
                </a:lnTo>
                <a:lnTo>
                  <a:pt x="65" y="1033"/>
                </a:lnTo>
                <a:lnTo>
                  <a:pt x="40" y="967"/>
                </a:lnTo>
                <a:lnTo>
                  <a:pt x="16" y="889"/>
                </a:lnTo>
                <a:lnTo>
                  <a:pt x="4" y="813"/>
                </a:lnTo>
                <a:lnTo>
                  <a:pt x="0" y="742"/>
                </a:lnTo>
                <a:lnTo>
                  <a:pt x="5" y="675"/>
                </a:lnTo>
                <a:lnTo>
                  <a:pt x="18" y="609"/>
                </a:lnTo>
                <a:lnTo>
                  <a:pt x="40" y="549"/>
                </a:lnTo>
                <a:lnTo>
                  <a:pt x="69" y="493"/>
                </a:lnTo>
                <a:lnTo>
                  <a:pt x="105" y="440"/>
                </a:lnTo>
                <a:lnTo>
                  <a:pt x="147" y="393"/>
                </a:lnTo>
                <a:lnTo>
                  <a:pt x="195" y="347"/>
                </a:lnTo>
                <a:lnTo>
                  <a:pt x="249" y="307"/>
                </a:lnTo>
                <a:lnTo>
                  <a:pt x="307" y="273"/>
                </a:lnTo>
                <a:lnTo>
                  <a:pt x="371" y="240"/>
                </a:lnTo>
                <a:lnTo>
                  <a:pt x="436" y="213"/>
                </a:lnTo>
                <a:lnTo>
                  <a:pt x="507" y="191"/>
                </a:lnTo>
                <a:lnTo>
                  <a:pt x="580" y="173"/>
                </a:lnTo>
                <a:lnTo>
                  <a:pt x="656" y="158"/>
                </a:lnTo>
                <a:lnTo>
                  <a:pt x="735" y="151"/>
                </a:lnTo>
                <a:lnTo>
                  <a:pt x="815" y="145"/>
                </a:lnTo>
                <a:lnTo>
                  <a:pt x="895" y="147"/>
                </a:lnTo>
                <a:lnTo>
                  <a:pt x="975" y="153"/>
                </a:lnTo>
                <a:lnTo>
                  <a:pt x="1056" y="164"/>
                </a:lnTo>
                <a:lnTo>
                  <a:pt x="1236" y="187"/>
                </a:lnTo>
                <a:lnTo>
                  <a:pt x="1282" y="200"/>
                </a:lnTo>
                <a:lnTo>
                  <a:pt x="1333" y="215"/>
                </a:lnTo>
                <a:lnTo>
                  <a:pt x="1385" y="231"/>
                </a:lnTo>
                <a:lnTo>
                  <a:pt x="1444" y="244"/>
                </a:lnTo>
                <a:lnTo>
                  <a:pt x="1502" y="253"/>
                </a:lnTo>
                <a:lnTo>
                  <a:pt x="1562" y="255"/>
                </a:lnTo>
                <a:lnTo>
                  <a:pt x="1624" y="247"/>
                </a:lnTo>
                <a:lnTo>
                  <a:pt x="1669" y="235"/>
                </a:lnTo>
                <a:lnTo>
                  <a:pt x="1709" y="220"/>
                </a:lnTo>
                <a:lnTo>
                  <a:pt x="1745" y="202"/>
                </a:lnTo>
                <a:lnTo>
                  <a:pt x="1780" y="182"/>
                </a:lnTo>
                <a:lnTo>
                  <a:pt x="1813" y="160"/>
                </a:lnTo>
                <a:lnTo>
                  <a:pt x="1844" y="136"/>
                </a:lnTo>
                <a:lnTo>
                  <a:pt x="1876" y="115"/>
                </a:lnTo>
                <a:lnTo>
                  <a:pt x="1909" y="93"/>
                </a:lnTo>
                <a:lnTo>
                  <a:pt x="1944" y="71"/>
                </a:lnTo>
                <a:lnTo>
                  <a:pt x="1982" y="51"/>
                </a:lnTo>
                <a:lnTo>
                  <a:pt x="2025" y="35"/>
                </a:lnTo>
                <a:lnTo>
                  <a:pt x="2073" y="20"/>
                </a:lnTo>
                <a:lnTo>
                  <a:pt x="2125" y="9"/>
                </a:lnTo>
                <a:lnTo>
                  <a:pt x="2185" y="2"/>
                </a:lnTo>
                <a:lnTo>
                  <a:pt x="2253" y="0"/>
                </a:lnTo>
                <a:close/>
              </a:path>
            </a:pathLst>
          </a:custGeom>
          <a:solidFill>
            <a:srgbClr val="FE8B4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701"/>
              <a:buFont typeface="Calibri"/>
              <a:buNone/>
            </a:pPr>
            <a:r>
              <a:t/>
            </a:r>
            <a:endParaRPr b="0" i="0" sz="2701" u="none" cap="none" strike="noStrike">
              <a:solidFill>
                <a:srgbClr val="000000"/>
              </a:solidFill>
              <a:latin typeface="Arial"/>
              <a:ea typeface="Arial"/>
              <a:cs typeface="Arial"/>
              <a:sym typeface="Arial"/>
            </a:endParaRPr>
          </a:p>
        </p:txBody>
      </p:sp>
      <p:sp>
        <p:nvSpPr>
          <p:cNvPr id="766" name="Google Shape;766;p7"/>
          <p:cNvSpPr/>
          <p:nvPr/>
        </p:nvSpPr>
        <p:spPr>
          <a:xfrm rot="2334601">
            <a:off x="8111056" y="4594778"/>
            <a:ext cx="1660246" cy="370564"/>
          </a:xfrm>
          <a:prstGeom prst="roundRect">
            <a:avLst>
              <a:gd fmla="val 16667" name="adj"/>
            </a:avLst>
          </a:prstGeom>
          <a:solidFill>
            <a:srgbClr val="AC59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67" name="Google Shape;767;p7"/>
          <p:cNvSpPr/>
          <p:nvPr/>
        </p:nvSpPr>
        <p:spPr>
          <a:xfrm>
            <a:off x="8189188" y="4128892"/>
            <a:ext cx="403953" cy="403953"/>
          </a:xfrm>
          <a:prstGeom prst="ellipse">
            <a:avLst/>
          </a:prstGeom>
          <a:solidFill>
            <a:srgbClr val="AC596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8"/>
          <p:cNvSpPr txBox="1"/>
          <p:nvPr/>
        </p:nvSpPr>
        <p:spPr>
          <a:xfrm>
            <a:off x="395536" y="123478"/>
            <a:ext cx="6984776" cy="576064"/>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Infographic Style</a:t>
            </a:r>
            <a:endParaRPr b="0" i="0" sz="3600" u="none" cap="none" strike="noStrike">
              <a:solidFill>
                <a:srgbClr val="000000"/>
              </a:solidFill>
              <a:latin typeface="Arial"/>
              <a:ea typeface="Arial"/>
              <a:cs typeface="Arial"/>
              <a:sym typeface="Arial"/>
            </a:endParaRPr>
          </a:p>
        </p:txBody>
      </p:sp>
      <p:sp>
        <p:nvSpPr>
          <p:cNvPr id="773" name="Google Shape;773;p8"/>
          <p:cNvSpPr txBox="1"/>
          <p:nvPr/>
        </p:nvSpPr>
        <p:spPr>
          <a:xfrm>
            <a:off x="395536" y="699542"/>
            <a:ext cx="6984776" cy="28803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Insert the title of your subtitle Here</a:t>
            </a:r>
            <a:endParaRPr b="0" i="0" sz="1400" u="none" cap="none" strike="noStrike">
              <a:solidFill>
                <a:srgbClr val="000000"/>
              </a:solidFill>
              <a:latin typeface="Arial"/>
              <a:ea typeface="Arial"/>
              <a:cs typeface="Arial"/>
              <a:sym typeface="Arial"/>
            </a:endParaRPr>
          </a:p>
        </p:txBody>
      </p:sp>
      <p:sp>
        <p:nvSpPr>
          <p:cNvPr id="774" name="Google Shape;774;p8"/>
          <p:cNvSpPr/>
          <p:nvPr/>
        </p:nvSpPr>
        <p:spPr>
          <a:xfrm flipH="1" rot="-5400000">
            <a:off x="2790014" y="3627620"/>
            <a:ext cx="1260000" cy="1260000"/>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Calibri"/>
              <a:buNone/>
            </a:pPr>
            <a:r>
              <a:t/>
            </a:r>
            <a:endParaRPr b="0" i="0" sz="2800" u="none" cap="none" strike="noStrike">
              <a:solidFill>
                <a:srgbClr val="FFFFFF"/>
              </a:solidFill>
              <a:latin typeface="Arial Black"/>
              <a:ea typeface="Arial Black"/>
              <a:cs typeface="Arial Black"/>
              <a:sym typeface="Arial Black"/>
            </a:endParaRPr>
          </a:p>
        </p:txBody>
      </p:sp>
      <p:sp>
        <p:nvSpPr>
          <p:cNvPr id="775" name="Google Shape;775;p8"/>
          <p:cNvSpPr/>
          <p:nvPr/>
        </p:nvSpPr>
        <p:spPr>
          <a:xfrm flipH="1" rot="-5400000">
            <a:off x="4855071" y="2932242"/>
            <a:ext cx="900000" cy="900000"/>
          </a:xfrm>
          <a:prstGeom prst="ellipse">
            <a:avLst/>
          </a:prstGeom>
          <a:solidFill>
            <a:srgbClr val="EB494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Calibri"/>
              <a:buNone/>
            </a:pPr>
            <a:r>
              <a:t/>
            </a:r>
            <a:endParaRPr b="0" i="0" sz="2800" u="none" cap="none" strike="noStrike">
              <a:solidFill>
                <a:srgbClr val="FFFFFF"/>
              </a:solidFill>
              <a:latin typeface="Arial Black"/>
              <a:ea typeface="Arial Black"/>
              <a:cs typeface="Arial Black"/>
              <a:sym typeface="Arial Black"/>
            </a:endParaRPr>
          </a:p>
        </p:txBody>
      </p:sp>
      <p:sp>
        <p:nvSpPr>
          <p:cNvPr id="776" name="Google Shape;776;p8"/>
          <p:cNvSpPr/>
          <p:nvPr/>
        </p:nvSpPr>
        <p:spPr>
          <a:xfrm flipH="1" rot="-5400000">
            <a:off x="6565870" y="3788199"/>
            <a:ext cx="900000" cy="900000"/>
          </a:xfrm>
          <a:prstGeom prst="ellipse">
            <a:avLst/>
          </a:prstGeom>
          <a:solidFill>
            <a:srgbClr val="C96B7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Calibri"/>
              <a:buNone/>
            </a:pPr>
            <a:r>
              <a:t/>
            </a:r>
            <a:endParaRPr b="0" i="0" sz="2800" u="none" cap="none" strike="noStrike">
              <a:solidFill>
                <a:srgbClr val="FFFFFF"/>
              </a:solidFill>
              <a:latin typeface="Arial Black"/>
              <a:ea typeface="Arial Black"/>
              <a:cs typeface="Arial Black"/>
              <a:sym typeface="Arial Black"/>
            </a:endParaRPr>
          </a:p>
        </p:txBody>
      </p:sp>
      <p:sp>
        <p:nvSpPr>
          <p:cNvPr id="777" name="Google Shape;777;p8"/>
          <p:cNvSpPr/>
          <p:nvPr/>
        </p:nvSpPr>
        <p:spPr>
          <a:xfrm flipH="1" rot="-5400000">
            <a:off x="8273798" y="2392672"/>
            <a:ext cx="1260000" cy="1260000"/>
          </a:xfrm>
          <a:prstGeom prst="ellipse">
            <a:avLst/>
          </a:prstGeom>
          <a:solidFill>
            <a:srgbClr val="EB494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Calibri"/>
              <a:buNone/>
            </a:pPr>
            <a:r>
              <a:t/>
            </a:r>
            <a:endParaRPr b="0" i="0" sz="2800" u="none" cap="none" strike="noStrike">
              <a:solidFill>
                <a:srgbClr val="FFFFFF"/>
              </a:solidFill>
              <a:latin typeface="Arial Black"/>
              <a:ea typeface="Arial Black"/>
              <a:cs typeface="Arial Black"/>
              <a:sym typeface="Arial Black"/>
            </a:endParaRPr>
          </a:p>
        </p:txBody>
      </p:sp>
      <p:cxnSp>
        <p:nvCxnSpPr>
          <p:cNvPr id="778" name="Google Shape;778;p8"/>
          <p:cNvCxnSpPr>
            <a:stCxn id="774" idx="3"/>
            <a:endCxn id="775" idx="0"/>
          </p:cNvCxnSpPr>
          <p:nvPr/>
        </p:nvCxnSpPr>
        <p:spPr>
          <a:xfrm flipH="1" rot="10800000">
            <a:off x="3865491" y="3382243"/>
            <a:ext cx="989700" cy="429900"/>
          </a:xfrm>
          <a:prstGeom prst="straightConnector1">
            <a:avLst/>
          </a:prstGeom>
          <a:noFill/>
          <a:ln cap="flat" cmpd="sng" w="25400">
            <a:solidFill>
              <a:srgbClr val="000000"/>
            </a:solidFill>
            <a:prstDash val="solid"/>
            <a:round/>
            <a:headEnd len="sm" w="sm" type="none"/>
            <a:tailEnd len="sm" w="sm" type="none"/>
          </a:ln>
        </p:spPr>
      </p:cxnSp>
      <p:cxnSp>
        <p:nvCxnSpPr>
          <p:cNvPr id="779" name="Google Shape;779;p8"/>
          <p:cNvCxnSpPr>
            <a:endCxn id="776" idx="0"/>
          </p:cNvCxnSpPr>
          <p:nvPr/>
        </p:nvCxnSpPr>
        <p:spPr>
          <a:xfrm>
            <a:off x="5757970" y="3382299"/>
            <a:ext cx="807900" cy="855900"/>
          </a:xfrm>
          <a:prstGeom prst="straightConnector1">
            <a:avLst/>
          </a:prstGeom>
          <a:noFill/>
          <a:ln cap="flat" cmpd="sng" w="25400">
            <a:solidFill>
              <a:srgbClr val="000000"/>
            </a:solidFill>
            <a:prstDash val="solid"/>
            <a:round/>
            <a:headEnd len="sm" w="sm" type="none"/>
            <a:tailEnd len="sm" w="sm" type="none"/>
          </a:ln>
        </p:spPr>
      </p:cxnSp>
      <p:cxnSp>
        <p:nvCxnSpPr>
          <p:cNvPr id="780" name="Google Shape;780;p8"/>
          <p:cNvCxnSpPr>
            <a:stCxn id="776" idx="4"/>
            <a:endCxn id="777" idx="7"/>
          </p:cNvCxnSpPr>
          <p:nvPr/>
        </p:nvCxnSpPr>
        <p:spPr>
          <a:xfrm flipH="1" rot="10800000">
            <a:off x="7465870" y="3468099"/>
            <a:ext cx="992400" cy="770100"/>
          </a:xfrm>
          <a:prstGeom prst="straightConnector1">
            <a:avLst/>
          </a:prstGeom>
          <a:noFill/>
          <a:ln cap="flat" cmpd="sng" w="25400">
            <a:solidFill>
              <a:srgbClr val="000000"/>
            </a:solidFill>
            <a:prstDash val="solid"/>
            <a:round/>
            <a:headEnd len="sm" w="sm" type="none"/>
            <a:tailEnd len="sm" w="sm" type="none"/>
          </a:ln>
        </p:spPr>
      </p:cxnSp>
      <p:sp>
        <p:nvSpPr>
          <p:cNvPr id="781" name="Google Shape;781;p8"/>
          <p:cNvSpPr/>
          <p:nvPr/>
        </p:nvSpPr>
        <p:spPr>
          <a:xfrm>
            <a:off x="8676320" y="2803203"/>
            <a:ext cx="454956" cy="458756"/>
          </a:xfrm>
          <a:custGeom>
            <a:rect b="b" l="l" r="r" t="t"/>
            <a:pathLst>
              <a:path extrusionOk="0" h="1665940" w="1652142">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782" name="Google Shape;782;p8"/>
          <p:cNvSpPr/>
          <p:nvPr/>
        </p:nvSpPr>
        <p:spPr>
          <a:xfrm>
            <a:off x="5174213" y="3261959"/>
            <a:ext cx="267456" cy="250362"/>
          </a:xfrm>
          <a:custGeom>
            <a:rect b="b" l="l" r="r" t="t"/>
            <a:pathLst>
              <a:path extrusionOk="0" h="3032924" w="3239999">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783" name="Google Shape;783;p8"/>
          <p:cNvSpPr/>
          <p:nvPr/>
        </p:nvSpPr>
        <p:spPr>
          <a:xfrm>
            <a:off x="6897911" y="4143329"/>
            <a:ext cx="297581" cy="228582"/>
          </a:xfrm>
          <a:custGeom>
            <a:rect b="b" l="l" r="r" t="t"/>
            <a:pathLst>
              <a:path extrusionOk="0" h="2447912" w="3186824">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784" name="Google Shape;784;p8"/>
          <p:cNvSpPr/>
          <p:nvPr/>
        </p:nvSpPr>
        <p:spPr>
          <a:xfrm>
            <a:off x="3202539" y="4050520"/>
            <a:ext cx="434949" cy="375356"/>
          </a:xfrm>
          <a:custGeom>
            <a:rect b="b" l="l" r="r" t="t"/>
            <a:pathLst>
              <a:path extrusionOk="0" h="2796091" w="3240006">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grpSp>
        <p:nvGrpSpPr>
          <p:cNvPr id="785" name="Google Shape;785;p8"/>
          <p:cNvGrpSpPr/>
          <p:nvPr/>
        </p:nvGrpSpPr>
        <p:grpSpPr>
          <a:xfrm>
            <a:off x="2136035" y="4973988"/>
            <a:ext cx="2567956" cy="672695"/>
            <a:chOff x="720000" y="1114639"/>
            <a:chExt cx="3059912" cy="672695"/>
          </a:xfrm>
        </p:grpSpPr>
        <p:sp>
          <p:nvSpPr>
            <p:cNvPr id="786" name="Google Shape;786;p8"/>
            <p:cNvSpPr txBox="1"/>
            <p:nvPr/>
          </p:nvSpPr>
          <p:spPr>
            <a:xfrm>
              <a:off x="720000" y="1325669"/>
              <a:ext cx="3059910" cy="46166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787" name="Google Shape;787;p8"/>
            <p:cNvSpPr txBox="1"/>
            <p:nvPr/>
          </p:nvSpPr>
          <p:spPr>
            <a:xfrm>
              <a:off x="720001" y="1114639"/>
              <a:ext cx="3059911" cy="27699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88" name="Google Shape;788;p8"/>
          <p:cNvGrpSpPr/>
          <p:nvPr/>
        </p:nvGrpSpPr>
        <p:grpSpPr>
          <a:xfrm>
            <a:off x="5762723" y="4782587"/>
            <a:ext cx="2567956" cy="672695"/>
            <a:chOff x="720000" y="1114639"/>
            <a:chExt cx="3059912" cy="672695"/>
          </a:xfrm>
        </p:grpSpPr>
        <p:sp>
          <p:nvSpPr>
            <p:cNvPr id="789" name="Google Shape;789;p8"/>
            <p:cNvSpPr txBox="1"/>
            <p:nvPr/>
          </p:nvSpPr>
          <p:spPr>
            <a:xfrm>
              <a:off x="720000" y="1325669"/>
              <a:ext cx="3059910" cy="46166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790" name="Google Shape;790;p8"/>
            <p:cNvSpPr txBox="1"/>
            <p:nvPr/>
          </p:nvSpPr>
          <p:spPr>
            <a:xfrm>
              <a:off x="720001" y="1114639"/>
              <a:ext cx="3059911" cy="27699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91" name="Google Shape;791;p8"/>
          <p:cNvGrpSpPr/>
          <p:nvPr/>
        </p:nvGrpSpPr>
        <p:grpSpPr>
          <a:xfrm>
            <a:off x="3503203" y="1875024"/>
            <a:ext cx="2683006" cy="703697"/>
            <a:chOff x="1344700" y="1130612"/>
            <a:chExt cx="3197003" cy="703697"/>
          </a:xfrm>
        </p:grpSpPr>
        <p:sp>
          <p:nvSpPr>
            <p:cNvPr id="792" name="Google Shape;792;p8"/>
            <p:cNvSpPr txBox="1"/>
            <p:nvPr/>
          </p:nvSpPr>
          <p:spPr>
            <a:xfrm>
              <a:off x="1481793" y="1372644"/>
              <a:ext cx="3059910" cy="46166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793" name="Google Shape;793;p8"/>
            <p:cNvSpPr txBox="1"/>
            <p:nvPr/>
          </p:nvSpPr>
          <p:spPr>
            <a:xfrm>
              <a:off x="1344700" y="1130612"/>
              <a:ext cx="3059911" cy="27699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94" name="Google Shape;794;p8"/>
          <p:cNvGrpSpPr/>
          <p:nvPr/>
        </p:nvGrpSpPr>
        <p:grpSpPr>
          <a:xfrm>
            <a:off x="7619820" y="3714172"/>
            <a:ext cx="2567956" cy="672695"/>
            <a:chOff x="720000" y="1114639"/>
            <a:chExt cx="3059912" cy="672695"/>
          </a:xfrm>
        </p:grpSpPr>
        <p:sp>
          <p:nvSpPr>
            <p:cNvPr id="795" name="Google Shape;795;p8"/>
            <p:cNvSpPr txBox="1"/>
            <p:nvPr/>
          </p:nvSpPr>
          <p:spPr>
            <a:xfrm>
              <a:off x="720000" y="1325669"/>
              <a:ext cx="3059910" cy="46166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796" name="Google Shape;796;p8"/>
            <p:cNvSpPr txBox="1"/>
            <p:nvPr/>
          </p:nvSpPr>
          <p:spPr>
            <a:xfrm>
              <a:off x="720001" y="1114639"/>
              <a:ext cx="3059911" cy="276999"/>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97" name="Google Shape;797;p8"/>
          <p:cNvGrpSpPr/>
          <p:nvPr/>
        </p:nvGrpSpPr>
        <p:grpSpPr>
          <a:xfrm>
            <a:off x="-34183" y="6042058"/>
            <a:ext cx="12241213" cy="839372"/>
            <a:chOff x="10800" y="6069066"/>
            <a:chExt cx="10677150" cy="788934"/>
          </a:xfrm>
        </p:grpSpPr>
        <p:pic>
          <p:nvPicPr>
            <p:cNvPr id="798" name="Google Shape;798;p8"/>
            <p:cNvPicPr preferRelativeResize="0"/>
            <p:nvPr/>
          </p:nvPicPr>
          <p:blipFill rotWithShape="1">
            <a:blip r:embed="rId3">
              <a:alphaModFix/>
            </a:blip>
            <a:srcRect b="0" l="0" r="0" t="0"/>
            <a:stretch/>
          </p:blipFill>
          <p:spPr>
            <a:xfrm>
              <a:off x="10800" y="6070500"/>
              <a:ext cx="3566250" cy="787500"/>
            </a:xfrm>
            <a:prstGeom prst="rect">
              <a:avLst/>
            </a:prstGeom>
            <a:noFill/>
            <a:ln>
              <a:noFill/>
            </a:ln>
          </p:spPr>
        </p:pic>
        <p:pic>
          <p:nvPicPr>
            <p:cNvPr id="799" name="Google Shape;799;p8"/>
            <p:cNvPicPr preferRelativeResize="0"/>
            <p:nvPr/>
          </p:nvPicPr>
          <p:blipFill rotWithShape="1">
            <a:blip r:embed="rId3">
              <a:alphaModFix/>
            </a:blip>
            <a:srcRect b="0" l="0" r="0" t="0"/>
            <a:stretch/>
          </p:blipFill>
          <p:spPr>
            <a:xfrm>
              <a:off x="3566250" y="6070500"/>
              <a:ext cx="3566250" cy="787500"/>
            </a:xfrm>
            <a:prstGeom prst="rect">
              <a:avLst/>
            </a:prstGeom>
            <a:noFill/>
            <a:ln>
              <a:noFill/>
            </a:ln>
          </p:spPr>
        </p:pic>
        <p:pic>
          <p:nvPicPr>
            <p:cNvPr id="800" name="Google Shape;800;p8"/>
            <p:cNvPicPr preferRelativeResize="0"/>
            <p:nvPr/>
          </p:nvPicPr>
          <p:blipFill rotWithShape="1">
            <a:blip r:embed="rId3">
              <a:alphaModFix/>
            </a:blip>
            <a:srcRect b="0" l="0" r="0" t="0"/>
            <a:stretch/>
          </p:blipFill>
          <p:spPr>
            <a:xfrm>
              <a:off x="7121700" y="6069066"/>
              <a:ext cx="3566250" cy="787500"/>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9"/>
          <p:cNvSpPr/>
          <p:nvPr/>
        </p:nvSpPr>
        <p:spPr>
          <a:xfrm>
            <a:off x="1" y="2462553"/>
            <a:ext cx="4046706" cy="468000"/>
          </a:xfrm>
          <a:prstGeom prst="rect">
            <a:avLst/>
          </a:prstGeom>
          <a:solidFill>
            <a:srgbClr val="FFB98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700">
              <a:solidFill>
                <a:schemeClr val="lt1"/>
              </a:solidFill>
              <a:latin typeface="Calibri"/>
              <a:ea typeface="Calibri"/>
              <a:cs typeface="Calibri"/>
              <a:sym typeface="Calibri"/>
            </a:endParaRPr>
          </a:p>
        </p:txBody>
      </p:sp>
      <p:grpSp>
        <p:nvGrpSpPr>
          <p:cNvPr id="806" name="Google Shape;806;p9"/>
          <p:cNvGrpSpPr/>
          <p:nvPr/>
        </p:nvGrpSpPr>
        <p:grpSpPr>
          <a:xfrm>
            <a:off x="713379" y="2542667"/>
            <a:ext cx="3333328" cy="3220089"/>
            <a:chOff x="720001" y="2446968"/>
            <a:chExt cx="3401927" cy="3220089"/>
          </a:xfrm>
        </p:grpSpPr>
        <p:sp>
          <p:nvSpPr>
            <p:cNvPr id="807" name="Google Shape;807;p9"/>
            <p:cNvSpPr txBox="1"/>
            <p:nvPr/>
          </p:nvSpPr>
          <p:spPr>
            <a:xfrm>
              <a:off x="720002" y="2446968"/>
              <a:ext cx="3401926"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n-US" sz="1400">
                  <a:solidFill>
                    <a:schemeClr val="lt1"/>
                  </a:solidFill>
                  <a:latin typeface="Calibri"/>
                  <a:ea typeface="Calibri"/>
                  <a:cs typeface="Calibri"/>
                  <a:sym typeface="Calibri"/>
                </a:rPr>
                <a:t>Simple PowerPoint Presentation</a:t>
              </a:r>
              <a:endParaRPr b="1" sz="1400">
                <a:solidFill>
                  <a:schemeClr val="lt1"/>
                </a:solidFill>
                <a:latin typeface="Calibri"/>
                <a:ea typeface="Calibri"/>
                <a:cs typeface="Calibri"/>
                <a:sym typeface="Calibri"/>
              </a:endParaRPr>
            </a:p>
          </p:txBody>
        </p:sp>
        <p:sp>
          <p:nvSpPr>
            <p:cNvPr id="808" name="Google Shape;808;p9"/>
            <p:cNvSpPr txBox="1"/>
            <p:nvPr/>
          </p:nvSpPr>
          <p:spPr>
            <a:xfrm>
              <a:off x="720001" y="2989401"/>
              <a:ext cx="3401927"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endParaRPr/>
            </a:p>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l">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Get a modern PowerPoint  Presentation that is beautifully designed. Easy to change colors, photos and Text.</a:t>
              </a:r>
              <a:endParaRPr/>
            </a:p>
          </p:txBody>
        </p:sp>
      </p:grpSp>
      <p:grpSp>
        <p:nvGrpSpPr>
          <p:cNvPr id="809" name="Google Shape;809;p9"/>
          <p:cNvGrpSpPr/>
          <p:nvPr/>
        </p:nvGrpSpPr>
        <p:grpSpPr>
          <a:xfrm>
            <a:off x="713378" y="1788840"/>
            <a:ext cx="3131919" cy="567656"/>
            <a:chOff x="6324699" y="2356411"/>
            <a:chExt cx="2736305" cy="567656"/>
          </a:xfrm>
        </p:grpSpPr>
        <p:sp>
          <p:nvSpPr>
            <p:cNvPr id="810" name="Google Shape;810;p9"/>
            <p:cNvSpPr txBox="1"/>
            <p:nvPr/>
          </p:nvSpPr>
          <p:spPr>
            <a:xfrm>
              <a:off x="6324700" y="2616290"/>
              <a:ext cx="273630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595959"/>
                  </a:solidFill>
                  <a:latin typeface="Calibri"/>
                  <a:ea typeface="Calibri"/>
                  <a:cs typeface="Calibri"/>
                  <a:sym typeface="Calibri"/>
                </a:rPr>
                <a:t>Simple PowerPoint Presentation </a:t>
              </a:r>
              <a:endParaRPr/>
            </a:p>
          </p:txBody>
        </p:sp>
        <p:sp>
          <p:nvSpPr>
            <p:cNvPr id="811" name="Google Shape;811;p9"/>
            <p:cNvSpPr txBox="1"/>
            <p:nvPr/>
          </p:nvSpPr>
          <p:spPr>
            <a:xfrm>
              <a:off x="6324699" y="2356411"/>
              <a:ext cx="2736304"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rgbClr val="595959"/>
                  </a:solidFill>
                  <a:latin typeface="Calibri"/>
                  <a:ea typeface="Calibri"/>
                  <a:cs typeface="Calibri"/>
                  <a:sym typeface="Calibri"/>
                </a:rPr>
                <a:t>Add Contents Title</a:t>
              </a:r>
              <a:endParaRPr b="1" sz="1400">
                <a:solidFill>
                  <a:srgbClr val="595959"/>
                </a:solidFill>
                <a:latin typeface="Calibri"/>
                <a:ea typeface="Calibri"/>
                <a:cs typeface="Calibri"/>
                <a:sym typeface="Calibri"/>
              </a:endParaRPr>
            </a:p>
          </p:txBody>
        </p:sp>
      </p:grpSp>
      <p:sp>
        <p:nvSpPr>
          <p:cNvPr id="812" name="Google Shape;812;p9"/>
          <p:cNvSpPr/>
          <p:nvPr/>
        </p:nvSpPr>
        <p:spPr>
          <a:xfrm>
            <a:off x="8158278" y="2462553"/>
            <a:ext cx="4033721" cy="468000"/>
          </a:xfrm>
          <a:prstGeom prst="rect">
            <a:avLst/>
          </a:prstGeom>
          <a:solidFill>
            <a:srgbClr val="E9475A"/>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2700">
              <a:solidFill>
                <a:schemeClr val="lt1"/>
              </a:solidFill>
              <a:latin typeface="Calibri"/>
              <a:ea typeface="Calibri"/>
              <a:cs typeface="Calibri"/>
              <a:sym typeface="Calibri"/>
            </a:endParaRPr>
          </a:p>
        </p:txBody>
      </p:sp>
      <p:grpSp>
        <p:nvGrpSpPr>
          <p:cNvPr id="813" name="Google Shape;813;p9"/>
          <p:cNvGrpSpPr/>
          <p:nvPr/>
        </p:nvGrpSpPr>
        <p:grpSpPr>
          <a:xfrm>
            <a:off x="8158279" y="2542667"/>
            <a:ext cx="3333328" cy="3220089"/>
            <a:chOff x="193825" y="2446968"/>
            <a:chExt cx="3401927" cy="3220089"/>
          </a:xfrm>
        </p:grpSpPr>
        <p:sp>
          <p:nvSpPr>
            <p:cNvPr id="814" name="Google Shape;814;p9"/>
            <p:cNvSpPr txBox="1"/>
            <p:nvPr/>
          </p:nvSpPr>
          <p:spPr>
            <a:xfrm>
              <a:off x="193826" y="2446968"/>
              <a:ext cx="3401926" cy="307777"/>
            </a:xfrm>
            <a:prstGeom prst="rect">
              <a:avLst/>
            </a:prstGeom>
            <a:noFill/>
            <a:ln>
              <a:noFill/>
            </a:ln>
          </p:spPr>
          <p:txBody>
            <a:bodyPr anchorCtr="0" anchor="ctr" bIns="45700" lIns="91425" spcFirstLastPara="1" rIns="91425" wrap="square" tIns="45700">
              <a:spAutoFit/>
            </a:bodyPr>
            <a:lstStyle/>
            <a:p>
              <a:pPr indent="0" lvl="0" marL="0" marR="0" rtl="0" algn="r">
                <a:spcBef>
                  <a:spcPts val="0"/>
                </a:spcBef>
                <a:spcAft>
                  <a:spcPts val="0"/>
                </a:spcAft>
                <a:buNone/>
              </a:pPr>
              <a:r>
                <a:rPr b="1" lang="en-US" sz="1400">
                  <a:solidFill>
                    <a:schemeClr val="lt1"/>
                  </a:solidFill>
                  <a:latin typeface="Calibri"/>
                  <a:ea typeface="Calibri"/>
                  <a:cs typeface="Calibri"/>
                  <a:sym typeface="Calibri"/>
                </a:rPr>
                <a:t>Simple PowerPoint Presentation</a:t>
              </a:r>
              <a:endParaRPr b="1" sz="1400">
                <a:solidFill>
                  <a:schemeClr val="lt1"/>
                </a:solidFill>
                <a:latin typeface="Calibri"/>
                <a:ea typeface="Calibri"/>
                <a:cs typeface="Calibri"/>
                <a:sym typeface="Calibri"/>
              </a:endParaRPr>
            </a:p>
          </p:txBody>
        </p:sp>
        <p:sp>
          <p:nvSpPr>
            <p:cNvPr id="815" name="Google Shape;815;p9"/>
            <p:cNvSpPr txBox="1"/>
            <p:nvPr/>
          </p:nvSpPr>
          <p:spPr>
            <a:xfrm>
              <a:off x="193825" y="2989401"/>
              <a:ext cx="3401927" cy="2677656"/>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200">
                  <a:solidFill>
                    <a:schemeClr val="dk1"/>
                  </a:solidFill>
                  <a:latin typeface="Calibri"/>
                  <a:ea typeface="Calibri"/>
                  <a:cs typeface="Calibri"/>
                  <a:sym typeface="Calibri"/>
                </a:rPr>
                <a:t>Get a modern PowerPoint  Presentation that is beautifully designed. I hope and I believe that this Template will your Time, Money and Reputation. Easy to change colors, photos and Text. Get a modern PowerPoint  Presentation that is beautifully designed. You can simply impress your audience and add a unique zing and appeal to your Presentations. </a:t>
              </a:r>
              <a:endParaRPr/>
            </a:p>
            <a:p>
              <a:pPr indent="0" lvl="0" marL="0" marR="0" rtl="0" algn="r">
                <a:spcBef>
                  <a:spcPts val="0"/>
                </a:spcBef>
                <a:spcAft>
                  <a:spcPts val="0"/>
                </a:spcAft>
                <a:buNone/>
              </a:pPr>
              <a:r>
                <a:t/>
              </a:r>
              <a:endParaRPr sz="1200">
                <a:solidFill>
                  <a:schemeClr val="dk1"/>
                </a:solidFill>
                <a:latin typeface="Calibri"/>
                <a:ea typeface="Calibri"/>
                <a:cs typeface="Calibri"/>
                <a:sym typeface="Calibri"/>
              </a:endParaRPr>
            </a:p>
            <a:p>
              <a:pPr indent="0" lvl="0" marL="0" marR="0" rtl="0" algn="r">
                <a:spcBef>
                  <a:spcPts val="0"/>
                </a:spcBef>
                <a:spcAft>
                  <a:spcPts val="0"/>
                </a:spcAft>
                <a:buNone/>
              </a:pPr>
              <a:r>
                <a:rPr lang="en-US" sz="1200">
                  <a:solidFill>
                    <a:schemeClr val="dk1"/>
                  </a:solidFill>
                  <a:latin typeface="Calibri"/>
                  <a:ea typeface="Calibri"/>
                  <a:cs typeface="Calibri"/>
                  <a:sym typeface="Calibri"/>
                </a:rPr>
                <a:t>You can simply impress your audience and add a unique zing and appeal to your Presentations. Get a modern PowerPoint  Presentation that is beautifully designed. Easy to change colors, photos and Text.</a:t>
              </a:r>
              <a:endParaRPr/>
            </a:p>
          </p:txBody>
        </p:sp>
      </p:grpSp>
      <p:grpSp>
        <p:nvGrpSpPr>
          <p:cNvPr id="816" name="Google Shape;816;p9"/>
          <p:cNvGrpSpPr/>
          <p:nvPr/>
        </p:nvGrpSpPr>
        <p:grpSpPr>
          <a:xfrm>
            <a:off x="8359691" y="1788840"/>
            <a:ext cx="3131917" cy="567656"/>
            <a:chOff x="6050230" y="2356411"/>
            <a:chExt cx="2736304" cy="567656"/>
          </a:xfrm>
        </p:grpSpPr>
        <p:sp>
          <p:nvSpPr>
            <p:cNvPr id="817" name="Google Shape;817;p9"/>
            <p:cNvSpPr txBox="1"/>
            <p:nvPr/>
          </p:nvSpPr>
          <p:spPr>
            <a:xfrm>
              <a:off x="6050230" y="2616290"/>
              <a:ext cx="2736304"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rgbClr val="595959"/>
                  </a:solidFill>
                  <a:latin typeface="Calibri"/>
                  <a:ea typeface="Calibri"/>
                  <a:cs typeface="Calibri"/>
                  <a:sym typeface="Calibri"/>
                </a:rPr>
                <a:t>Simple PowerPoint Presentation </a:t>
              </a:r>
              <a:endParaRPr/>
            </a:p>
          </p:txBody>
        </p:sp>
        <p:sp>
          <p:nvSpPr>
            <p:cNvPr id="818" name="Google Shape;818;p9"/>
            <p:cNvSpPr txBox="1"/>
            <p:nvPr/>
          </p:nvSpPr>
          <p:spPr>
            <a:xfrm>
              <a:off x="6050230" y="2356411"/>
              <a:ext cx="2736304"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400">
                  <a:solidFill>
                    <a:srgbClr val="595959"/>
                  </a:solidFill>
                  <a:latin typeface="Calibri"/>
                  <a:ea typeface="Calibri"/>
                  <a:cs typeface="Calibri"/>
                  <a:sym typeface="Calibri"/>
                </a:rPr>
                <a:t>Add Contents Title</a:t>
              </a:r>
              <a:endParaRPr b="1" sz="1400">
                <a:solidFill>
                  <a:srgbClr val="595959"/>
                </a:solidFill>
                <a:latin typeface="Calibri"/>
                <a:ea typeface="Calibri"/>
                <a:cs typeface="Calibri"/>
                <a:sym typeface="Calibri"/>
              </a:endParaRPr>
            </a:p>
          </p:txBody>
        </p:sp>
      </p:grpSp>
      <p:sp>
        <p:nvSpPr>
          <p:cNvPr id="819" name="Google Shape;819;p9"/>
          <p:cNvSpPr txBox="1"/>
          <p:nvPr/>
        </p:nvSpPr>
        <p:spPr>
          <a:xfrm>
            <a:off x="713378" y="399695"/>
            <a:ext cx="8474075" cy="7080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C96B7E"/>
              </a:buClr>
              <a:buSzPts val="6600"/>
              <a:buFont typeface="Arial Black"/>
              <a:buNone/>
            </a:pPr>
            <a:r>
              <a:rPr lang="en-US" sz="6600">
                <a:solidFill>
                  <a:srgbClr val="C96B7E"/>
                </a:solidFill>
                <a:latin typeface="Arial Black"/>
                <a:ea typeface="Arial Black"/>
                <a:cs typeface="Arial Black"/>
                <a:sym typeface="Arial Black"/>
              </a:rPr>
              <a:t>Proceso</a:t>
            </a:r>
            <a:endParaRPr/>
          </a:p>
        </p:txBody>
      </p:sp>
      <p:pic>
        <p:nvPicPr>
          <p:cNvPr id="820" name="Google Shape;820;p9"/>
          <p:cNvPicPr preferRelativeResize="0"/>
          <p:nvPr/>
        </p:nvPicPr>
        <p:blipFill rotWithShape="1">
          <a:blip r:embed="rId3">
            <a:alphaModFix/>
          </a:blip>
          <a:srcRect b="0" l="0" r="0" t="0"/>
          <a:stretch/>
        </p:blipFill>
        <p:spPr>
          <a:xfrm>
            <a:off x="4194249" y="3878318"/>
            <a:ext cx="3816488" cy="232587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2019-12-12T04:01:23Z</dcterms:created>
  <dc:creator>User</dc:creator>
</cp:coreProperties>
</file>